
<file path=[Content_Types].xml><?xml version="1.0" encoding="utf-8"?>
<Types xmlns="http://schemas.openxmlformats.org/package/2006/content-types">
  <Default ContentType="image/gif" Extension="gif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10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3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14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7.xml"/>
  <Override ContentType="application/vnd.openxmlformats-officedocument.presentationml.slide+xml" PartName="/ppt/slides/slide12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8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presentationml.viewProps+xml" PartName="/ppt/viewProps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strictFirstAndLastChars="0" saveSubsetFonts="1">
  <p:sldMasterIdLst>
    <p:sldMasterId id="2147483662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</p:sldIdLst>
  <p:sldSz cy="6858000" cx="12192000"/>
  <p:notesSz cx="6858000" cy="9144000"/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  <p:extLst>
    <p:ext uri="{EFAFB233-063F-42B5-8137-9DF3F51BA10A}">
      <p15:sldGuideLst>
        <p15:guide id="1" orient="horz" pos="2160">
          <p15:clr>
            <a:srgbClr val="A4A3A4"/>
          </p15:clr>
        </p15:guide>
        <p15:guide id="2" pos="384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viewProps.xml><?xml version="1.0" encoding="utf-8"?>
<p:view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Comments="0">
  <p:slideViewPr>
    <p:cSldViewPr snapToGrid="0">
      <p:cViewPr varScale="1">
        <p:scale>
          <a:sx n="100" d="100"/>
          <a:sy n="100" d="100"/>
        </p:scale>
        <p:origin x="0" y="0"/>
      </p:cViewPr>
      <p:guideLst>
        <p:guide pos="2160" orient="horz"/>
        <p:guide pos="3840"/>
      </p:guideLst>
    </p:cSldViewPr>
  </p:slideViewPr>
</p:viewPr>
</file>

<file path=ppt/_rels/presentation.xml.rels><?xml version="1.0" encoding="UTF-8" standalone="yes"?><Relationships xmlns="http://schemas.openxmlformats.org/package/2006/relationships"><Relationship Id="rId11" Type="http://schemas.openxmlformats.org/officeDocument/2006/relationships/slide" Target="slides/slide6.xml"/><Relationship Id="rId10" Type="http://schemas.openxmlformats.org/officeDocument/2006/relationships/slide" Target="slides/slide5.xml"/><Relationship Id="rId13" Type="http://schemas.openxmlformats.org/officeDocument/2006/relationships/slide" Target="slides/slide8.xml"/><Relationship Id="rId12" Type="http://schemas.openxmlformats.org/officeDocument/2006/relationships/slide" Target="slides/slide7.xml"/><Relationship Id="rId1" Type="http://schemas.openxmlformats.org/officeDocument/2006/relationships/theme" Target="theme/theme2.xml"/><Relationship Id="rId2" Type="http://schemas.openxmlformats.org/officeDocument/2006/relationships/viewProps" Target="viewProps.xml"/><Relationship Id="rId3" Type="http://schemas.openxmlformats.org/officeDocument/2006/relationships/presProps" Target="presProp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15" Type="http://schemas.openxmlformats.org/officeDocument/2006/relationships/slide" Target="slides/slide10.xml"/><Relationship Id="rId14" Type="http://schemas.openxmlformats.org/officeDocument/2006/relationships/slide" Target="slides/slide9.xml"/><Relationship Id="rId17" Type="http://schemas.openxmlformats.org/officeDocument/2006/relationships/slide" Target="slides/slide12.xml"/><Relationship Id="rId16" Type="http://schemas.openxmlformats.org/officeDocument/2006/relationships/slide" Target="slides/slide11.xml"/><Relationship Id="rId5" Type="http://schemas.openxmlformats.org/officeDocument/2006/relationships/notesMaster" Target="notesMasters/notesMaster1.xml"/><Relationship Id="rId19" Type="http://schemas.openxmlformats.org/officeDocument/2006/relationships/slide" Target="slides/slide14.xml"/><Relationship Id="rId6" Type="http://schemas.openxmlformats.org/officeDocument/2006/relationships/slide" Target="slides/slide1.xml"/><Relationship Id="rId18" Type="http://schemas.openxmlformats.org/officeDocument/2006/relationships/slide" Target="slides/slide13.xml"/><Relationship Id="rId7" Type="http://schemas.openxmlformats.org/officeDocument/2006/relationships/slide" Target="slides/slide2.xml"/><Relationship Id="rId8" Type="http://schemas.openxmlformats.org/officeDocument/2006/relationships/slide" Target="slides/slide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1pPr>
            <a:lvl2pPr indent="-298450" lvl="1" marL="9144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2pPr>
            <a:lvl3pPr indent="-298450" lvl="2" marL="13716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3pPr>
            <a:lvl4pPr indent="-298450" lvl="3" marL="18288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4pPr>
            <a:lvl5pPr indent="-298450" lvl="4" marL="22860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5pPr>
            <a:lvl6pPr indent="-298450" lvl="5" marL="27432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6pPr>
            <a:lvl7pPr indent="-298450" lvl="6" marL="32004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7pPr>
            <a:lvl8pPr indent="-298450" lvl="7" marL="36576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8pPr>
            <a:lvl9pPr indent="-298450" lvl="8" marL="41148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792" name="Shape 37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93" name="Google Shape;3793;ga073618e60_0_1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794" name="Google Shape;3794;ga073618e60_0_1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805" name="Shape 38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06" name="Google Shape;3806;ge539bd222a_0_996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807" name="Google Shape;3807;ge539bd222a_0_996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826" name="Shape 38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27" name="Google Shape;3827;ge539bd222a_0_278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828" name="Google Shape;3828;ge539bd222a_0_278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839" name="Shape 38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40" name="Google Shape;3840;ge539bd222a_0_355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841" name="Google Shape;3841;ge539bd222a_0_355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865" name="Shape 38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66" name="Google Shape;3866;ge539bd222a_0_401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867" name="Google Shape;3867;ge539bd222a_0_40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891" name="Shape 38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92" name="Google Shape;3892;ge539bd222a_0_448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893" name="Google Shape;3893;ge539bd222a_0_448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917" name="Shape 39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18" name="Google Shape;3918;ge539bd222a_0_494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919" name="Google Shape;3919;ge539bd222a_0_494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943" name="Shape 39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44" name="Google Shape;3944;ge539bd222a_0_540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945" name="Google Shape;3945;ge539bd222a_0_54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969" name="Shape 39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70" name="Google Shape;3970;ge539bd222a_0_633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971" name="Google Shape;3971;ge539bd222a_0_633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995" name="Shape 39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96" name="Google Shape;3996;ge539bd222a_0_586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997" name="Google Shape;3997;ge539bd222a_0_586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021" name="Shape 40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22" name="Google Shape;4022;ge539bd222a_0_679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023" name="Google Shape;4023;ge539bd222a_0_679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047" name="Shape 40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48" name="Google Shape;4048;ge539bd222a_0_686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049" name="Google Shape;4049;ge539bd222a_0_68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073" name="Shape 40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74" name="Google Shape;4074;ge539bd222a_0_1059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075" name="Google Shape;4075;ge539bd222a_0_1059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086" name="Shape 40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87" name="Google Shape;4087;ga0744a8d92_0_2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088" name="Google Shape;4088;ga0744a8d92_0_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gif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hyperlink" Target="https://slidesmania.com/questions-powerpoint-google-slides/can-i-use-these-templates/" TargetMode="External"/><Relationship Id="rId3" Type="http://schemas.openxmlformats.org/officeDocument/2006/relationships/hyperlink" Target="https://www.facebook.com/SlidesManiaSM/" TargetMode="External"/><Relationship Id="rId4" Type="http://schemas.openxmlformats.org/officeDocument/2006/relationships/image" Target="../media/image4.png"/><Relationship Id="rId11" Type="http://schemas.openxmlformats.org/officeDocument/2006/relationships/image" Target="../media/image6.png"/><Relationship Id="rId10" Type="http://schemas.openxmlformats.org/officeDocument/2006/relationships/image" Target="../media/image5.png"/><Relationship Id="rId9" Type="http://schemas.openxmlformats.org/officeDocument/2006/relationships/hyperlink" Target="https://www.instagram.com/slidesmania/" TargetMode="External"/><Relationship Id="rId5" Type="http://schemas.openxmlformats.org/officeDocument/2006/relationships/hyperlink" Target="https://twitter.com/SlidesManiaSM/" TargetMode="External"/><Relationship Id="rId6" Type="http://schemas.openxmlformats.org/officeDocument/2006/relationships/image" Target="../media/image3.png"/><Relationship Id="rId7" Type="http://schemas.openxmlformats.org/officeDocument/2006/relationships/hyperlink" Target="https://www.pinterest.com/slidesmania/" TargetMode="External"/><Relationship Id="rId8" Type="http://schemas.openxmlformats.org/officeDocument/2006/relationships/image" Target="../media/image2.pn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1 gif">
  <p:cSld name="CUSTOM">
    <p:spTree>
      <p:nvGrpSpPr>
        <p:cNvPr id="10" name="Shape 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1" name="Google Shape;11;p2"/>
          <p:cNvGrpSpPr/>
          <p:nvPr/>
        </p:nvGrpSpPr>
        <p:grpSpPr>
          <a:xfrm flipH="1">
            <a:off x="533409" y="3205888"/>
            <a:ext cx="3505589" cy="3685249"/>
            <a:chOff x="1070831" y="743674"/>
            <a:chExt cx="5280296" cy="5550910"/>
          </a:xfrm>
        </p:grpSpPr>
        <p:sp>
          <p:nvSpPr>
            <p:cNvPr id="12" name="Google Shape;12;p2"/>
            <p:cNvSpPr/>
            <p:nvPr/>
          </p:nvSpPr>
          <p:spPr>
            <a:xfrm flipH="1">
              <a:off x="1070831" y="3904879"/>
              <a:ext cx="5280296" cy="2386236"/>
            </a:xfrm>
            <a:custGeom>
              <a:rect b="b" l="l" r="r" t="t"/>
              <a:pathLst>
                <a:path extrusionOk="0" h="1856993" w="4109180">
                  <a:moveTo>
                    <a:pt x="690" y="1857041"/>
                  </a:moveTo>
                  <a:cubicBezTo>
                    <a:pt x="115342" y="1698945"/>
                    <a:pt x="215479" y="1530809"/>
                    <a:pt x="299870" y="1354692"/>
                  </a:cubicBezTo>
                  <a:cubicBezTo>
                    <a:pt x="552188" y="827865"/>
                    <a:pt x="612576" y="334279"/>
                    <a:pt x="621625" y="47"/>
                  </a:cubicBezTo>
                  <a:lnTo>
                    <a:pt x="3494746" y="47"/>
                  </a:lnTo>
                  <a:cubicBezTo>
                    <a:pt x="3501699" y="327326"/>
                    <a:pt x="3557897" y="815291"/>
                    <a:pt x="3805070" y="1337738"/>
                  </a:cubicBezTo>
                  <a:cubicBezTo>
                    <a:pt x="3890424" y="1518103"/>
                    <a:pt x="3992465" y="1690077"/>
                    <a:pt x="4109870" y="185142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" name="Google Shape;13;p2"/>
            <p:cNvSpPr/>
            <p:nvPr/>
          </p:nvSpPr>
          <p:spPr>
            <a:xfrm flipH="1">
              <a:off x="1609910" y="3904879"/>
              <a:ext cx="4218386" cy="2386236"/>
            </a:xfrm>
            <a:custGeom>
              <a:rect b="b" l="l" r="r" t="t"/>
              <a:pathLst>
                <a:path extrusionOk="0" h="1856993" w="3282791">
                  <a:moveTo>
                    <a:pt x="690" y="1857041"/>
                  </a:moveTo>
                  <a:cubicBezTo>
                    <a:pt x="93616" y="1696230"/>
                    <a:pt x="173531" y="1528247"/>
                    <a:pt x="239673" y="1354692"/>
                  </a:cubicBezTo>
                  <a:cubicBezTo>
                    <a:pt x="441317" y="827865"/>
                    <a:pt x="489513" y="334279"/>
                    <a:pt x="496848" y="47"/>
                  </a:cubicBezTo>
                  <a:lnTo>
                    <a:pt x="2792372" y="47"/>
                  </a:lnTo>
                  <a:cubicBezTo>
                    <a:pt x="2797897" y="327326"/>
                    <a:pt x="2842760" y="815291"/>
                    <a:pt x="3040022" y="1337738"/>
                  </a:cubicBezTo>
                  <a:cubicBezTo>
                    <a:pt x="3106878" y="1515379"/>
                    <a:pt x="3188317" y="1687191"/>
                    <a:pt x="3283481" y="185142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" name="Google Shape;14;p2"/>
            <p:cNvSpPr/>
            <p:nvPr/>
          </p:nvSpPr>
          <p:spPr>
            <a:xfrm flipH="1">
              <a:off x="2086734" y="3904879"/>
              <a:ext cx="3270304" cy="2386236"/>
            </a:xfrm>
            <a:custGeom>
              <a:rect b="b" l="l" r="r" t="t"/>
              <a:pathLst>
                <a:path extrusionOk="0" h="1856993" w="2544984">
                  <a:moveTo>
                    <a:pt x="690" y="1857041"/>
                  </a:moveTo>
                  <a:cubicBezTo>
                    <a:pt x="73547" y="1693897"/>
                    <a:pt x="135440" y="1526075"/>
                    <a:pt x="185951" y="1354692"/>
                  </a:cubicBezTo>
                  <a:cubicBezTo>
                    <a:pt x="342256" y="827865"/>
                    <a:pt x="379594" y="334279"/>
                    <a:pt x="385214" y="47"/>
                  </a:cubicBezTo>
                  <a:lnTo>
                    <a:pt x="2164675" y="47"/>
                  </a:lnTo>
                  <a:cubicBezTo>
                    <a:pt x="2168961" y="327326"/>
                    <a:pt x="2203823" y="815291"/>
                    <a:pt x="2356889" y="1337738"/>
                  </a:cubicBezTo>
                  <a:cubicBezTo>
                    <a:pt x="2407876" y="1513122"/>
                    <a:pt x="2470961" y="1684762"/>
                    <a:pt x="2545675" y="185142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" name="Google Shape;15;p2"/>
            <p:cNvSpPr/>
            <p:nvPr/>
          </p:nvSpPr>
          <p:spPr>
            <a:xfrm flipH="1">
              <a:off x="2608066" y="3904879"/>
              <a:ext cx="2226753" cy="2386236"/>
            </a:xfrm>
            <a:custGeom>
              <a:rect b="b" l="l" r="r" t="t"/>
              <a:pathLst>
                <a:path extrusionOk="0" h="1856993" w="1732882">
                  <a:moveTo>
                    <a:pt x="690" y="1857041"/>
                  </a:moveTo>
                  <a:cubicBezTo>
                    <a:pt x="43457" y="1717023"/>
                    <a:pt x="87367" y="1550050"/>
                    <a:pt x="126801" y="1354692"/>
                  </a:cubicBezTo>
                  <a:cubicBezTo>
                    <a:pt x="233290" y="827865"/>
                    <a:pt x="258722" y="334279"/>
                    <a:pt x="262532" y="47"/>
                  </a:cubicBezTo>
                  <a:lnTo>
                    <a:pt x="1474112" y="47"/>
                  </a:lnTo>
                  <a:cubicBezTo>
                    <a:pt x="1477065" y="327326"/>
                    <a:pt x="1500782" y="815291"/>
                    <a:pt x="1604985" y="1337738"/>
                  </a:cubicBezTo>
                  <a:cubicBezTo>
                    <a:pt x="1639190" y="1511016"/>
                    <a:pt x="1682100" y="1682466"/>
                    <a:pt x="1733573" y="185142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" name="Google Shape;16;p2"/>
            <p:cNvSpPr/>
            <p:nvPr/>
          </p:nvSpPr>
          <p:spPr>
            <a:xfrm flipH="1">
              <a:off x="3129624" y="3904879"/>
              <a:ext cx="1160071" cy="2386236"/>
            </a:xfrm>
            <a:custGeom>
              <a:rect b="b" l="l" r="r" t="t"/>
              <a:pathLst>
                <a:path extrusionOk="0" h="1856993" w="902779">
                  <a:moveTo>
                    <a:pt x="690" y="1857041"/>
                  </a:moveTo>
                  <a:cubicBezTo>
                    <a:pt x="22978" y="1717023"/>
                    <a:pt x="45838" y="1550050"/>
                    <a:pt x="66412" y="1354692"/>
                  </a:cubicBezTo>
                  <a:cubicBezTo>
                    <a:pt x="121848" y="827865"/>
                    <a:pt x="135088" y="334279"/>
                    <a:pt x="137088" y="47"/>
                  </a:cubicBezTo>
                  <a:lnTo>
                    <a:pt x="768595" y="47"/>
                  </a:lnTo>
                  <a:cubicBezTo>
                    <a:pt x="770119" y="327326"/>
                    <a:pt x="782502" y="815291"/>
                    <a:pt x="836794" y="1337738"/>
                  </a:cubicBezTo>
                  <a:cubicBezTo>
                    <a:pt x="857654" y="1538810"/>
                    <a:pt x="881085" y="1709213"/>
                    <a:pt x="903469" y="185142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" name="Google Shape;17;p2"/>
            <p:cNvSpPr/>
            <p:nvPr/>
          </p:nvSpPr>
          <p:spPr>
            <a:xfrm flipH="1">
              <a:off x="3611089" y="3904757"/>
              <a:ext cx="195956" cy="2381831"/>
            </a:xfrm>
            <a:custGeom>
              <a:rect b="b" l="l" r="r" t="t"/>
              <a:pathLst>
                <a:path extrusionOk="0" h="1853565" w="152495">
                  <a:moveTo>
                    <a:pt x="0" y="0"/>
                  </a:moveTo>
                  <a:lnTo>
                    <a:pt x="152495" y="0"/>
                  </a:lnTo>
                  <a:lnTo>
                    <a:pt x="152495" y="1853565"/>
                  </a:lnTo>
                  <a:lnTo>
                    <a:pt x="0" y="1853565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8" name="Google Shape;18;p2"/>
            <p:cNvSpPr/>
            <p:nvPr/>
          </p:nvSpPr>
          <p:spPr>
            <a:xfrm flipH="1">
              <a:off x="3031284" y="743807"/>
              <a:ext cx="678931" cy="299704"/>
            </a:xfrm>
            <a:custGeom>
              <a:rect b="b" l="l" r="r" t="t"/>
              <a:pathLst>
                <a:path extrusionOk="0" h="233233" w="528351">
                  <a:moveTo>
                    <a:pt x="157376" y="173083"/>
                  </a:moveTo>
                  <a:cubicBezTo>
                    <a:pt x="147280" y="188418"/>
                    <a:pt x="122229" y="209849"/>
                    <a:pt x="137374" y="220708"/>
                  </a:cubicBezTo>
                  <a:cubicBezTo>
                    <a:pt x="153357" y="229864"/>
                    <a:pt x="171664" y="234136"/>
                    <a:pt x="190047" y="232995"/>
                  </a:cubicBezTo>
                  <a:cubicBezTo>
                    <a:pt x="314167" y="234581"/>
                    <a:pt x="434639" y="191016"/>
                    <a:pt x="529042" y="110408"/>
                  </a:cubicBezTo>
                  <a:lnTo>
                    <a:pt x="335494" y="122314"/>
                  </a:lnTo>
                  <a:lnTo>
                    <a:pt x="433125" y="18206"/>
                  </a:lnTo>
                  <a:lnTo>
                    <a:pt x="234338" y="73070"/>
                  </a:lnTo>
                  <a:cubicBezTo>
                    <a:pt x="213383" y="78880"/>
                    <a:pt x="184713" y="81357"/>
                    <a:pt x="175855" y="61450"/>
                  </a:cubicBezTo>
                  <a:cubicBezTo>
                    <a:pt x="166330" y="39923"/>
                    <a:pt x="191666" y="20016"/>
                    <a:pt x="212907" y="9919"/>
                  </a:cubicBezTo>
                  <a:cubicBezTo>
                    <a:pt x="143575" y="-5261"/>
                    <a:pt x="71546" y="-2904"/>
                    <a:pt x="3357" y="16777"/>
                  </a:cubicBezTo>
                  <a:cubicBezTo>
                    <a:pt x="-3120" y="91072"/>
                    <a:pt x="7072" y="158986"/>
                    <a:pt x="690" y="233281"/>
                  </a:cubicBezTo>
                  <a:cubicBezTo>
                    <a:pt x="1166" y="229375"/>
                    <a:pt x="114895" y="190513"/>
                    <a:pt x="157376" y="173083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9" name="Google Shape;19;p2"/>
            <p:cNvSpPr/>
            <p:nvPr/>
          </p:nvSpPr>
          <p:spPr>
            <a:xfrm flipH="1" rot="10800000">
              <a:off x="3690916" y="743674"/>
              <a:ext cx="29008" cy="614551"/>
            </a:xfrm>
            <a:custGeom>
              <a:rect b="b" l="l" r="r" t="t"/>
              <a:pathLst>
                <a:path extrusionOk="0" h="478250" w="22574">
                  <a:moveTo>
                    <a:pt x="690" y="47"/>
                  </a:moveTo>
                  <a:lnTo>
                    <a:pt x="23264" y="47"/>
                  </a:lnTo>
                  <a:lnTo>
                    <a:pt x="23264" y="478297"/>
                  </a:lnTo>
                  <a:lnTo>
                    <a:pt x="690" y="478297"/>
                  </a:lnTo>
                  <a:close/>
                </a:path>
              </a:pathLst>
            </a:custGeom>
            <a:solidFill>
              <a:srgbClr val="505051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0" name="Google Shape;20;p2"/>
            <p:cNvSpPr/>
            <p:nvPr/>
          </p:nvSpPr>
          <p:spPr>
            <a:xfrm flipH="1">
              <a:off x="1203275" y="1530583"/>
              <a:ext cx="5015675" cy="2437031"/>
            </a:xfrm>
            <a:custGeom>
              <a:rect b="b" l="l" r="r" t="t"/>
              <a:pathLst>
                <a:path extrusionOk="0" h="1896522" w="3903249">
                  <a:moveTo>
                    <a:pt x="1956458" y="47"/>
                  </a:moveTo>
                  <a:cubicBezTo>
                    <a:pt x="1732240" y="429943"/>
                    <a:pt x="1437470" y="819168"/>
                    <a:pt x="1084445" y="1151524"/>
                  </a:cubicBezTo>
                  <a:cubicBezTo>
                    <a:pt x="763195" y="1453562"/>
                    <a:pt x="397740" y="1704803"/>
                    <a:pt x="690" y="1896570"/>
                  </a:cubicBezTo>
                  <a:lnTo>
                    <a:pt x="3903940" y="1896570"/>
                  </a:lnTo>
                  <a:cubicBezTo>
                    <a:pt x="3473515" y="1697821"/>
                    <a:pt x="3080970" y="1425663"/>
                    <a:pt x="2743890" y="1092279"/>
                  </a:cubicBezTo>
                  <a:cubicBezTo>
                    <a:pt x="2422774" y="774291"/>
                    <a:pt x="2156674" y="405195"/>
                    <a:pt x="1956458" y="4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" name="Google Shape;21;p2"/>
            <p:cNvSpPr/>
            <p:nvPr/>
          </p:nvSpPr>
          <p:spPr>
            <a:xfrm flipH="1">
              <a:off x="1551442" y="1530583"/>
              <a:ext cx="4319241" cy="2437031"/>
            </a:xfrm>
            <a:custGeom>
              <a:rect b="b" l="l" r="r" t="t"/>
              <a:pathLst>
                <a:path extrusionOk="0" h="1896522" w="3361277">
                  <a:moveTo>
                    <a:pt x="1685091" y="47"/>
                  </a:moveTo>
                  <a:cubicBezTo>
                    <a:pt x="1549741" y="301322"/>
                    <a:pt x="1317045" y="733472"/>
                    <a:pt x="934140" y="1151524"/>
                  </a:cubicBezTo>
                  <a:cubicBezTo>
                    <a:pt x="664697" y="1448047"/>
                    <a:pt x="349562" y="1699564"/>
                    <a:pt x="690" y="1896570"/>
                  </a:cubicBezTo>
                  <a:lnTo>
                    <a:pt x="3361968" y="1896570"/>
                  </a:lnTo>
                  <a:cubicBezTo>
                    <a:pt x="3108222" y="1760553"/>
                    <a:pt x="2731889" y="1516236"/>
                    <a:pt x="2362986" y="1092279"/>
                  </a:cubicBezTo>
                  <a:cubicBezTo>
                    <a:pt x="2014656" y="691657"/>
                    <a:pt x="1805773" y="283606"/>
                    <a:pt x="1685091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2" name="Google Shape;22;p2"/>
            <p:cNvSpPr/>
            <p:nvPr/>
          </p:nvSpPr>
          <p:spPr>
            <a:xfrm flipH="1">
              <a:off x="1991449" y="1530583"/>
              <a:ext cx="3437988" cy="2437031"/>
            </a:xfrm>
            <a:custGeom>
              <a:rect b="b" l="l" r="r" t="t"/>
              <a:pathLst>
                <a:path extrusionOk="0" h="1896522" w="2675477">
                  <a:moveTo>
                    <a:pt x="1341429" y="47"/>
                  </a:moveTo>
                  <a:cubicBezTo>
                    <a:pt x="1233606" y="301322"/>
                    <a:pt x="1048440" y="733472"/>
                    <a:pt x="743640" y="1151524"/>
                  </a:cubicBezTo>
                  <a:cubicBezTo>
                    <a:pt x="471130" y="1525476"/>
                    <a:pt x="199191" y="1756743"/>
                    <a:pt x="690" y="1896570"/>
                  </a:cubicBezTo>
                  <a:lnTo>
                    <a:pt x="2676168" y="1896570"/>
                  </a:lnTo>
                  <a:cubicBezTo>
                    <a:pt x="2474237" y="1760553"/>
                    <a:pt x="2174676" y="1516236"/>
                    <a:pt x="1881020" y="1092279"/>
                  </a:cubicBezTo>
                  <a:cubicBezTo>
                    <a:pt x="1603652" y="691657"/>
                    <a:pt x="1437346" y="283606"/>
                    <a:pt x="1341429" y="4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3" name="Google Shape;23;p2"/>
            <p:cNvSpPr/>
            <p:nvPr/>
          </p:nvSpPr>
          <p:spPr>
            <a:xfrm flipH="1">
              <a:off x="2638255" y="1530583"/>
              <a:ext cx="2143280" cy="2437031"/>
            </a:xfrm>
            <a:custGeom>
              <a:rect b="b" l="l" r="r" t="t"/>
              <a:pathLst>
                <a:path extrusionOk="0" h="1896522" w="1667922">
                  <a:moveTo>
                    <a:pt x="836413" y="47"/>
                  </a:moveTo>
                  <a:cubicBezTo>
                    <a:pt x="769262" y="301322"/>
                    <a:pt x="653819" y="733472"/>
                    <a:pt x="463795" y="1151524"/>
                  </a:cubicBezTo>
                  <a:cubicBezTo>
                    <a:pt x="293869" y="1525476"/>
                    <a:pt x="124324" y="1756743"/>
                    <a:pt x="690" y="1896570"/>
                  </a:cubicBezTo>
                  <a:lnTo>
                    <a:pt x="1668613" y="1896570"/>
                  </a:lnTo>
                  <a:cubicBezTo>
                    <a:pt x="1542692" y="1760553"/>
                    <a:pt x="1356002" y="1516236"/>
                    <a:pt x="1173313" y="1092279"/>
                  </a:cubicBezTo>
                  <a:cubicBezTo>
                    <a:pt x="999577" y="691657"/>
                    <a:pt x="896326" y="283606"/>
                    <a:pt x="836413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4" name="Google Shape;24;p2"/>
            <p:cNvSpPr/>
            <p:nvPr/>
          </p:nvSpPr>
          <p:spPr>
            <a:xfrm flipH="1">
              <a:off x="3290316" y="1530583"/>
              <a:ext cx="837802" cy="2437031"/>
            </a:xfrm>
            <a:custGeom>
              <a:rect b="b" l="l" r="r" t="t"/>
              <a:pathLst>
                <a:path extrusionOk="0" h="1896522" w="651986">
                  <a:moveTo>
                    <a:pt x="327302" y="47"/>
                  </a:moveTo>
                  <a:cubicBezTo>
                    <a:pt x="301013" y="301322"/>
                    <a:pt x="255865" y="733472"/>
                    <a:pt x="181665" y="1151524"/>
                  </a:cubicBezTo>
                  <a:cubicBezTo>
                    <a:pt x="114990" y="1525476"/>
                    <a:pt x="48982" y="1756743"/>
                    <a:pt x="690" y="1896570"/>
                  </a:cubicBezTo>
                  <a:lnTo>
                    <a:pt x="652676" y="1896570"/>
                  </a:lnTo>
                  <a:cubicBezTo>
                    <a:pt x="603432" y="1760553"/>
                    <a:pt x="530471" y="1516236"/>
                    <a:pt x="458938" y="1092279"/>
                  </a:cubicBezTo>
                  <a:cubicBezTo>
                    <a:pt x="391215" y="691657"/>
                    <a:pt x="350638" y="283606"/>
                    <a:pt x="327302" y="4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5" name="Google Shape;25;p2"/>
            <p:cNvSpPr/>
            <p:nvPr/>
          </p:nvSpPr>
          <p:spPr>
            <a:xfrm flipH="1">
              <a:off x="1989081" y="3967109"/>
              <a:ext cx="647353" cy="216809"/>
            </a:xfrm>
            <a:custGeom>
              <a:rect b="b" l="l" r="r" t="t"/>
              <a:pathLst>
                <a:path extrusionOk="0" h="168723" w="503777">
                  <a:moveTo>
                    <a:pt x="504467" y="47"/>
                  </a:moveTo>
                  <a:cubicBezTo>
                    <a:pt x="502753" y="4142"/>
                    <a:pt x="500848" y="8143"/>
                    <a:pt x="498943" y="12143"/>
                  </a:cubicBezTo>
                  <a:cubicBezTo>
                    <a:pt x="456109" y="101993"/>
                    <a:pt x="368136" y="161753"/>
                    <a:pt x="268819" y="168449"/>
                  </a:cubicBezTo>
                  <a:cubicBezTo>
                    <a:pt x="152995" y="174021"/>
                    <a:pt x="45963" y="106803"/>
                    <a:pt x="690" y="4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6" name="Google Shape;26;p2"/>
            <p:cNvSpPr/>
            <p:nvPr/>
          </p:nvSpPr>
          <p:spPr>
            <a:xfrm flipH="1">
              <a:off x="1547906" y="3967109"/>
              <a:ext cx="440626" cy="227702"/>
            </a:xfrm>
            <a:custGeom>
              <a:rect b="b" l="l" r="r" t="t"/>
              <a:pathLst>
                <a:path extrusionOk="0" h="177200" w="342900">
                  <a:moveTo>
                    <a:pt x="343590" y="47"/>
                  </a:moveTo>
                  <a:lnTo>
                    <a:pt x="343590" y="26812"/>
                  </a:lnTo>
                  <a:cubicBezTo>
                    <a:pt x="328636" y="109298"/>
                    <a:pt x="262246" y="171973"/>
                    <a:pt x="184427" y="176926"/>
                  </a:cubicBezTo>
                  <a:cubicBezTo>
                    <a:pt x="90987" y="182927"/>
                    <a:pt x="5548" y="104060"/>
                    <a:pt x="690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7" name="Google Shape;27;p2"/>
            <p:cNvSpPr/>
            <p:nvPr/>
          </p:nvSpPr>
          <p:spPr>
            <a:xfrm flipH="1">
              <a:off x="5429320" y="3967109"/>
              <a:ext cx="440626" cy="222664"/>
            </a:xfrm>
            <a:custGeom>
              <a:rect b="b" l="l" r="r" t="t"/>
              <a:pathLst>
                <a:path extrusionOk="0" h="173279" w="342900">
                  <a:moveTo>
                    <a:pt x="343590" y="47"/>
                  </a:moveTo>
                  <a:cubicBezTo>
                    <a:pt x="320825" y="126539"/>
                    <a:pt x="262818" y="168353"/>
                    <a:pt x="172140" y="173116"/>
                  </a:cubicBezTo>
                  <a:cubicBezTo>
                    <a:pt x="70032" y="178450"/>
                    <a:pt x="6214" y="81200"/>
                    <a:pt x="690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" name="Google Shape;28;p2"/>
            <p:cNvSpPr/>
            <p:nvPr/>
          </p:nvSpPr>
          <p:spPr>
            <a:xfrm flipH="1">
              <a:off x="5870243" y="3967109"/>
              <a:ext cx="348303" cy="227663"/>
            </a:xfrm>
            <a:custGeom>
              <a:rect b="b" l="l" r="r" t="t"/>
              <a:pathLst>
                <a:path extrusionOk="0" h="177170" w="271053">
                  <a:moveTo>
                    <a:pt x="271744" y="47"/>
                  </a:moveTo>
                  <a:cubicBezTo>
                    <a:pt x="270791" y="6905"/>
                    <a:pt x="269934" y="13477"/>
                    <a:pt x="268886" y="19859"/>
                  </a:cubicBezTo>
                  <a:cubicBezTo>
                    <a:pt x="252598" y="129682"/>
                    <a:pt x="229357" y="176354"/>
                    <a:pt x="124963" y="177212"/>
                  </a:cubicBezTo>
                  <a:cubicBezTo>
                    <a:pt x="27618" y="178069"/>
                    <a:pt x="-3529" y="83009"/>
                    <a:pt x="1138" y="4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9" name="Google Shape;29;p2"/>
            <p:cNvSpPr/>
            <p:nvPr/>
          </p:nvSpPr>
          <p:spPr>
            <a:xfrm flipH="1">
              <a:off x="4782084" y="3967109"/>
              <a:ext cx="647965" cy="221887"/>
            </a:xfrm>
            <a:custGeom>
              <a:rect b="b" l="l" r="r" t="t"/>
              <a:pathLst>
                <a:path extrusionOk="0" h="172675" w="504253">
                  <a:moveTo>
                    <a:pt x="504944" y="47"/>
                  </a:moveTo>
                  <a:cubicBezTo>
                    <a:pt x="504944" y="1094"/>
                    <a:pt x="504086" y="2237"/>
                    <a:pt x="503610" y="3285"/>
                  </a:cubicBezTo>
                  <a:cubicBezTo>
                    <a:pt x="463167" y="102688"/>
                    <a:pt x="368069" y="169020"/>
                    <a:pt x="260818" y="172640"/>
                  </a:cubicBezTo>
                  <a:cubicBezTo>
                    <a:pt x="149299" y="175373"/>
                    <a:pt x="47391" y="109813"/>
                    <a:pt x="3643" y="7190"/>
                  </a:cubicBezTo>
                  <a:cubicBezTo>
                    <a:pt x="2595" y="4809"/>
                    <a:pt x="1642" y="2428"/>
                    <a:pt x="690" y="4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0" name="Google Shape;30;p2"/>
            <p:cNvSpPr/>
            <p:nvPr/>
          </p:nvSpPr>
          <p:spPr>
            <a:xfrm flipH="1">
              <a:off x="4128796" y="3966741"/>
              <a:ext cx="652739" cy="227291"/>
            </a:xfrm>
            <a:custGeom>
              <a:rect b="b" l="l" r="r" t="t"/>
              <a:pathLst>
                <a:path extrusionOk="0" h="176880" w="507968">
                  <a:moveTo>
                    <a:pt x="508658" y="333"/>
                  </a:moveTo>
                  <a:cubicBezTo>
                    <a:pt x="469234" y="105889"/>
                    <a:pt x="368736" y="176145"/>
                    <a:pt x="256055" y="176926"/>
                  </a:cubicBezTo>
                  <a:cubicBezTo>
                    <a:pt x="142298" y="177250"/>
                    <a:pt x="40381" y="106660"/>
                    <a:pt x="690" y="47"/>
                  </a:cubicBezTo>
                  <a:close/>
                </a:path>
              </a:pathLst>
            </a:custGeom>
            <a:solidFill>
              <a:srgbClr val="FFFBF9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" name="Google Shape;31;p2"/>
            <p:cNvSpPr/>
            <p:nvPr/>
          </p:nvSpPr>
          <p:spPr>
            <a:xfrm flipH="1">
              <a:off x="3290440" y="3967109"/>
              <a:ext cx="837802" cy="216399"/>
            </a:xfrm>
            <a:custGeom>
              <a:rect b="b" l="l" r="r" t="t"/>
              <a:pathLst>
                <a:path extrusionOk="0" h="168404" w="651986">
                  <a:moveTo>
                    <a:pt x="652676" y="47"/>
                  </a:moveTo>
                  <a:cubicBezTo>
                    <a:pt x="651724" y="1380"/>
                    <a:pt x="649914" y="3952"/>
                    <a:pt x="647152" y="7381"/>
                  </a:cubicBezTo>
                  <a:cubicBezTo>
                    <a:pt x="620768" y="41671"/>
                    <a:pt x="511040" y="167782"/>
                    <a:pt x="328064" y="168449"/>
                  </a:cubicBezTo>
                  <a:cubicBezTo>
                    <a:pt x="129659" y="169115"/>
                    <a:pt x="16311" y="21573"/>
                    <a:pt x="1547" y="1285"/>
                  </a:cubicBezTo>
                  <a:lnTo>
                    <a:pt x="690" y="47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2" name="Google Shape;32;p2"/>
            <p:cNvSpPr/>
            <p:nvPr/>
          </p:nvSpPr>
          <p:spPr>
            <a:xfrm flipH="1">
              <a:off x="2636989" y="3967109"/>
              <a:ext cx="652739" cy="211212"/>
            </a:xfrm>
            <a:custGeom>
              <a:rect b="b" l="l" r="r" t="t"/>
              <a:pathLst>
                <a:path extrusionOk="0" h="164367" w="507968">
                  <a:moveTo>
                    <a:pt x="508658" y="47"/>
                  </a:moveTo>
                  <a:lnTo>
                    <a:pt x="508087" y="1190"/>
                  </a:lnTo>
                  <a:cubicBezTo>
                    <a:pt x="464557" y="95535"/>
                    <a:pt x="372555" y="158200"/>
                    <a:pt x="268819" y="164162"/>
                  </a:cubicBezTo>
                  <a:cubicBezTo>
                    <a:pt x="154404" y="168982"/>
                    <a:pt x="48448" y="104126"/>
                    <a:pt x="690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3" name="Google Shape;33;p2"/>
            <p:cNvSpPr/>
            <p:nvPr/>
          </p:nvSpPr>
          <p:spPr>
            <a:xfrm flipH="1">
              <a:off x="1199206" y="3967109"/>
              <a:ext cx="348081" cy="216462"/>
            </a:xfrm>
            <a:custGeom>
              <a:rect b="b" l="l" r="r" t="t"/>
              <a:pathLst>
                <a:path extrusionOk="0" h="168453" w="270880">
                  <a:moveTo>
                    <a:pt x="142136" y="168449"/>
                  </a:moveTo>
                  <a:cubicBezTo>
                    <a:pt x="73366" y="170639"/>
                    <a:pt x="-1691" y="102631"/>
                    <a:pt x="2881" y="12620"/>
                  </a:cubicBezTo>
                  <a:cubicBezTo>
                    <a:pt x="2404" y="17382"/>
                    <a:pt x="1547" y="22145"/>
                    <a:pt x="690" y="26812"/>
                  </a:cubicBezTo>
                  <a:lnTo>
                    <a:pt x="690" y="47"/>
                  </a:lnTo>
                  <a:lnTo>
                    <a:pt x="270057" y="47"/>
                  </a:lnTo>
                  <a:cubicBezTo>
                    <a:pt x="282916" y="92153"/>
                    <a:pt x="211574" y="166163"/>
                    <a:pt x="142136" y="16844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" name="Google Shape;34;p2"/>
            <p:cNvSpPr/>
            <p:nvPr/>
          </p:nvSpPr>
          <p:spPr>
            <a:xfrm flipH="1">
              <a:off x="3201778" y="1275047"/>
              <a:ext cx="1014786" cy="765955"/>
            </a:xfrm>
            <a:custGeom>
              <a:rect b="b" l="l" r="r" t="t"/>
              <a:pathLst>
                <a:path extrusionOk="0" h="596074" w="789717">
                  <a:moveTo>
                    <a:pt x="396168" y="47"/>
                  </a:moveTo>
                  <a:cubicBezTo>
                    <a:pt x="354048" y="128137"/>
                    <a:pt x="294708" y="249903"/>
                    <a:pt x="219765" y="361997"/>
                  </a:cubicBezTo>
                  <a:cubicBezTo>
                    <a:pt x="160091" y="451539"/>
                    <a:pt x="86072" y="530640"/>
                    <a:pt x="690" y="596121"/>
                  </a:cubicBezTo>
                  <a:lnTo>
                    <a:pt x="790408" y="596121"/>
                  </a:lnTo>
                  <a:cubicBezTo>
                    <a:pt x="730781" y="553354"/>
                    <a:pt x="642389" y="476582"/>
                    <a:pt x="555712" y="343328"/>
                  </a:cubicBezTo>
                  <a:cubicBezTo>
                    <a:pt x="487580" y="236464"/>
                    <a:pt x="433925" y="121029"/>
                    <a:pt x="396168" y="4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5" name="Google Shape;35;p2"/>
            <p:cNvSpPr/>
            <p:nvPr/>
          </p:nvSpPr>
          <p:spPr>
            <a:xfrm flipH="1">
              <a:off x="3272339" y="1275047"/>
              <a:ext cx="874031" cy="765955"/>
            </a:xfrm>
            <a:custGeom>
              <a:rect b="b" l="l" r="r" t="t"/>
              <a:pathLst>
                <a:path extrusionOk="0" h="596074" w="680180">
                  <a:moveTo>
                    <a:pt x="341495" y="47"/>
                  </a:moveTo>
                  <a:cubicBezTo>
                    <a:pt x="305918" y="126482"/>
                    <a:pt x="254893" y="248049"/>
                    <a:pt x="189571" y="361997"/>
                  </a:cubicBezTo>
                  <a:cubicBezTo>
                    <a:pt x="120324" y="479535"/>
                    <a:pt x="51172" y="552497"/>
                    <a:pt x="690" y="596121"/>
                  </a:cubicBezTo>
                  <a:lnTo>
                    <a:pt x="680870" y="596121"/>
                  </a:lnTo>
                  <a:cubicBezTo>
                    <a:pt x="629530" y="553354"/>
                    <a:pt x="553330" y="476582"/>
                    <a:pt x="478654" y="343328"/>
                  </a:cubicBezTo>
                  <a:cubicBezTo>
                    <a:pt x="419409" y="234781"/>
                    <a:pt x="373356" y="119534"/>
                    <a:pt x="341495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" name="Google Shape;36;p2"/>
            <p:cNvSpPr/>
            <p:nvPr/>
          </p:nvSpPr>
          <p:spPr>
            <a:xfrm flipH="1">
              <a:off x="3361492" y="1275047"/>
              <a:ext cx="695577" cy="765955"/>
            </a:xfrm>
            <a:custGeom>
              <a:rect b="b" l="l" r="r" t="t"/>
              <a:pathLst>
                <a:path extrusionOk="0" h="596074" w="541305">
                  <a:moveTo>
                    <a:pt x="271962" y="47"/>
                  </a:moveTo>
                  <a:cubicBezTo>
                    <a:pt x="244225" y="124544"/>
                    <a:pt x="203687" y="245838"/>
                    <a:pt x="150995" y="361997"/>
                  </a:cubicBezTo>
                  <a:cubicBezTo>
                    <a:pt x="95845" y="479535"/>
                    <a:pt x="40790" y="552497"/>
                    <a:pt x="690" y="596121"/>
                  </a:cubicBezTo>
                  <a:lnTo>
                    <a:pt x="541996" y="596121"/>
                  </a:lnTo>
                  <a:cubicBezTo>
                    <a:pt x="501134" y="553354"/>
                    <a:pt x="440555" y="476582"/>
                    <a:pt x="381119" y="343328"/>
                  </a:cubicBezTo>
                  <a:cubicBezTo>
                    <a:pt x="333379" y="232827"/>
                    <a:pt x="296803" y="117828"/>
                    <a:pt x="271962" y="4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7" name="Google Shape;37;p2"/>
            <p:cNvSpPr/>
            <p:nvPr/>
          </p:nvSpPr>
          <p:spPr>
            <a:xfrm flipH="1">
              <a:off x="3492345" y="1275047"/>
              <a:ext cx="433649" cy="765955"/>
            </a:xfrm>
            <a:custGeom>
              <a:rect b="b" l="l" r="r" t="t"/>
              <a:pathLst>
                <a:path extrusionOk="0" h="596074" w="337470">
                  <a:moveTo>
                    <a:pt x="169759" y="47"/>
                  </a:moveTo>
                  <a:cubicBezTo>
                    <a:pt x="152966" y="122281"/>
                    <a:pt x="127792" y="243216"/>
                    <a:pt x="94416" y="361997"/>
                  </a:cubicBezTo>
                  <a:cubicBezTo>
                    <a:pt x="60031" y="479535"/>
                    <a:pt x="25741" y="552497"/>
                    <a:pt x="690" y="596121"/>
                  </a:cubicBezTo>
                  <a:lnTo>
                    <a:pt x="338161" y="596121"/>
                  </a:lnTo>
                  <a:cubicBezTo>
                    <a:pt x="312729" y="553354"/>
                    <a:pt x="274915" y="476582"/>
                    <a:pt x="237862" y="343328"/>
                  </a:cubicBezTo>
                  <a:cubicBezTo>
                    <a:pt x="207640" y="230522"/>
                    <a:pt x="184894" y="115846"/>
                    <a:pt x="169759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8" name="Google Shape;38;p2"/>
            <p:cNvSpPr/>
            <p:nvPr/>
          </p:nvSpPr>
          <p:spPr>
            <a:xfrm flipH="1">
              <a:off x="3624297" y="1275047"/>
              <a:ext cx="169518" cy="765955"/>
            </a:xfrm>
            <a:custGeom>
              <a:rect b="b" l="l" r="r" t="t"/>
              <a:pathLst>
                <a:path extrusionOk="0" h="596074" w="131921">
                  <a:moveTo>
                    <a:pt x="66794" y="47"/>
                  </a:moveTo>
                  <a:cubicBezTo>
                    <a:pt x="61460" y="94725"/>
                    <a:pt x="52315" y="230456"/>
                    <a:pt x="37266" y="361997"/>
                  </a:cubicBezTo>
                  <a:cubicBezTo>
                    <a:pt x="29150" y="440621"/>
                    <a:pt x="16940" y="518768"/>
                    <a:pt x="690" y="596121"/>
                  </a:cubicBezTo>
                  <a:lnTo>
                    <a:pt x="132611" y="596121"/>
                  </a:lnTo>
                  <a:cubicBezTo>
                    <a:pt x="114523" y="512712"/>
                    <a:pt x="101417" y="428297"/>
                    <a:pt x="93368" y="343328"/>
                  </a:cubicBezTo>
                  <a:cubicBezTo>
                    <a:pt x="79747" y="217407"/>
                    <a:pt x="71556" y="89201"/>
                    <a:pt x="66794" y="4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9" name="Google Shape;39;p2"/>
            <p:cNvSpPr/>
            <p:nvPr/>
          </p:nvSpPr>
          <p:spPr>
            <a:xfrm flipH="1">
              <a:off x="3361012" y="2040796"/>
              <a:ext cx="130963" cy="68235"/>
            </a:xfrm>
            <a:custGeom>
              <a:rect b="b" l="l" r="r" t="t"/>
              <a:pathLst>
                <a:path extrusionOk="0" h="53101" w="101917">
                  <a:moveTo>
                    <a:pt x="102608" y="47"/>
                  </a:moveTo>
                  <a:lnTo>
                    <a:pt x="101465" y="3857"/>
                  </a:lnTo>
                  <a:cubicBezTo>
                    <a:pt x="92702" y="32432"/>
                    <a:pt x="74795" y="51482"/>
                    <a:pt x="54983" y="53006"/>
                  </a:cubicBezTo>
                  <a:cubicBezTo>
                    <a:pt x="31932" y="55101"/>
                    <a:pt x="10120" y="33956"/>
                    <a:pt x="690" y="4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0" name="Google Shape;40;p2"/>
            <p:cNvSpPr/>
            <p:nvPr/>
          </p:nvSpPr>
          <p:spPr>
            <a:xfrm flipH="1">
              <a:off x="3271673" y="2040796"/>
              <a:ext cx="89227" cy="71610"/>
            </a:xfrm>
            <a:custGeom>
              <a:rect b="b" l="l" r="r" t="t"/>
              <a:pathLst>
                <a:path extrusionOk="0" h="55728" w="69437">
                  <a:moveTo>
                    <a:pt x="70127" y="47"/>
                  </a:moveTo>
                  <a:lnTo>
                    <a:pt x="70127" y="8524"/>
                  </a:lnTo>
                  <a:cubicBezTo>
                    <a:pt x="67079" y="34432"/>
                    <a:pt x="53649" y="54149"/>
                    <a:pt x="37837" y="55673"/>
                  </a:cubicBezTo>
                  <a:cubicBezTo>
                    <a:pt x="18787" y="57578"/>
                    <a:pt x="1643" y="32813"/>
                    <a:pt x="690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1" name="Google Shape;41;p2"/>
            <p:cNvSpPr/>
            <p:nvPr/>
          </p:nvSpPr>
          <p:spPr>
            <a:xfrm flipH="1">
              <a:off x="4057022" y="2040796"/>
              <a:ext cx="89227" cy="70090"/>
            </a:xfrm>
            <a:custGeom>
              <a:rect b="b" l="l" r="r" t="t"/>
              <a:pathLst>
                <a:path extrusionOk="0" h="54545" w="69437">
                  <a:moveTo>
                    <a:pt x="70127" y="47"/>
                  </a:moveTo>
                  <a:cubicBezTo>
                    <a:pt x="65460" y="39861"/>
                    <a:pt x="53744" y="53006"/>
                    <a:pt x="35361" y="54530"/>
                  </a:cubicBezTo>
                  <a:cubicBezTo>
                    <a:pt x="14692" y="56149"/>
                    <a:pt x="1738" y="25955"/>
                    <a:pt x="690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2" name="Google Shape;42;p2"/>
            <p:cNvSpPr/>
            <p:nvPr/>
          </p:nvSpPr>
          <p:spPr>
            <a:xfrm flipH="1">
              <a:off x="4146187" y="2040796"/>
              <a:ext cx="70494" cy="71601"/>
            </a:xfrm>
            <a:custGeom>
              <a:rect b="b" l="l" r="r" t="t"/>
              <a:pathLst>
                <a:path extrusionOk="0" h="55721" w="54859">
                  <a:moveTo>
                    <a:pt x="55550" y="47"/>
                  </a:moveTo>
                  <a:cubicBezTo>
                    <a:pt x="55550" y="2206"/>
                    <a:pt x="55360" y="4302"/>
                    <a:pt x="54978" y="6333"/>
                  </a:cubicBezTo>
                  <a:cubicBezTo>
                    <a:pt x="51645" y="40814"/>
                    <a:pt x="46978" y="55482"/>
                    <a:pt x="25832" y="55768"/>
                  </a:cubicBezTo>
                  <a:cubicBezTo>
                    <a:pt x="6211" y="55768"/>
                    <a:pt x="-171" y="26145"/>
                    <a:pt x="781" y="4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3" name="Google Shape;43;p2"/>
            <p:cNvSpPr/>
            <p:nvPr/>
          </p:nvSpPr>
          <p:spPr>
            <a:xfrm flipH="1">
              <a:off x="3925738" y="2040796"/>
              <a:ext cx="130596" cy="69806"/>
            </a:xfrm>
            <a:custGeom>
              <a:rect b="b" l="l" r="r" t="t"/>
              <a:pathLst>
                <a:path extrusionOk="0" h="54324" w="101631">
                  <a:moveTo>
                    <a:pt x="102322" y="47"/>
                  </a:moveTo>
                  <a:lnTo>
                    <a:pt x="102322" y="1094"/>
                  </a:lnTo>
                  <a:cubicBezTo>
                    <a:pt x="94035" y="32432"/>
                    <a:pt x="74699" y="53387"/>
                    <a:pt x="53173" y="54339"/>
                  </a:cubicBezTo>
                  <a:cubicBezTo>
                    <a:pt x="31646" y="55292"/>
                    <a:pt x="10120" y="34622"/>
                    <a:pt x="1262" y="2333"/>
                  </a:cubicBezTo>
                  <a:lnTo>
                    <a:pt x="690" y="47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4" name="Google Shape;44;p2"/>
            <p:cNvSpPr/>
            <p:nvPr/>
          </p:nvSpPr>
          <p:spPr>
            <a:xfrm flipH="1">
              <a:off x="3793929" y="2040796"/>
              <a:ext cx="132065" cy="71481"/>
            </a:xfrm>
            <a:custGeom>
              <a:rect b="b" l="l" r="r" t="t"/>
              <a:pathLst>
                <a:path extrusionOk="0" h="55627" w="102774">
                  <a:moveTo>
                    <a:pt x="103465" y="47"/>
                  </a:moveTo>
                  <a:cubicBezTo>
                    <a:pt x="95559" y="33289"/>
                    <a:pt x="74890" y="55482"/>
                    <a:pt x="52316" y="55673"/>
                  </a:cubicBezTo>
                  <a:cubicBezTo>
                    <a:pt x="29741" y="55863"/>
                    <a:pt x="8691" y="33575"/>
                    <a:pt x="690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5" name="Google Shape;45;p2"/>
            <p:cNvSpPr/>
            <p:nvPr/>
          </p:nvSpPr>
          <p:spPr>
            <a:xfrm flipH="1">
              <a:off x="3624299" y="2040796"/>
              <a:ext cx="169273" cy="68051"/>
            </a:xfrm>
            <a:custGeom>
              <a:rect b="b" l="l" r="r" t="t"/>
              <a:pathLst>
                <a:path extrusionOk="0" h="52958" w="131730">
                  <a:moveTo>
                    <a:pt x="132421" y="47"/>
                  </a:moveTo>
                  <a:lnTo>
                    <a:pt x="131278" y="2428"/>
                  </a:lnTo>
                  <a:cubicBezTo>
                    <a:pt x="125944" y="13191"/>
                    <a:pt x="103751" y="52815"/>
                    <a:pt x="66698" y="53006"/>
                  </a:cubicBezTo>
                  <a:cubicBezTo>
                    <a:pt x="26598" y="53006"/>
                    <a:pt x="3643" y="6905"/>
                    <a:pt x="690" y="523"/>
                  </a:cubicBezTo>
                  <a:lnTo>
                    <a:pt x="690" y="523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6" name="Google Shape;46;p2"/>
            <p:cNvSpPr/>
            <p:nvPr/>
          </p:nvSpPr>
          <p:spPr>
            <a:xfrm flipH="1">
              <a:off x="3492089" y="2040306"/>
              <a:ext cx="131943" cy="66478"/>
            </a:xfrm>
            <a:custGeom>
              <a:rect b="b" l="l" r="r" t="t"/>
              <a:pathLst>
                <a:path extrusionOk="0" h="51734" w="102679">
                  <a:moveTo>
                    <a:pt x="103370" y="428"/>
                  </a:moveTo>
                  <a:lnTo>
                    <a:pt x="103370" y="428"/>
                  </a:lnTo>
                  <a:cubicBezTo>
                    <a:pt x="94416" y="30241"/>
                    <a:pt x="75747" y="50053"/>
                    <a:pt x="54887" y="51672"/>
                  </a:cubicBezTo>
                  <a:cubicBezTo>
                    <a:pt x="32123" y="53482"/>
                    <a:pt x="10501" y="32622"/>
                    <a:pt x="690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7" name="Google Shape;47;p2"/>
            <p:cNvSpPr/>
            <p:nvPr/>
          </p:nvSpPr>
          <p:spPr>
            <a:xfrm flipH="1">
              <a:off x="3201177" y="2040796"/>
              <a:ext cx="70441" cy="68072"/>
            </a:xfrm>
            <a:custGeom>
              <a:rect b="b" l="l" r="r" t="t"/>
              <a:pathLst>
                <a:path extrusionOk="0" h="52974" w="54818">
                  <a:moveTo>
                    <a:pt x="29281" y="53006"/>
                  </a:moveTo>
                  <a:cubicBezTo>
                    <a:pt x="15374" y="53672"/>
                    <a:pt x="134" y="32336"/>
                    <a:pt x="706" y="4047"/>
                  </a:cubicBezTo>
                  <a:cubicBezTo>
                    <a:pt x="706" y="5571"/>
                    <a:pt x="706" y="7000"/>
                    <a:pt x="706" y="8524"/>
                  </a:cubicBezTo>
                  <a:lnTo>
                    <a:pt x="706" y="47"/>
                  </a:lnTo>
                  <a:lnTo>
                    <a:pt x="55188" y="47"/>
                  </a:lnTo>
                  <a:cubicBezTo>
                    <a:pt x="57856" y="29003"/>
                    <a:pt x="43377" y="52339"/>
                    <a:pt x="29281" y="53006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48" name="Google Shape;48;p2"/>
            <p:cNvGrpSpPr/>
            <p:nvPr/>
          </p:nvGrpSpPr>
          <p:grpSpPr>
            <a:xfrm flipH="1">
              <a:off x="1198979" y="3972214"/>
              <a:ext cx="5019520" cy="228263"/>
              <a:chOff x="2422006" y="4665565"/>
              <a:chExt cx="5073810" cy="230732"/>
            </a:xfrm>
          </p:grpSpPr>
          <p:sp>
            <p:nvSpPr>
              <p:cNvPr id="49" name="Google Shape;49;p2"/>
              <p:cNvSpPr/>
              <p:nvPr/>
            </p:nvSpPr>
            <p:spPr>
              <a:xfrm>
                <a:off x="6042770" y="4665937"/>
                <a:ext cx="654910" cy="219340"/>
              </a:xfrm>
              <a:custGeom>
                <a:rect b="b" l="l" r="r" t="t"/>
                <a:pathLst>
                  <a:path extrusionOk="0" h="168723" w="503777">
                    <a:moveTo>
                      <a:pt x="504467" y="47"/>
                    </a:moveTo>
                    <a:cubicBezTo>
                      <a:pt x="502753" y="4142"/>
                      <a:pt x="500848" y="8143"/>
                      <a:pt x="498943" y="12143"/>
                    </a:cubicBezTo>
                    <a:cubicBezTo>
                      <a:pt x="456109" y="101993"/>
                      <a:pt x="368136" y="161753"/>
                      <a:pt x="268819" y="168449"/>
                    </a:cubicBezTo>
                    <a:cubicBezTo>
                      <a:pt x="152995" y="174021"/>
                      <a:pt x="45963" y="106803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0" name="Google Shape;50;p2"/>
              <p:cNvSpPr/>
              <p:nvPr/>
            </p:nvSpPr>
            <p:spPr>
              <a:xfrm>
                <a:off x="6697664" y="4665937"/>
                <a:ext cx="445770" cy="230360"/>
              </a:xfrm>
              <a:custGeom>
                <a:rect b="b" l="l" r="r" t="t"/>
                <a:pathLst>
                  <a:path extrusionOk="0" h="177200" w="342900">
                    <a:moveTo>
                      <a:pt x="343590" y="47"/>
                    </a:moveTo>
                    <a:lnTo>
                      <a:pt x="343590" y="26812"/>
                    </a:lnTo>
                    <a:cubicBezTo>
                      <a:pt x="328636" y="109298"/>
                      <a:pt x="262246" y="171973"/>
                      <a:pt x="184427" y="176926"/>
                    </a:cubicBezTo>
                    <a:cubicBezTo>
                      <a:pt x="90987" y="182927"/>
                      <a:pt x="5548" y="104060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1" name="Google Shape;51;p2"/>
              <p:cNvSpPr/>
              <p:nvPr/>
            </p:nvSpPr>
            <p:spPr>
              <a:xfrm>
                <a:off x="2774366" y="4665937"/>
                <a:ext cx="445770" cy="225263"/>
              </a:xfrm>
              <a:custGeom>
                <a:rect b="b" l="l" r="r" t="t"/>
                <a:pathLst>
                  <a:path extrusionOk="0" h="173279" w="342900">
                    <a:moveTo>
                      <a:pt x="343590" y="47"/>
                    </a:moveTo>
                    <a:cubicBezTo>
                      <a:pt x="320825" y="126539"/>
                      <a:pt x="262818" y="168353"/>
                      <a:pt x="172140" y="173116"/>
                    </a:cubicBezTo>
                    <a:cubicBezTo>
                      <a:pt x="70032" y="178450"/>
                      <a:pt x="6214" y="81200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2" name="Google Shape;52;p2"/>
              <p:cNvSpPr/>
              <p:nvPr/>
            </p:nvSpPr>
            <p:spPr>
              <a:xfrm>
                <a:off x="2422006" y="4665937"/>
                <a:ext cx="352369" cy="230321"/>
              </a:xfrm>
              <a:custGeom>
                <a:rect b="b" l="l" r="r" t="t"/>
                <a:pathLst>
                  <a:path extrusionOk="0" h="177170" w="271053">
                    <a:moveTo>
                      <a:pt x="271744" y="47"/>
                    </a:moveTo>
                    <a:cubicBezTo>
                      <a:pt x="270791" y="6905"/>
                      <a:pt x="269934" y="13477"/>
                      <a:pt x="268886" y="19859"/>
                    </a:cubicBezTo>
                    <a:cubicBezTo>
                      <a:pt x="252598" y="129682"/>
                      <a:pt x="229357" y="176354"/>
                      <a:pt x="124963" y="177212"/>
                    </a:cubicBezTo>
                    <a:cubicBezTo>
                      <a:pt x="27618" y="178069"/>
                      <a:pt x="-3529" y="83009"/>
                      <a:pt x="1138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3" name="Google Shape;53;p2"/>
              <p:cNvSpPr/>
              <p:nvPr/>
            </p:nvSpPr>
            <p:spPr>
              <a:xfrm>
                <a:off x="3219011" y="4665937"/>
                <a:ext cx="655529" cy="224478"/>
              </a:xfrm>
              <a:custGeom>
                <a:rect b="b" l="l" r="r" t="t"/>
                <a:pathLst>
                  <a:path extrusionOk="0" h="172675" w="504253">
                    <a:moveTo>
                      <a:pt x="504944" y="47"/>
                    </a:moveTo>
                    <a:cubicBezTo>
                      <a:pt x="504944" y="1094"/>
                      <a:pt x="504086" y="2237"/>
                      <a:pt x="503610" y="3285"/>
                    </a:cubicBezTo>
                    <a:cubicBezTo>
                      <a:pt x="463167" y="102688"/>
                      <a:pt x="368069" y="169020"/>
                      <a:pt x="260818" y="172640"/>
                    </a:cubicBezTo>
                    <a:cubicBezTo>
                      <a:pt x="149299" y="175373"/>
                      <a:pt x="47391" y="109813"/>
                      <a:pt x="3643" y="7190"/>
                    </a:cubicBezTo>
                    <a:cubicBezTo>
                      <a:pt x="2595" y="4809"/>
                      <a:pt x="1642" y="2428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4" name="Google Shape;54;p2"/>
              <p:cNvSpPr/>
              <p:nvPr/>
            </p:nvSpPr>
            <p:spPr>
              <a:xfrm>
                <a:off x="3874524" y="4665565"/>
                <a:ext cx="660358" cy="229944"/>
              </a:xfrm>
              <a:custGeom>
                <a:rect b="b" l="l" r="r" t="t"/>
                <a:pathLst>
                  <a:path extrusionOk="0" h="176880" w="507968">
                    <a:moveTo>
                      <a:pt x="508658" y="333"/>
                    </a:moveTo>
                    <a:cubicBezTo>
                      <a:pt x="469234" y="105889"/>
                      <a:pt x="368736" y="176145"/>
                      <a:pt x="256055" y="176926"/>
                    </a:cubicBezTo>
                    <a:cubicBezTo>
                      <a:pt x="142298" y="177250"/>
                      <a:pt x="40381" y="106660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5" name="Google Shape;55;p2"/>
              <p:cNvSpPr/>
              <p:nvPr/>
            </p:nvSpPr>
            <p:spPr>
              <a:xfrm>
                <a:off x="4534866" y="4665937"/>
                <a:ext cx="847582" cy="218925"/>
              </a:xfrm>
              <a:custGeom>
                <a:rect b="b" l="l" r="r" t="t"/>
                <a:pathLst>
                  <a:path extrusionOk="0" h="168404" w="651986">
                    <a:moveTo>
                      <a:pt x="652676" y="47"/>
                    </a:moveTo>
                    <a:cubicBezTo>
                      <a:pt x="651724" y="1380"/>
                      <a:pt x="649914" y="3952"/>
                      <a:pt x="647152" y="7381"/>
                    </a:cubicBezTo>
                    <a:cubicBezTo>
                      <a:pt x="620768" y="41671"/>
                      <a:pt x="511040" y="167782"/>
                      <a:pt x="328064" y="168449"/>
                    </a:cubicBezTo>
                    <a:cubicBezTo>
                      <a:pt x="129659" y="169115"/>
                      <a:pt x="16311" y="21573"/>
                      <a:pt x="1547" y="1285"/>
                    </a:cubicBezTo>
                    <a:lnTo>
                      <a:pt x="690" y="47"/>
                    </a:ln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6" name="Google Shape;56;p2"/>
              <p:cNvSpPr/>
              <p:nvPr/>
            </p:nvSpPr>
            <p:spPr>
              <a:xfrm>
                <a:off x="5382428" y="4665937"/>
                <a:ext cx="660358" cy="213677"/>
              </a:xfrm>
              <a:custGeom>
                <a:rect b="b" l="l" r="r" t="t"/>
                <a:pathLst>
                  <a:path extrusionOk="0" h="164367" w="507968">
                    <a:moveTo>
                      <a:pt x="508658" y="47"/>
                    </a:moveTo>
                    <a:lnTo>
                      <a:pt x="508087" y="1190"/>
                    </a:lnTo>
                    <a:cubicBezTo>
                      <a:pt x="464557" y="95535"/>
                      <a:pt x="372555" y="158200"/>
                      <a:pt x="268819" y="164162"/>
                    </a:cubicBezTo>
                    <a:cubicBezTo>
                      <a:pt x="154404" y="168982"/>
                      <a:pt x="48448" y="104126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7" name="Google Shape;57;p2"/>
              <p:cNvSpPr/>
              <p:nvPr/>
            </p:nvSpPr>
            <p:spPr>
              <a:xfrm>
                <a:off x="7143672" y="4665937"/>
                <a:ext cx="352144" cy="218989"/>
              </a:xfrm>
              <a:custGeom>
                <a:rect b="b" l="l" r="r" t="t"/>
                <a:pathLst>
                  <a:path extrusionOk="0" h="168453" w="270880">
                    <a:moveTo>
                      <a:pt x="142136" y="168449"/>
                    </a:moveTo>
                    <a:cubicBezTo>
                      <a:pt x="73366" y="170639"/>
                      <a:pt x="-1691" y="102631"/>
                      <a:pt x="2881" y="12620"/>
                    </a:cubicBezTo>
                    <a:cubicBezTo>
                      <a:pt x="2404" y="17382"/>
                      <a:pt x="1547" y="22145"/>
                      <a:pt x="690" y="26812"/>
                    </a:cubicBezTo>
                    <a:lnTo>
                      <a:pt x="690" y="47"/>
                    </a:lnTo>
                    <a:lnTo>
                      <a:pt x="270057" y="47"/>
                    </a:lnTo>
                    <a:cubicBezTo>
                      <a:pt x="282916" y="92153"/>
                      <a:pt x="211574" y="166163"/>
                      <a:pt x="142136" y="168449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58" name="Google Shape;58;p2"/>
            <p:cNvGrpSpPr/>
            <p:nvPr/>
          </p:nvGrpSpPr>
          <p:grpSpPr>
            <a:xfrm flipH="1">
              <a:off x="3205855" y="2044913"/>
              <a:ext cx="1015539" cy="72161"/>
              <a:chOff x="4445473" y="2718342"/>
              <a:chExt cx="1026523" cy="72941"/>
            </a:xfrm>
          </p:grpSpPr>
          <p:sp>
            <p:nvSpPr>
              <p:cNvPr id="59" name="Google Shape;59;p2"/>
              <p:cNvSpPr/>
              <p:nvPr/>
            </p:nvSpPr>
            <p:spPr>
              <a:xfrm>
                <a:off x="5177998" y="2718837"/>
                <a:ext cx="132492" cy="69031"/>
              </a:xfrm>
              <a:custGeom>
                <a:rect b="b" l="l" r="r" t="t"/>
                <a:pathLst>
                  <a:path extrusionOk="0" h="53101" w="101917">
                    <a:moveTo>
                      <a:pt x="102608" y="47"/>
                    </a:moveTo>
                    <a:lnTo>
                      <a:pt x="101465" y="3857"/>
                    </a:lnTo>
                    <a:cubicBezTo>
                      <a:pt x="92702" y="32432"/>
                      <a:pt x="74795" y="51482"/>
                      <a:pt x="54983" y="53006"/>
                    </a:cubicBezTo>
                    <a:cubicBezTo>
                      <a:pt x="31932" y="55101"/>
                      <a:pt x="10120" y="33956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0" name="Google Shape;60;p2"/>
              <p:cNvSpPr/>
              <p:nvPr/>
            </p:nvSpPr>
            <p:spPr>
              <a:xfrm>
                <a:off x="5310488" y="2718837"/>
                <a:ext cx="90268" cy="72446"/>
              </a:xfrm>
              <a:custGeom>
                <a:rect b="b" l="l" r="r" t="t"/>
                <a:pathLst>
                  <a:path extrusionOk="0" h="55728" w="69437">
                    <a:moveTo>
                      <a:pt x="70127" y="47"/>
                    </a:moveTo>
                    <a:lnTo>
                      <a:pt x="70127" y="8524"/>
                    </a:lnTo>
                    <a:cubicBezTo>
                      <a:pt x="67079" y="34432"/>
                      <a:pt x="53649" y="54149"/>
                      <a:pt x="37837" y="55673"/>
                    </a:cubicBezTo>
                    <a:cubicBezTo>
                      <a:pt x="18787" y="57578"/>
                      <a:pt x="1643" y="32813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1" name="Google Shape;61;p2"/>
              <p:cNvSpPr/>
              <p:nvPr/>
            </p:nvSpPr>
            <p:spPr>
              <a:xfrm>
                <a:off x="4516665" y="2718837"/>
                <a:ext cx="90268" cy="70908"/>
              </a:xfrm>
              <a:custGeom>
                <a:rect b="b" l="l" r="r" t="t"/>
                <a:pathLst>
                  <a:path extrusionOk="0" h="54545" w="69437">
                    <a:moveTo>
                      <a:pt x="70127" y="47"/>
                    </a:moveTo>
                    <a:cubicBezTo>
                      <a:pt x="65460" y="39861"/>
                      <a:pt x="53744" y="53006"/>
                      <a:pt x="35361" y="54530"/>
                    </a:cubicBezTo>
                    <a:cubicBezTo>
                      <a:pt x="14692" y="56149"/>
                      <a:pt x="1738" y="25955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2" name="Google Shape;62;p2"/>
              <p:cNvSpPr/>
              <p:nvPr/>
            </p:nvSpPr>
            <p:spPr>
              <a:xfrm>
                <a:off x="4445473" y="2718837"/>
                <a:ext cx="71317" cy="72437"/>
              </a:xfrm>
              <a:custGeom>
                <a:rect b="b" l="l" r="r" t="t"/>
                <a:pathLst>
                  <a:path extrusionOk="0" h="55721" w="54859">
                    <a:moveTo>
                      <a:pt x="55550" y="47"/>
                    </a:moveTo>
                    <a:cubicBezTo>
                      <a:pt x="55550" y="2206"/>
                      <a:pt x="55360" y="4302"/>
                      <a:pt x="54978" y="6333"/>
                    </a:cubicBezTo>
                    <a:cubicBezTo>
                      <a:pt x="51645" y="40814"/>
                      <a:pt x="46978" y="55482"/>
                      <a:pt x="25832" y="55768"/>
                    </a:cubicBezTo>
                    <a:cubicBezTo>
                      <a:pt x="6211" y="55768"/>
                      <a:pt x="-171" y="26145"/>
                      <a:pt x="781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3" name="Google Shape;63;p2"/>
              <p:cNvSpPr/>
              <p:nvPr/>
            </p:nvSpPr>
            <p:spPr>
              <a:xfrm>
                <a:off x="4607550" y="2718837"/>
                <a:ext cx="132120" cy="70621"/>
              </a:xfrm>
              <a:custGeom>
                <a:rect b="b" l="l" r="r" t="t"/>
                <a:pathLst>
                  <a:path extrusionOk="0" h="54324" w="101631">
                    <a:moveTo>
                      <a:pt x="102322" y="47"/>
                    </a:moveTo>
                    <a:lnTo>
                      <a:pt x="102322" y="1094"/>
                    </a:lnTo>
                    <a:cubicBezTo>
                      <a:pt x="94035" y="32432"/>
                      <a:pt x="74699" y="53387"/>
                      <a:pt x="53173" y="54339"/>
                    </a:cubicBezTo>
                    <a:cubicBezTo>
                      <a:pt x="31646" y="55292"/>
                      <a:pt x="10120" y="34622"/>
                      <a:pt x="1262" y="2333"/>
                    </a:cubicBezTo>
                    <a:lnTo>
                      <a:pt x="690" y="47"/>
                    </a:ln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4" name="Google Shape;64;p2"/>
              <p:cNvSpPr/>
              <p:nvPr/>
            </p:nvSpPr>
            <p:spPr>
              <a:xfrm>
                <a:off x="4739297" y="2718837"/>
                <a:ext cx="133606" cy="72315"/>
              </a:xfrm>
              <a:custGeom>
                <a:rect b="b" l="l" r="r" t="t"/>
                <a:pathLst>
                  <a:path extrusionOk="0" h="55627" w="102774">
                    <a:moveTo>
                      <a:pt x="103465" y="47"/>
                    </a:moveTo>
                    <a:cubicBezTo>
                      <a:pt x="95559" y="33289"/>
                      <a:pt x="74890" y="55482"/>
                      <a:pt x="52316" y="55673"/>
                    </a:cubicBezTo>
                    <a:cubicBezTo>
                      <a:pt x="29741" y="55863"/>
                      <a:pt x="8691" y="33575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5" name="Google Shape;65;p2"/>
              <p:cNvSpPr/>
              <p:nvPr/>
            </p:nvSpPr>
            <p:spPr>
              <a:xfrm>
                <a:off x="4873148" y="2718837"/>
                <a:ext cx="171249" cy="68845"/>
              </a:xfrm>
              <a:custGeom>
                <a:rect b="b" l="l" r="r" t="t"/>
                <a:pathLst>
                  <a:path extrusionOk="0" h="52958" w="131730">
                    <a:moveTo>
                      <a:pt x="132421" y="47"/>
                    </a:moveTo>
                    <a:lnTo>
                      <a:pt x="131278" y="2428"/>
                    </a:lnTo>
                    <a:cubicBezTo>
                      <a:pt x="125944" y="13191"/>
                      <a:pt x="103751" y="52815"/>
                      <a:pt x="66698" y="53006"/>
                    </a:cubicBezTo>
                    <a:cubicBezTo>
                      <a:pt x="26598" y="53006"/>
                      <a:pt x="3643" y="6905"/>
                      <a:pt x="690" y="523"/>
                    </a:cubicBezTo>
                    <a:lnTo>
                      <a:pt x="690" y="523"/>
                    </a:ln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6" name="Google Shape;66;p2"/>
              <p:cNvSpPr/>
              <p:nvPr/>
            </p:nvSpPr>
            <p:spPr>
              <a:xfrm>
                <a:off x="5044517" y="2718342"/>
                <a:ext cx="133483" cy="67254"/>
              </a:xfrm>
              <a:custGeom>
                <a:rect b="b" l="l" r="r" t="t"/>
                <a:pathLst>
                  <a:path extrusionOk="0" h="51734" w="102679">
                    <a:moveTo>
                      <a:pt x="103370" y="428"/>
                    </a:moveTo>
                    <a:lnTo>
                      <a:pt x="103370" y="428"/>
                    </a:lnTo>
                    <a:cubicBezTo>
                      <a:pt x="94416" y="30241"/>
                      <a:pt x="75747" y="50053"/>
                      <a:pt x="54887" y="51672"/>
                    </a:cubicBezTo>
                    <a:cubicBezTo>
                      <a:pt x="32123" y="53482"/>
                      <a:pt x="10501" y="32622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7" name="Google Shape;67;p2"/>
              <p:cNvSpPr/>
              <p:nvPr/>
            </p:nvSpPr>
            <p:spPr>
              <a:xfrm>
                <a:off x="5400733" y="2718837"/>
                <a:ext cx="71263" cy="68866"/>
              </a:xfrm>
              <a:custGeom>
                <a:rect b="b" l="l" r="r" t="t"/>
                <a:pathLst>
                  <a:path extrusionOk="0" h="52974" w="54818">
                    <a:moveTo>
                      <a:pt x="29281" y="53006"/>
                    </a:moveTo>
                    <a:cubicBezTo>
                      <a:pt x="15374" y="53672"/>
                      <a:pt x="134" y="32336"/>
                      <a:pt x="706" y="4047"/>
                    </a:cubicBezTo>
                    <a:cubicBezTo>
                      <a:pt x="706" y="5571"/>
                      <a:pt x="706" y="7000"/>
                      <a:pt x="706" y="8524"/>
                    </a:cubicBezTo>
                    <a:lnTo>
                      <a:pt x="706" y="47"/>
                    </a:lnTo>
                    <a:lnTo>
                      <a:pt x="55188" y="47"/>
                    </a:lnTo>
                    <a:cubicBezTo>
                      <a:pt x="57856" y="29003"/>
                      <a:pt x="43377" y="52339"/>
                      <a:pt x="29281" y="53006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68" name="Google Shape;68;p2"/>
            <p:cNvSpPr/>
            <p:nvPr/>
          </p:nvSpPr>
          <p:spPr>
            <a:xfrm flipH="1">
              <a:off x="3702403" y="4220883"/>
              <a:ext cx="926" cy="39873"/>
            </a:xfrm>
            <a:custGeom>
              <a:rect b="b" l="l" r="r" t="t"/>
              <a:pathLst>
                <a:path extrusionOk="0" h="40276" w="935">
                  <a:moveTo>
                    <a:pt x="77" y="40691"/>
                  </a:moveTo>
                  <a:cubicBezTo>
                    <a:pt x="77" y="14846"/>
                    <a:pt x="-863" y="414"/>
                    <a:pt x="-393" y="414"/>
                  </a:cubicBezTo>
                  <a:cubicBezTo>
                    <a:pt x="339" y="7569"/>
                    <a:pt x="560" y="14772"/>
                    <a:pt x="278" y="21962"/>
                  </a:cubicBezTo>
                  <a:cubicBezTo>
                    <a:pt x="480" y="27466"/>
                    <a:pt x="480" y="33642"/>
                    <a:pt x="77" y="4069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9" name="Google Shape;69;p2"/>
            <p:cNvSpPr/>
            <p:nvPr/>
          </p:nvSpPr>
          <p:spPr>
            <a:xfrm flipH="1">
              <a:off x="3691902" y="4261858"/>
              <a:ext cx="10444" cy="187474"/>
            </a:xfrm>
            <a:custGeom>
              <a:rect b="b" l="l" r="r" t="t"/>
              <a:pathLst>
                <a:path extrusionOk="0" h="189368" w="10550">
                  <a:moveTo>
                    <a:pt x="-513" y="414"/>
                  </a:moveTo>
                  <a:cubicBezTo>
                    <a:pt x="91" y="39080"/>
                    <a:pt x="2642" y="103791"/>
                    <a:pt x="10026" y="189782"/>
                  </a:cubicBezTo>
                  <a:cubicBezTo>
                    <a:pt x="2763" y="126923"/>
                    <a:pt x="-755" y="63689"/>
                    <a:pt x="-513" y="414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0" name="Google Shape;70;p2"/>
            <p:cNvSpPr/>
            <p:nvPr/>
          </p:nvSpPr>
          <p:spPr>
            <a:xfrm flipH="1">
              <a:off x="3701624" y="4221148"/>
              <a:ext cx="829" cy="39542"/>
            </a:xfrm>
            <a:custGeom>
              <a:rect b="b" l="l" r="r" t="t"/>
              <a:pathLst>
                <a:path extrusionOk="0" h="39941" w="837">
                  <a:moveTo>
                    <a:pt x="-406" y="40355"/>
                  </a:moveTo>
                  <a:cubicBezTo>
                    <a:pt x="-406" y="33642"/>
                    <a:pt x="-406" y="26930"/>
                    <a:pt x="-406" y="21962"/>
                  </a:cubicBezTo>
                  <a:cubicBezTo>
                    <a:pt x="-688" y="14773"/>
                    <a:pt x="-467" y="7570"/>
                    <a:pt x="265" y="414"/>
                  </a:cubicBezTo>
                  <a:cubicBezTo>
                    <a:pt x="534" y="347"/>
                    <a:pt x="-406" y="14578"/>
                    <a:pt x="-406" y="4035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1" name="Google Shape;71;p2"/>
            <p:cNvSpPr/>
            <p:nvPr/>
          </p:nvSpPr>
          <p:spPr>
            <a:xfrm flipH="1">
              <a:off x="3133596" y="4240939"/>
              <a:ext cx="1135481" cy="2049195"/>
            </a:xfrm>
            <a:custGeom>
              <a:rect b="b" l="l" r="r" t="t"/>
              <a:pathLst>
                <a:path extrusionOk="0" h="2069894" w="1146950">
                  <a:moveTo>
                    <a:pt x="1146426" y="2070308"/>
                  </a:moveTo>
                  <a:lnTo>
                    <a:pt x="-525" y="2070308"/>
                  </a:lnTo>
                  <a:cubicBezTo>
                    <a:pt x="114305" y="1858237"/>
                    <a:pt x="213037" y="1637842"/>
                    <a:pt x="294839" y="1410976"/>
                  </a:cubicBezTo>
                  <a:cubicBezTo>
                    <a:pt x="476421" y="906978"/>
                    <a:pt x="540461" y="463866"/>
                    <a:pt x="562278" y="208712"/>
                  </a:cubicBezTo>
                  <a:cubicBezTo>
                    <a:pt x="569528" y="146082"/>
                    <a:pt x="573025" y="83068"/>
                    <a:pt x="572750" y="20015"/>
                  </a:cubicBezTo>
                  <a:cubicBezTo>
                    <a:pt x="572783" y="19632"/>
                    <a:pt x="572783" y="19257"/>
                    <a:pt x="572750" y="18874"/>
                  </a:cubicBezTo>
                  <a:cubicBezTo>
                    <a:pt x="572750" y="11826"/>
                    <a:pt x="572750" y="5448"/>
                    <a:pt x="572750" y="414"/>
                  </a:cubicBezTo>
                  <a:cubicBezTo>
                    <a:pt x="572750" y="5650"/>
                    <a:pt x="572750" y="11758"/>
                    <a:pt x="572750" y="18807"/>
                  </a:cubicBezTo>
                  <a:cubicBezTo>
                    <a:pt x="572682" y="19209"/>
                    <a:pt x="572682" y="19612"/>
                    <a:pt x="572750" y="20015"/>
                  </a:cubicBezTo>
                  <a:cubicBezTo>
                    <a:pt x="572508" y="83290"/>
                    <a:pt x="576025" y="146525"/>
                    <a:pt x="583289" y="209383"/>
                  </a:cubicBezTo>
                  <a:cubicBezTo>
                    <a:pt x="605105" y="464470"/>
                    <a:pt x="669213" y="907515"/>
                    <a:pt x="850660" y="1410976"/>
                  </a:cubicBezTo>
                  <a:cubicBezTo>
                    <a:pt x="932590" y="1637856"/>
                    <a:pt x="1031456" y="1858250"/>
                    <a:pt x="1146426" y="207030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2" name="Google Shape;72;p2"/>
            <p:cNvSpPr/>
            <p:nvPr/>
          </p:nvSpPr>
          <p:spPr>
            <a:xfrm flipH="1">
              <a:off x="3138165" y="4245389"/>
              <a:ext cx="1135481" cy="2049195"/>
            </a:xfrm>
            <a:custGeom>
              <a:rect b="b" l="l" r="r" t="t"/>
              <a:pathLst>
                <a:path extrusionOk="0" h="2069894" w="1146950">
                  <a:moveTo>
                    <a:pt x="1146426" y="2070308"/>
                  </a:moveTo>
                  <a:lnTo>
                    <a:pt x="-525" y="2070308"/>
                  </a:lnTo>
                  <a:cubicBezTo>
                    <a:pt x="114305" y="1858237"/>
                    <a:pt x="213037" y="1637842"/>
                    <a:pt x="294839" y="1410976"/>
                  </a:cubicBezTo>
                  <a:cubicBezTo>
                    <a:pt x="476421" y="906978"/>
                    <a:pt x="540461" y="463866"/>
                    <a:pt x="562278" y="208712"/>
                  </a:cubicBezTo>
                  <a:cubicBezTo>
                    <a:pt x="569528" y="146082"/>
                    <a:pt x="573025" y="83068"/>
                    <a:pt x="572750" y="20015"/>
                  </a:cubicBezTo>
                  <a:cubicBezTo>
                    <a:pt x="572783" y="19632"/>
                    <a:pt x="572783" y="19257"/>
                    <a:pt x="572750" y="18874"/>
                  </a:cubicBezTo>
                  <a:cubicBezTo>
                    <a:pt x="572750" y="11826"/>
                    <a:pt x="572750" y="5448"/>
                    <a:pt x="572750" y="414"/>
                  </a:cubicBezTo>
                  <a:cubicBezTo>
                    <a:pt x="572750" y="5650"/>
                    <a:pt x="572750" y="11758"/>
                    <a:pt x="572750" y="18807"/>
                  </a:cubicBezTo>
                  <a:cubicBezTo>
                    <a:pt x="572682" y="19209"/>
                    <a:pt x="572682" y="19612"/>
                    <a:pt x="572750" y="20015"/>
                  </a:cubicBezTo>
                  <a:cubicBezTo>
                    <a:pt x="572508" y="83290"/>
                    <a:pt x="576025" y="146525"/>
                    <a:pt x="583289" y="209383"/>
                  </a:cubicBezTo>
                  <a:cubicBezTo>
                    <a:pt x="605105" y="464470"/>
                    <a:pt x="669213" y="907515"/>
                    <a:pt x="850660" y="1410976"/>
                  </a:cubicBezTo>
                  <a:cubicBezTo>
                    <a:pt x="932590" y="1637856"/>
                    <a:pt x="1031456" y="1858250"/>
                    <a:pt x="1146426" y="2070308"/>
                  </a:cubicBezTo>
                  <a:close/>
                </a:path>
              </a:pathLst>
            </a:custGeom>
            <a:solidFill>
              <a:srgbClr val="FFFFFF">
                <a:alpha val="227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73" name="Google Shape;73;p2"/>
            <p:cNvGrpSpPr/>
            <p:nvPr/>
          </p:nvGrpSpPr>
          <p:grpSpPr>
            <a:xfrm flipH="1">
              <a:off x="2881495" y="4451458"/>
              <a:ext cx="1647684" cy="1841677"/>
              <a:chOff x="1969851" y="5110588"/>
              <a:chExt cx="1665505" cy="1861596"/>
            </a:xfrm>
          </p:grpSpPr>
          <p:sp>
            <p:nvSpPr>
              <p:cNvPr id="74" name="Google Shape;74;p2"/>
              <p:cNvSpPr/>
              <p:nvPr/>
            </p:nvSpPr>
            <p:spPr>
              <a:xfrm>
                <a:off x="1969851" y="5110588"/>
                <a:ext cx="1665505" cy="1861596"/>
              </a:xfrm>
              <a:custGeom>
                <a:rect b="b" l="l" r="r" t="t"/>
                <a:pathLst>
                  <a:path extrusionOk="0" h="1861596" w="1665505">
                    <a:moveTo>
                      <a:pt x="834257" y="671"/>
                    </a:moveTo>
                    <a:cubicBezTo>
                      <a:pt x="854396" y="176412"/>
                      <a:pt x="910716" y="427874"/>
                      <a:pt x="1065849" y="665239"/>
                    </a:cubicBezTo>
                    <a:cubicBezTo>
                      <a:pt x="1184532" y="846887"/>
                      <a:pt x="1334362" y="979532"/>
                      <a:pt x="1481574" y="1077204"/>
                    </a:cubicBezTo>
                    <a:cubicBezTo>
                      <a:pt x="1540761" y="1116447"/>
                      <a:pt x="1602169" y="1152219"/>
                      <a:pt x="1665505" y="1184340"/>
                    </a:cubicBezTo>
                    <a:cubicBezTo>
                      <a:pt x="1601787" y="1276990"/>
                      <a:pt x="1547795" y="1375971"/>
                      <a:pt x="1504397" y="1479704"/>
                    </a:cubicBezTo>
                    <a:cubicBezTo>
                      <a:pt x="1496295" y="1499171"/>
                      <a:pt x="1488689" y="1518369"/>
                      <a:pt x="1481574" y="1537299"/>
                    </a:cubicBezTo>
                    <a:cubicBezTo>
                      <a:pt x="1442344" y="1642214"/>
                      <a:pt x="1414003" y="1750888"/>
                      <a:pt x="1396992" y="1861595"/>
                    </a:cubicBezTo>
                    <a:cubicBezTo>
                      <a:pt x="1282163" y="1649524"/>
                      <a:pt x="1183431" y="1429129"/>
                      <a:pt x="1101629" y="1202263"/>
                    </a:cubicBezTo>
                    <a:cubicBezTo>
                      <a:pt x="920383" y="698803"/>
                      <a:pt x="856074" y="255757"/>
                      <a:pt x="834257" y="671"/>
                    </a:cubicBezTo>
                    <a:close/>
                    <a:moveTo>
                      <a:pt x="831315" y="0"/>
                    </a:moveTo>
                    <a:cubicBezTo>
                      <a:pt x="809498" y="255086"/>
                      <a:pt x="745458" y="698132"/>
                      <a:pt x="563876" y="1202264"/>
                    </a:cubicBezTo>
                    <a:cubicBezTo>
                      <a:pt x="482074" y="1429130"/>
                      <a:pt x="383342" y="1649525"/>
                      <a:pt x="268513" y="1861596"/>
                    </a:cubicBezTo>
                    <a:cubicBezTo>
                      <a:pt x="251530" y="1751291"/>
                      <a:pt x="223329" y="1643013"/>
                      <a:pt x="184334" y="1538441"/>
                    </a:cubicBezTo>
                    <a:cubicBezTo>
                      <a:pt x="177132" y="1519108"/>
                      <a:pt x="169385" y="1499527"/>
                      <a:pt x="161108" y="1479704"/>
                    </a:cubicBezTo>
                    <a:cubicBezTo>
                      <a:pt x="117710" y="1375971"/>
                      <a:pt x="63718" y="1276991"/>
                      <a:pt x="0" y="1184340"/>
                    </a:cubicBezTo>
                    <a:cubicBezTo>
                      <a:pt x="63477" y="1152146"/>
                      <a:pt x="125027" y="1116279"/>
                      <a:pt x="184334" y="1076935"/>
                    </a:cubicBezTo>
                    <a:cubicBezTo>
                      <a:pt x="331278" y="979264"/>
                      <a:pt x="481041" y="846686"/>
                      <a:pt x="599656" y="665239"/>
                    </a:cubicBezTo>
                    <a:cubicBezTo>
                      <a:pt x="754990" y="427538"/>
                      <a:pt x="811378" y="175741"/>
                      <a:pt x="831315" y="0"/>
                    </a:cubicBez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  <a:effectLst>
                <a:outerShdw blurRad="63500" rotWithShape="0" algn="ctr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5" name="Google Shape;75;p2"/>
              <p:cNvSpPr/>
              <p:nvPr/>
            </p:nvSpPr>
            <p:spPr>
              <a:xfrm>
                <a:off x="1969851" y="5110588"/>
                <a:ext cx="1665505" cy="1861596"/>
              </a:xfrm>
              <a:custGeom>
                <a:rect b="b" l="l" r="r" t="t"/>
                <a:pathLst>
                  <a:path extrusionOk="0" h="1861596" w="1665505">
                    <a:moveTo>
                      <a:pt x="834257" y="671"/>
                    </a:moveTo>
                    <a:cubicBezTo>
                      <a:pt x="854396" y="176412"/>
                      <a:pt x="910716" y="427874"/>
                      <a:pt x="1065849" y="665239"/>
                    </a:cubicBezTo>
                    <a:cubicBezTo>
                      <a:pt x="1184532" y="846887"/>
                      <a:pt x="1334362" y="979532"/>
                      <a:pt x="1481574" y="1077204"/>
                    </a:cubicBezTo>
                    <a:cubicBezTo>
                      <a:pt x="1540761" y="1116447"/>
                      <a:pt x="1602169" y="1152219"/>
                      <a:pt x="1665505" y="1184340"/>
                    </a:cubicBezTo>
                    <a:cubicBezTo>
                      <a:pt x="1601787" y="1276990"/>
                      <a:pt x="1547795" y="1375971"/>
                      <a:pt x="1504397" y="1479704"/>
                    </a:cubicBezTo>
                    <a:cubicBezTo>
                      <a:pt x="1496295" y="1499171"/>
                      <a:pt x="1488689" y="1518369"/>
                      <a:pt x="1481574" y="1537299"/>
                    </a:cubicBezTo>
                    <a:cubicBezTo>
                      <a:pt x="1442344" y="1642214"/>
                      <a:pt x="1414003" y="1750888"/>
                      <a:pt x="1396992" y="1861595"/>
                    </a:cubicBezTo>
                    <a:cubicBezTo>
                      <a:pt x="1282163" y="1649524"/>
                      <a:pt x="1183431" y="1429129"/>
                      <a:pt x="1101629" y="1202263"/>
                    </a:cubicBezTo>
                    <a:cubicBezTo>
                      <a:pt x="920383" y="698803"/>
                      <a:pt x="856074" y="255757"/>
                      <a:pt x="834257" y="671"/>
                    </a:cubicBezTo>
                    <a:close/>
                    <a:moveTo>
                      <a:pt x="831315" y="0"/>
                    </a:moveTo>
                    <a:cubicBezTo>
                      <a:pt x="809498" y="255086"/>
                      <a:pt x="745458" y="698132"/>
                      <a:pt x="563876" y="1202264"/>
                    </a:cubicBezTo>
                    <a:cubicBezTo>
                      <a:pt x="482074" y="1429130"/>
                      <a:pt x="383342" y="1649525"/>
                      <a:pt x="268513" y="1861596"/>
                    </a:cubicBezTo>
                    <a:cubicBezTo>
                      <a:pt x="251530" y="1751291"/>
                      <a:pt x="223329" y="1643013"/>
                      <a:pt x="184334" y="1538441"/>
                    </a:cubicBezTo>
                    <a:cubicBezTo>
                      <a:pt x="177132" y="1519108"/>
                      <a:pt x="169385" y="1499527"/>
                      <a:pt x="161108" y="1479704"/>
                    </a:cubicBezTo>
                    <a:cubicBezTo>
                      <a:pt x="117710" y="1375971"/>
                      <a:pt x="63718" y="1276991"/>
                      <a:pt x="0" y="1184340"/>
                    </a:cubicBezTo>
                    <a:cubicBezTo>
                      <a:pt x="63477" y="1152146"/>
                      <a:pt x="125027" y="1116279"/>
                      <a:pt x="184334" y="1076935"/>
                    </a:cubicBezTo>
                    <a:cubicBezTo>
                      <a:pt x="331278" y="979264"/>
                      <a:pt x="481041" y="846686"/>
                      <a:pt x="599656" y="665239"/>
                    </a:cubicBezTo>
                    <a:cubicBezTo>
                      <a:pt x="754990" y="427538"/>
                      <a:pt x="811378" y="175741"/>
                      <a:pt x="831315" y="0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  <a:effectLst>
                <a:outerShdw blurRad="63500" rotWithShape="0" algn="ctr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76" name="Google Shape;76;p2"/>
          <p:cNvGrpSpPr/>
          <p:nvPr/>
        </p:nvGrpSpPr>
        <p:grpSpPr>
          <a:xfrm flipH="1">
            <a:off x="4144550" y="4442190"/>
            <a:ext cx="8072323" cy="2417556"/>
            <a:chOff x="1" y="2177475"/>
            <a:chExt cx="12191999" cy="4680651"/>
          </a:xfrm>
        </p:grpSpPr>
        <p:grpSp>
          <p:nvGrpSpPr>
            <p:cNvPr id="77" name="Google Shape;77;p2"/>
            <p:cNvGrpSpPr/>
            <p:nvPr/>
          </p:nvGrpSpPr>
          <p:grpSpPr>
            <a:xfrm>
              <a:off x="119831" y="2343268"/>
              <a:ext cx="11965386" cy="4514858"/>
              <a:chOff x="119831" y="2273655"/>
              <a:chExt cx="11965386" cy="4586406"/>
            </a:xfrm>
          </p:grpSpPr>
          <p:sp>
            <p:nvSpPr>
              <p:cNvPr id="78" name="Google Shape;78;p2"/>
              <p:cNvSpPr/>
              <p:nvPr/>
            </p:nvSpPr>
            <p:spPr>
              <a:xfrm>
                <a:off x="10390467" y="4843937"/>
                <a:ext cx="17933" cy="2015766"/>
              </a:xfrm>
              <a:custGeom>
                <a:rect b="b" l="l" r="r" t="t"/>
                <a:pathLst>
                  <a:path extrusionOk="0" h="2015766" w="17933">
                    <a:moveTo>
                      <a:pt x="10" y="-246"/>
                    </a:moveTo>
                    <a:lnTo>
                      <a:pt x="10" y="2015521"/>
                    </a:lnTo>
                    <a:lnTo>
                      <a:pt x="17944" y="2015521"/>
                    </a:lnTo>
                    <a:lnTo>
                      <a:pt x="17944" y="30690"/>
                    </a:lnTo>
                    <a:cubicBezTo>
                      <a:pt x="11846" y="20468"/>
                      <a:pt x="5839" y="10156"/>
                      <a:pt x="10" y="-246"/>
                    </a:cubicBez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9" name="Google Shape;79;p2"/>
              <p:cNvSpPr/>
              <p:nvPr/>
            </p:nvSpPr>
            <p:spPr>
              <a:xfrm>
                <a:off x="10379168" y="5017357"/>
                <a:ext cx="423060" cy="1739764"/>
              </a:xfrm>
              <a:custGeom>
                <a:rect b="b" l="l" r="r" t="t"/>
                <a:pathLst>
                  <a:path extrusionOk="0" h="1739764" w="423060">
                    <a:moveTo>
                      <a:pt x="394106" y="1713066"/>
                    </a:moveTo>
                    <a:lnTo>
                      <a:pt x="225080" y="1559642"/>
                    </a:lnTo>
                    <a:lnTo>
                      <a:pt x="394106" y="1406217"/>
                    </a:lnTo>
                    <a:lnTo>
                      <a:pt x="412040" y="1389987"/>
                    </a:lnTo>
                    <a:lnTo>
                      <a:pt x="413385" y="1388732"/>
                    </a:lnTo>
                    <a:lnTo>
                      <a:pt x="412040" y="1387477"/>
                    </a:lnTo>
                    <a:lnTo>
                      <a:pt x="394106" y="1371246"/>
                    </a:lnTo>
                    <a:lnTo>
                      <a:pt x="225080" y="1217822"/>
                    </a:lnTo>
                    <a:lnTo>
                      <a:pt x="394106" y="1064398"/>
                    </a:lnTo>
                    <a:lnTo>
                      <a:pt x="412040" y="1048168"/>
                    </a:lnTo>
                    <a:lnTo>
                      <a:pt x="413385" y="1046912"/>
                    </a:lnTo>
                    <a:lnTo>
                      <a:pt x="412040" y="1045657"/>
                    </a:lnTo>
                    <a:lnTo>
                      <a:pt x="394106" y="1029427"/>
                    </a:lnTo>
                    <a:lnTo>
                      <a:pt x="225080" y="876092"/>
                    </a:lnTo>
                    <a:lnTo>
                      <a:pt x="394106" y="722668"/>
                    </a:lnTo>
                    <a:lnTo>
                      <a:pt x="412040" y="706438"/>
                    </a:lnTo>
                    <a:lnTo>
                      <a:pt x="413385" y="705182"/>
                    </a:lnTo>
                    <a:lnTo>
                      <a:pt x="412040" y="703927"/>
                    </a:lnTo>
                    <a:lnTo>
                      <a:pt x="394106" y="687697"/>
                    </a:lnTo>
                    <a:lnTo>
                      <a:pt x="225080" y="534273"/>
                    </a:lnTo>
                    <a:lnTo>
                      <a:pt x="394106" y="380938"/>
                    </a:lnTo>
                    <a:lnTo>
                      <a:pt x="412040" y="364708"/>
                    </a:lnTo>
                    <a:lnTo>
                      <a:pt x="413385" y="363453"/>
                    </a:lnTo>
                    <a:lnTo>
                      <a:pt x="412040" y="362197"/>
                    </a:lnTo>
                    <a:lnTo>
                      <a:pt x="394106" y="346057"/>
                    </a:lnTo>
                    <a:lnTo>
                      <a:pt x="394106" y="346057"/>
                    </a:lnTo>
                    <a:lnTo>
                      <a:pt x="225080" y="192633"/>
                    </a:lnTo>
                    <a:lnTo>
                      <a:pt x="278881" y="144032"/>
                    </a:lnTo>
                    <a:cubicBezTo>
                      <a:pt x="276192" y="138051"/>
                      <a:pt x="273591" y="132312"/>
                      <a:pt x="271080" y="126815"/>
                    </a:cubicBezTo>
                    <a:lnTo>
                      <a:pt x="211898" y="180617"/>
                    </a:lnTo>
                    <a:lnTo>
                      <a:pt x="91204" y="71131"/>
                    </a:lnTo>
                    <a:lnTo>
                      <a:pt x="46369" y="30869"/>
                    </a:lnTo>
                    <a:lnTo>
                      <a:pt x="36506" y="21902"/>
                    </a:lnTo>
                    <a:lnTo>
                      <a:pt x="45473" y="14012"/>
                    </a:lnTo>
                    <a:lnTo>
                      <a:pt x="46637" y="12935"/>
                    </a:lnTo>
                    <a:lnTo>
                      <a:pt x="44665" y="12935"/>
                    </a:lnTo>
                    <a:lnTo>
                      <a:pt x="34532" y="-246"/>
                    </a:lnTo>
                    <a:lnTo>
                      <a:pt x="29422" y="4327"/>
                    </a:lnTo>
                    <a:lnTo>
                      <a:pt x="11488" y="20557"/>
                    </a:lnTo>
                    <a:lnTo>
                      <a:pt x="10053" y="21902"/>
                    </a:lnTo>
                    <a:lnTo>
                      <a:pt x="11488" y="23247"/>
                    </a:lnTo>
                    <a:lnTo>
                      <a:pt x="29422" y="39477"/>
                    </a:lnTo>
                    <a:lnTo>
                      <a:pt x="198358" y="192723"/>
                    </a:lnTo>
                    <a:lnTo>
                      <a:pt x="29242" y="345877"/>
                    </a:lnTo>
                    <a:lnTo>
                      <a:pt x="11308" y="362108"/>
                    </a:lnTo>
                    <a:lnTo>
                      <a:pt x="9873" y="363453"/>
                    </a:lnTo>
                    <a:lnTo>
                      <a:pt x="11308" y="364798"/>
                    </a:lnTo>
                    <a:lnTo>
                      <a:pt x="29242" y="381028"/>
                    </a:lnTo>
                    <a:lnTo>
                      <a:pt x="198179" y="534273"/>
                    </a:lnTo>
                    <a:lnTo>
                      <a:pt x="29242" y="687608"/>
                    </a:lnTo>
                    <a:lnTo>
                      <a:pt x="11308" y="703838"/>
                    </a:lnTo>
                    <a:lnTo>
                      <a:pt x="9873" y="705182"/>
                    </a:lnTo>
                    <a:lnTo>
                      <a:pt x="11308" y="706528"/>
                    </a:lnTo>
                    <a:lnTo>
                      <a:pt x="29242" y="722758"/>
                    </a:lnTo>
                    <a:lnTo>
                      <a:pt x="198179" y="876092"/>
                    </a:lnTo>
                    <a:lnTo>
                      <a:pt x="29242" y="1029337"/>
                    </a:lnTo>
                    <a:lnTo>
                      <a:pt x="11308" y="1045567"/>
                    </a:lnTo>
                    <a:lnTo>
                      <a:pt x="9873" y="1046912"/>
                    </a:lnTo>
                    <a:lnTo>
                      <a:pt x="11308" y="1048257"/>
                    </a:lnTo>
                    <a:lnTo>
                      <a:pt x="29242" y="1064488"/>
                    </a:lnTo>
                    <a:lnTo>
                      <a:pt x="198179" y="1217822"/>
                    </a:lnTo>
                    <a:lnTo>
                      <a:pt x="29242" y="1371157"/>
                    </a:lnTo>
                    <a:lnTo>
                      <a:pt x="11308" y="1387387"/>
                    </a:lnTo>
                    <a:lnTo>
                      <a:pt x="9873" y="1388732"/>
                    </a:lnTo>
                    <a:lnTo>
                      <a:pt x="11308" y="1390077"/>
                    </a:lnTo>
                    <a:lnTo>
                      <a:pt x="29242" y="1406307"/>
                    </a:lnTo>
                    <a:lnTo>
                      <a:pt x="198179" y="1559642"/>
                    </a:lnTo>
                    <a:lnTo>
                      <a:pt x="29242" y="1712976"/>
                    </a:lnTo>
                    <a:lnTo>
                      <a:pt x="11308" y="1729296"/>
                    </a:lnTo>
                    <a:lnTo>
                      <a:pt x="10" y="1739518"/>
                    </a:lnTo>
                    <a:lnTo>
                      <a:pt x="423070" y="1739518"/>
                    </a:lnTo>
                    <a:lnTo>
                      <a:pt x="411862" y="1729386"/>
                    </a:lnTo>
                    <a:close/>
                    <a:moveTo>
                      <a:pt x="46637" y="372420"/>
                    </a:moveTo>
                    <a:lnTo>
                      <a:pt x="36774" y="363453"/>
                    </a:lnTo>
                    <a:lnTo>
                      <a:pt x="46637" y="354486"/>
                    </a:lnTo>
                    <a:lnTo>
                      <a:pt x="211719" y="204648"/>
                    </a:lnTo>
                    <a:lnTo>
                      <a:pt x="376801" y="354486"/>
                    </a:lnTo>
                    <a:lnTo>
                      <a:pt x="386664" y="363453"/>
                    </a:lnTo>
                    <a:lnTo>
                      <a:pt x="376801" y="372420"/>
                    </a:lnTo>
                    <a:lnTo>
                      <a:pt x="211719" y="522616"/>
                    </a:lnTo>
                    <a:close/>
                    <a:moveTo>
                      <a:pt x="46637" y="714149"/>
                    </a:moveTo>
                    <a:lnTo>
                      <a:pt x="36774" y="705182"/>
                    </a:lnTo>
                    <a:lnTo>
                      <a:pt x="46637" y="696216"/>
                    </a:lnTo>
                    <a:lnTo>
                      <a:pt x="211719" y="546468"/>
                    </a:lnTo>
                    <a:lnTo>
                      <a:pt x="376801" y="696216"/>
                    </a:lnTo>
                    <a:lnTo>
                      <a:pt x="386664" y="705182"/>
                    </a:lnTo>
                    <a:lnTo>
                      <a:pt x="376801" y="714149"/>
                    </a:lnTo>
                    <a:lnTo>
                      <a:pt x="211719" y="863987"/>
                    </a:lnTo>
                    <a:close/>
                    <a:moveTo>
                      <a:pt x="46637" y="1055879"/>
                    </a:moveTo>
                    <a:lnTo>
                      <a:pt x="36774" y="1046912"/>
                    </a:lnTo>
                    <a:lnTo>
                      <a:pt x="46637" y="1037945"/>
                    </a:lnTo>
                    <a:lnTo>
                      <a:pt x="211719" y="888198"/>
                    </a:lnTo>
                    <a:lnTo>
                      <a:pt x="376801" y="1037945"/>
                    </a:lnTo>
                    <a:lnTo>
                      <a:pt x="386664" y="1046912"/>
                    </a:lnTo>
                    <a:lnTo>
                      <a:pt x="376801" y="1055879"/>
                    </a:lnTo>
                    <a:lnTo>
                      <a:pt x="211719" y="1205717"/>
                    </a:lnTo>
                    <a:close/>
                    <a:moveTo>
                      <a:pt x="46637" y="1397699"/>
                    </a:moveTo>
                    <a:lnTo>
                      <a:pt x="36774" y="1388732"/>
                    </a:lnTo>
                    <a:lnTo>
                      <a:pt x="46637" y="1379765"/>
                    </a:lnTo>
                    <a:lnTo>
                      <a:pt x="211719" y="1229928"/>
                    </a:lnTo>
                    <a:lnTo>
                      <a:pt x="376801" y="1379765"/>
                    </a:lnTo>
                    <a:lnTo>
                      <a:pt x="386664" y="1388732"/>
                    </a:lnTo>
                    <a:lnTo>
                      <a:pt x="376801" y="1397699"/>
                    </a:lnTo>
                    <a:lnTo>
                      <a:pt x="211719" y="1547536"/>
                    </a:lnTo>
                    <a:close/>
                    <a:moveTo>
                      <a:pt x="46637" y="1721585"/>
                    </a:moveTo>
                    <a:lnTo>
                      <a:pt x="211719" y="1571747"/>
                    </a:lnTo>
                    <a:lnTo>
                      <a:pt x="376801" y="1721585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0" name="Google Shape;80;p2"/>
              <p:cNvSpPr/>
              <p:nvPr/>
            </p:nvSpPr>
            <p:spPr>
              <a:xfrm>
                <a:off x="10773264" y="5346802"/>
                <a:ext cx="17933" cy="1512901"/>
              </a:xfrm>
              <a:custGeom>
                <a:rect b="b" l="l" r="r" t="t"/>
                <a:pathLst>
                  <a:path extrusionOk="0" h="1512901" w="17933">
                    <a:moveTo>
                      <a:pt x="10" y="-246"/>
                    </a:moveTo>
                    <a:lnTo>
                      <a:pt x="10" y="1512655"/>
                    </a:lnTo>
                    <a:lnTo>
                      <a:pt x="17944" y="1512655"/>
                    </a:lnTo>
                    <a:lnTo>
                      <a:pt x="17944" y="19481"/>
                    </a:lnTo>
                    <a:cubicBezTo>
                      <a:pt x="11757" y="13025"/>
                      <a:pt x="5839" y="6479"/>
                      <a:pt x="10" y="-246"/>
                    </a:cubicBez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1" name="Google Shape;81;p2"/>
              <p:cNvSpPr/>
              <p:nvPr/>
            </p:nvSpPr>
            <p:spPr>
              <a:xfrm>
                <a:off x="10402572" y="5030360"/>
                <a:ext cx="156921" cy="17933"/>
              </a:xfrm>
              <a:custGeom>
                <a:rect b="b" l="l" r="r" t="t"/>
                <a:pathLst>
                  <a:path extrusionOk="0" h="17933" w="156921">
                    <a:moveTo>
                      <a:pt x="136666" y="-246"/>
                    </a:moveTo>
                    <a:lnTo>
                      <a:pt x="10" y="-246"/>
                    </a:lnTo>
                    <a:lnTo>
                      <a:pt x="10" y="17688"/>
                    </a:lnTo>
                    <a:lnTo>
                      <a:pt x="156931" y="17688"/>
                    </a:lnTo>
                    <a:cubicBezTo>
                      <a:pt x="150026" y="11859"/>
                      <a:pt x="143301" y="5851"/>
                      <a:pt x="136666" y="-246"/>
                    </a:cubicBez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2" name="Google Shape;82;p2"/>
              <p:cNvSpPr/>
              <p:nvPr/>
            </p:nvSpPr>
            <p:spPr>
              <a:xfrm>
                <a:off x="10402662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2" y="0"/>
                    </a:lnTo>
                    <a:lnTo>
                      <a:pt x="376612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3" name="Google Shape;83;p2"/>
              <p:cNvSpPr/>
              <p:nvPr/>
            </p:nvSpPr>
            <p:spPr>
              <a:xfrm>
                <a:off x="10402662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2" y="0"/>
                    </a:lnTo>
                    <a:lnTo>
                      <a:pt x="376612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4" name="Google Shape;84;p2"/>
              <p:cNvSpPr/>
              <p:nvPr/>
            </p:nvSpPr>
            <p:spPr>
              <a:xfrm>
                <a:off x="10402662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2" y="0"/>
                    </a:lnTo>
                    <a:lnTo>
                      <a:pt x="376612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5" name="Google Shape;85;p2"/>
              <p:cNvSpPr/>
              <p:nvPr/>
            </p:nvSpPr>
            <p:spPr>
              <a:xfrm>
                <a:off x="10402662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2" y="0"/>
                    </a:lnTo>
                    <a:lnTo>
                      <a:pt x="376612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6" name="Google Shape;86;p2"/>
              <p:cNvSpPr/>
              <p:nvPr/>
            </p:nvSpPr>
            <p:spPr>
              <a:xfrm>
                <a:off x="9108195" y="2638072"/>
                <a:ext cx="17933" cy="4221631"/>
              </a:xfrm>
              <a:custGeom>
                <a:rect b="b" l="l" r="r" t="t"/>
                <a:pathLst>
                  <a:path extrusionOk="0" h="4221631" w="17933">
                    <a:moveTo>
                      <a:pt x="2879" y="3341"/>
                    </a:moveTo>
                    <a:lnTo>
                      <a:pt x="10" y="-246"/>
                    </a:lnTo>
                    <a:lnTo>
                      <a:pt x="10" y="4221386"/>
                    </a:lnTo>
                    <a:lnTo>
                      <a:pt x="17944" y="4221386"/>
                    </a:lnTo>
                    <a:lnTo>
                      <a:pt x="17944" y="24861"/>
                    </a:lnTo>
                    <a:cubicBezTo>
                      <a:pt x="12922" y="17598"/>
                      <a:pt x="7991" y="10425"/>
                      <a:pt x="2879" y="3341"/>
                    </a:cubicBez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7" name="Google Shape;87;p2"/>
              <p:cNvSpPr/>
              <p:nvPr/>
            </p:nvSpPr>
            <p:spPr>
              <a:xfrm>
                <a:off x="9096897" y="2886814"/>
                <a:ext cx="423060" cy="3870307"/>
              </a:xfrm>
              <a:custGeom>
                <a:rect b="b" l="l" r="r" t="t"/>
                <a:pathLst>
                  <a:path extrusionOk="0" h="3870307" w="423060">
                    <a:moveTo>
                      <a:pt x="393928" y="3843609"/>
                    </a:moveTo>
                    <a:lnTo>
                      <a:pt x="224900" y="3690185"/>
                    </a:lnTo>
                    <a:lnTo>
                      <a:pt x="393928" y="3536760"/>
                    </a:lnTo>
                    <a:lnTo>
                      <a:pt x="411862" y="3520530"/>
                    </a:lnTo>
                    <a:lnTo>
                      <a:pt x="413206" y="3519275"/>
                    </a:lnTo>
                    <a:lnTo>
                      <a:pt x="411862" y="3518020"/>
                    </a:lnTo>
                    <a:lnTo>
                      <a:pt x="393928" y="3501790"/>
                    </a:lnTo>
                    <a:lnTo>
                      <a:pt x="224900" y="3348366"/>
                    </a:lnTo>
                    <a:lnTo>
                      <a:pt x="393928" y="3194941"/>
                    </a:lnTo>
                    <a:lnTo>
                      <a:pt x="411862" y="3178711"/>
                    </a:lnTo>
                    <a:lnTo>
                      <a:pt x="413206" y="3177455"/>
                    </a:lnTo>
                    <a:lnTo>
                      <a:pt x="411862" y="3176200"/>
                    </a:lnTo>
                    <a:lnTo>
                      <a:pt x="393928" y="3159970"/>
                    </a:lnTo>
                    <a:lnTo>
                      <a:pt x="224900" y="3006635"/>
                    </a:lnTo>
                    <a:lnTo>
                      <a:pt x="393928" y="2853211"/>
                    </a:lnTo>
                    <a:lnTo>
                      <a:pt x="411862" y="2836981"/>
                    </a:lnTo>
                    <a:lnTo>
                      <a:pt x="413206" y="2835726"/>
                    </a:lnTo>
                    <a:lnTo>
                      <a:pt x="411862" y="2834470"/>
                    </a:lnTo>
                    <a:lnTo>
                      <a:pt x="393928" y="2818240"/>
                    </a:lnTo>
                    <a:lnTo>
                      <a:pt x="224900" y="2664816"/>
                    </a:lnTo>
                    <a:lnTo>
                      <a:pt x="393928" y="2511482"/>
                    </a:lnTo>
                    <a:lnTo>
                      <a:pt x="411862" y="2495252"/>
                    </a:lnTo>
                    <a:lnTo>
                      <a:pt x="413206" y="2493996"/>
                    </a:lnTo>
                    <a:lnTo>
                      <a:pt x="411862" y="2492741"/>
                    </a:lnTo>
                    <a:lnTo>
                      <a:pt x="393928" y="2476510"/>
                    </a:lnTo>
                    <a:lnTo>
                      <a:pt x="224900" y="2323086"/>
                    </a:lnTo>
                    <a:lnTo>
                      <a:pt x="393928" y="2169752"/>
                    </a:lnTo>
                    <a:lnTo>
                      <a:pt x="411862" y="2153522"/>
                    </a:lnTo>
                    <a:lnTo>
                      <a:pt x="413206" y="2152266"/>
                    </a:lnTo>
                    <a:lnTo>
                      <a:pt x="411862" y="2151011"/>
                    </a:lnTo>
                    <a:lnTo>
                      <a:pt x="393928" y="2134781"/>
                    </a:lnTo>
                    <a:lnTo>
                      <a:pt x="224900" y="1981357"/>
                    </a:lnTo>
                    <a:lnTo>
                      <a:pt x="393928" y="1828022"/>
                    </a:lnTo>
                    <a:lnTo>
                      <a:pt x="411862" y="1811792"/>
                    </a:lnTo>
                    <a:lnTo>
                      <a:pt x="413206" y="1810537"/>
                    </a:lnTo>
                    <a:lnTo>
                      <a:pt x="411862" y="1809281"/>
                    </a:lnTo>
                    <a:lnTo>
                      <a:pt x="393928" y="1793051"/>
                    </a:lnTo>
                    <a:lnTo>
                      <a:pt x="224900" y="1639896"/>
                    </a:lnTo>
                    <a:lnTo>
                      <a:pt x="393928" y="1486561"/>
                    </a:lnTo>
                    <a:lnTo>
                      <a:pt x="411862" y="1470331"/>
                    </a:lnTo>
                    <a:lnTo>
                      <a:pt x="413206" y="1469076"/>
                    </a:lnTo>
                    <a:lnTo>
                      <a:pt x="411862" y="1467820"/>
                    </a:lnTo>
                    <a:lnTo>
                      <a:pt x="393928" y="1451590"/>
                    </a:lnTo>
                    <a:lnTo>
                      <a:pt x="224900" y="1298256"/>
                    </a:lnTo>
                    <a:lnTo>
                      <a:pt x="393928" y="1144831"/>
                    </a:lnTo>
                    <a:lnTo>
                      <a:pt x="411862" y="1128601"/>
                    </a:lnTo>
                    <a:lnTo>
                      <a:pt x="413206" y="1127346"/>
                    </a:lnTo>
                    <a:lnTo>
                      <a:pt x="411862" y="1126091"/>
                    </a:lnTo>
                    <a:lnTo>
                      <a:pt x="393928" y="1109860"/>
                    </a:lnTo>
                    <a:lnTo>
                      <a:pt x="224900" y="956436"/>
                    </a:lnTo>
                    <a:lnTo>
                      <a:pt x="393928" y="803101"/>
                    </a:lnTo>
                    <a:lnTo>
                      <a:pt x="411862" y="786871"/>
                    </a:lnTo>
                    <a:lnTo>
                      <a:pt x="413206" y="785616"/>
                    </a:lnTo>
                    <a:lnTo>
                      <a:pt x="411862" y="784361"/>
                    </a:lnTo>
                    <a:lnTo>
                      <a:pt x="393928" y="768131"/>
                    </a:lnTo>
                    <a:lnTo>
                      <a:pt x="224900" y="614706"/>
                    </a:lnTo>
                    <a:lnTo>
                      <a:pt x="393928" y="461372"/>
                    </a:lnTo>
                    <a:lnTo>
                      <a:pt x="399577" y="456261"/>
                    </a:lnTo>
                    <a:lnTo>
                      <a:pt x="411862" y="445142"/>
                    </a:lnTo>
                    <a:lnTo>
                      <a:pt x="413206" y="443886"/>
                    </a:lnTo>
                    <a:lnTo>
                      <a:pt x="411862" y="442631"/>
                    </a:lnTo>
                    <a:lnTo>
                      <a:pt x="393928" y="426401"/>
                    </a:lnTo>
                    <a:lnTo>
                      <a:pt x="372138" y="406584"/>
                    </a:lnTo>
                    <a:lnTo>
                      <a:pt x="224900" y="272976"/>
                    </a:lnTo>
                    <a:lnTo>
                      <a:pt x="270901" y="231280"/>
                    </a:lnTo>
                    <a:lnTo>
                      <a:pt x="314749" y="191557"/>
                    </a:lnTo>
                    <a:cubicBezTo>
                      <a:pt x="310804" y="186984"/>
                      <a:pt x="306948" y="182590"/>
                      <a:pt x="303093" y="177748"/>
                    </a:cubicBezTo>
                    <a:lnTo>
                      <a:pt x="261396" y="215588"/>
                    </a:lnTo>
                    <a:lnTo>
                      <a:pt x="211539" y="260871"/>
                    </a:lnTo>
                    <a:lnTo>
                      <a:pt x="46459" y="111123"/>
                    </a:lnTo>
                    <a:lnTo>
                      <a:pt x="36595" y="102157"/>
                    </a:lnTo>
                    <a:lnTo>
                      <a:pt x="46459" y="93190"/>
                    </a:lnTo>
                    <a:lnTo>
                      <a:pt x="132989" y="14729"/>
                    </a:lnTo>
                    <a:cubicBezTo>
                      <a:pt x="129671" y="9707"/>
                      <a:pt x="126264" y="4686"/>
                      <a:pt x="122768" y="-246"/>
                    </a:cubicBezTo>
                    <a:lnTo>
                      <a:pt x="29242" y="84312"/>
                    </a:lnTo>
                    <a:lnTo>
                      <a:pt x="11308" y="100542"/>
                    </a:lnTo>
                    <a:lnTo>
                      <a:pt x="9873" y="101888"/>
                    </a:lnTo>
                    <a:lnTo>
                      <a:pt x="11308" y="103233"/>
                    </a:lnTo>
                    <a:lnTo>
                      <a:pt x="29242" y="119463"/>
                    </a:lnTo>
                    <a:lnTo>
                      <a:pt x="198179" y="272707"/>
                    </a:lnTo>
                    <a:lnTo>
                      <a:pt x="29242" y="426042"/>
                    </a:lnTo>
                    <a:lnTo>
                      <a:pt x="11308" y="442272"/>
                    </a:lnTo>
                    <a:lnTo>
                      <a:pt x="9873" y="443617"/>
                    </a:lnTo>
                    <a:lnTo>
                      <a:pt x="11308" y="444962"/>
                    </a:lnTo>
                    <a:lnTo>
                      <a:pt x="29242" y="461192"/>
                    </a:lnTo>
                    <a:lnTo>
                      <a:pt x="198179" y="614437"/>
                    </a:lnTo>
                    <a:lnTo>
                      <a:pt x="29242" y="767772"/>
                    </a:lnTo>
                    <a:lnTo>
                      <a:pt x="11308" y="784002"/>
                    </a:lnTo>
                    <a:lnTo>
                      <a:pt x="9873" y="785347"/>
                    </a:lnTo>
                    <a:lnTo>
                      <a:pt x="11308" y="786692"/>
                    </a:lnTo>
                    <a:lnTo>
                      <a:pt x="29242" y="802922"/>
                    </a:lnTo>
                    <a:lnTo>
                      <a:pt x="198179" y="956167"/>
                    </a:lnTo>
                    <a:lnTo>
                      <a:pt x="29242" y="1109502"/>
                    </a:lnTo>
                    <a:lnTo>
                      <a:pt x="11308" y="1125732"/>
                    </a:lnTo>
                    <a:lnTo>
                      <a:pt x="9873" y="1127077"/>
                    </a:lnTo>
                    <a:lnTo>
                      <a:pt x="11308" y="1128422"/>
                    </a:lnTo>
                    <a:lnTo>
                      <a:pt x="29242" y="1144652"/>
                    </a:lnTo>
                    <a:lnTo>
                      <a:pt x="198179" y="1297987"/>
                    </a:lnTo>
                    <a:lnTo>
                      <a:pt x="29242" y="1451590"/>
                    </a:lnTo>
                    <a:lnTo>
                      <a:pt x="11308" y="1467820"/>
                    </a:lnTo>
                    <a:lnTo>
                      <a:pt x="9873" y="1469165"/>
                    </a:lnTo>
                    <a:lnTo>
                      <a:pt x="11308" y="1470510"/>
                    </a:lnTo>
                    <a:lnTo>
                      <a:pt x="29242" y="1486741"/>
                    </a:lnTo>
                    <a:lnTo>
                      <a:pt x="198179" y="1639896"/>
                    </a:lnTo>
                    <a:lnTo>
                      <a:pt x="29242" y="1792961"/>
                    </a:lnTo>
                    <a:lnTo>
                      <a:pt x="11308" y="1809191"/>
                    </a:lnTo>
                    <a:lnTo>
                      <a:pt x="9873" y="1810537"/>
                    </a:lnTo>
                    <a:lnTo>
                      <a:pt x="11308" y="1811881"/>
                    </a:lnTo>
                    <a:lnTo>
                      <a:pt x="29242" y="1828111"/>
                    </a:lnTo>
                    <a:lnTo>
                      <a:pt x="198179" y="1981357"/>
                    </a:lnTo>
                    <a:lnTo>
                      <a:pt x="29242" y="2134691"/>
                    </a:lnTo>
                    <a:lnTo>
                      <a:pt x="11308" y="2150921"/>
                    </a:lnTo>
                    <a:lnTo>
                      <a:pt x="9873" y="2152266"/>
                    </a:lnTo>
                    <a:lnTo>
                      <a:pt x="11308" y="2153611"/>
                    </a:lnTo>
                    <a:lnTo>
                      <a:pt x="29242" y="2169841"/>
                    </a:lnTo>
                    <a:lnTo>
                      <a:pt x="198179" y="2323086"/>
                    </a:lnTo>
                    <a:lnTo>
                      <a:pt x="29242" y="2476421"/>
                    </a:lnTo>
                    <a:lnTo>
                      <a:pt x="11308" y="2492651"/>
                    </a:lnTo>
                    <a:lnTo>
                      <a:pt x="9873" y="2493996"/>
                    </a:lnTo>
                    <a:lnTo>
                      <a:pt x="11308" y="2495341"/>
                    </a:lnTo>
                    <a:lnTo>
                      <a:pt x="29242" y="2511571"/>
                    </a:lnTo>
                    <a:lnTo>
                      <a:pt x="198179" y="2664816"/>
                    </a:lnTo>
                    <a:lnTo>
                      <a:pt x="29242" y="2818151"/>
                    </a:lnTo>
                    <a:lnTo>
                      <a:pt x="11308" y="2834381"/>
                    </a:lnTo>
                    <a:lnTo>
                      <a:pt x="9873" y="2835726"/>
                    </a:lnTo>
                    <a:lnTo>
                      <a:pt x="11308" y="2837071"/>
                    </a:lnTo>
                    <a:lnTo>
                      <a:pt x="29242" y="2853301"/>
                    </a:lnTo>
                    <a:lnTo>
                      <a:pt x="198179" y="3006635"/>
                    </a:lnTo>
                    <a:lnTo>
                      <a:pt x="29242" y="3159880"/>
                    </a:lnTo>
                    <a:lnTo>
                      <a:pt x="11308" y="3176111"/>
                    </a:lnTo>
                    <a:lnTo>
                      <a:pt x="9873" y="3177455"/>
                    </a:lnTo>
                    <a:lnTo>
                      <a:pt x="11308" y="3178801"/>
                    </a:lnTo>
                    <a:lnTo>
                      <a:pt x="29242" y="3195031"/>
                    </a:lnTo>
                    <a:lnTo>
                      <a:pt x="198179" y="3348366"/>
                    </a:lnTo>
                    <a:lnTo>
                      <a:pt x="29242" y="3501700"/>
                    </a:lnTo>
                    <a:lnTo>
                      <a:pt x="11308" y="3517930"/>
                    </a:lnTo>
                    <a:lnTo>
                      <a:pt x="9873" y="3519275"/>
                    </a:lnTo>
                    <a:lnTo>
                      <a:pt x="11308" y="3520620"/>
                    </a:lnTo>
                    <a:lnTo>
                      <a:pt x="29242" y="3536850"/>
                    </a:lnTo>
                    <a:lnTo>
                      <a:pt x="198179" y="3690185"/>
                    </a:lnTo>
                    <a:lnTo>
                      <a:pt x="29242" y="3843519"/>
                    </a:lnTo>
                    <a:lnTo>
                      <a:pt x="11308" y="3859839"/>
                    </a:lnTo>
                    <a:lnTo>
                      <a:pt x="10" y="3870062"/>
                    </a:lnTo>
                    <a:lnTo>
                      <a:pt x="423070" y="3870062"/>
                    </a:lnTo>
                    <a:lnTo>
                      <a:pt x="411862" y="3859929"/>
                    </a:lnTo>
                    <a:close/>
                    <a:moveTo>
                      <a:pt x="46459" y="452584"/>
                    </a:moveTo>
                    <a:lnTo>
                      <a:pt x="36595" y="443617"/>
                    </a:lnTo>
                    <a:lnTo>
                      <a:pt x="46459" y="434650"/>
                    </a:lnTo>
                    <a:lnTo>
                      <a:pt x="211539" y="284813"/>
                    </a:lnTo>
                    <a:lnTo>
                      <a:pt x="376621" y="434650"/>
                    </a:lnTo>
                    <a:lnTo>
                      <a:pt x="386484" y="443617"/>
                    </a:lnTo>
                    <a:lnTo>
                      <a:pt x="376621" y="452584"/>
                    </a:lnTo>
                    <a:lnTo>
                      <a:pt x="211539" y="602332"/>
                    </a:lnTo>
                    <a:close/>
                    <a:moveTo>
                      <a:pt x="46459" y="794314"/>
                    </a:moveTo>
                    <a:lnTo>
                      <a:pt x="36595" y="785347"/>
                    </a:lnTo>
                    <a:lnTo>
                      <a:pt x="46459" y="776380"/>
                    </a:lnTo>
                    <a:lnTo>
                      <a:pt x="211539" y="626632"/>
                    </a:lnTo>
                    <a:lnTo>
                      <a:pt x="376621" y="776470"/>
                    </a:lnTo>
                    <a:lnTo>
                      <a:pt x="386484" y="785437"/>
                    </a:lnTo>
                    <a:lnTo>
                      <a:pt x="376621" y="794404"/>
                    </a:lnTo>
                    <a:lnTo>
                      <a:pt x="211539" y="944151"/>
                    </a:lnTo>
                    <a:close/>
                    <a:moveTo>
                      <a:pt x="46459" y="1136044"/>
                    </a:moveTo>
                    <a:lnTo>
                      <a:pt x="36595" y="1127077"/>
                    </a:lnTo>
                    <a:lnTo>
                      <a:pt x="46459" y="1118110"/>
                    </a:lnTo>
                    <a:lnTo>
                      <a:pt x="211539" y="968272"/>
                    </a:lnTo>
                    <a:lnTo>
                      <a:pt x="376621" y="1118110"/>
                    </a:lnTo>
                    <a:lnTo>
                      <a:pt x="386484" y="1127077"/>
                    </a:lnTo>
                    <a:lnTo>
                      <a:pt x="376621" y="1136044"/>
                    </a:lnTo>
                    <a:lnTo>
                      <a:pt x="211539" y="1285792"/>
                    </a:lnTo>
                    <a:close/>
                    <a:moveTo>
                      <a:pt x="46459" y="1477774"/>
                    </a:moveTo>
                    <a:lnTo>
                      <a:pt x="36595" y="1468807"/>
                    </a:lnTo>
                    <a:lnTo>
                      <a:pt x="46459" y="1459840"/>
                    </a:lnTo>
                    <a:lnTo>
                      <a:pt x="211539" y="1310092"/>
                    </a:lnTo>
                    <a:lnTo>
                      <a:pt x="376621" y="1459840"/>
                    </a:lnTo>
                    <a:lnTo>
                      <a:pt x="386484" y="1468807"/>
                    </a:lnTo>
                    <a:lnTo>
                      <a:pt x="376621" y="1477774"/>
                    </a:lnTo>
                    <a:lnTo>
                      <a:pt x="211539" y="1627521"/>
                    </a:lnTo>
                    <a:close/>
                    <a:moveTo>
                      <a:pt x="46459" y="1819504"/>
                    </a:moveTo>
                    <a:lnTo>
                      <a:pt x="36595" y="1810537"/>
                    </a:lnTo>
                    <a:lnTo>
                      <a:pt x="46459" y="1801570"/>
                    </a:lnTo>
                    <a:lnTo>
                      <a:pt x="211539" y="1651732"/>
                    </a:lnTo>
                    <a:lnTo>
                      <a:pt x="376621" y="1801300"/>
                    </a:lnTo>
                    <a:lnTo>
                      <a:pt x="386484" y="1810267"/>
                    </a:lnTo>
                    <a:lnTo>
                      <a:pt x="376621" y="1819234"/>
                    </a:lnTo>
                    <a:lnTo>
                      <a:pt x="211539" y="1968982"/>
                    </a:lnTo>
                    <a:close/>
                    <a:moveTo>
                      <a:pt x="46459" y="2161233"/>
                    </a:moveTo>
                    <a:lnTo>
                      <a:pt x="36595" y="2152266"/>
                    </a:lnTo>
                    <a:lnTo>
                      <a:pt x="46459" y="2143299"/>
                    </a:lnTo>
                    <a:lnTo>
                      <a:pt x="211539" y="1993462"/>
                    </a:lnTo>
                    <a:lnTo>
                      <a:pt x="376621" y="2143299"/>
                    </a:lnTo>
                    <a:lnTo>
                      <a:pt x="386484" y="2152266"/>
                    </a:lnTo>
                    <a:lnTo>
                      <a:pt x="376621" y="2161233"/>
                    </a:lnTo>
                    <a:lnTo>
                      <a:pt x="211539" y="2310981"/>
                    </a:lnTo>
                    <a:close/>
                    <a:moveTo>
                      <a:pt x="46459" y="2502963"/>
                    </a:moveTo>
                    <a:lnTo>
                      <a:pt x="36595" y="2493996"/>
                    </a:lnTo>
                    <a:lnTo>
                      <a:pt x="46459" y="2485029"/>
                    </a:lnTo>
                    <a:lnTo>
                      <a:pt x="211539" y="2335191"/>
                    </a:lnTo>
                    <a:lnTo>
                      <a:pt x="376621" y="2485029"/>
                    </a:lnTo>
                    <a:lnTo>
                      <a:pt x="386484" y="2493996"/>
                    </a:lnTo>
                    <a:lnTo>
                      <a:pt x="376621" y="2502963"/>
                    </a:lnTo>
                    <a:lnTo>
                      <a:pt x="211539" y="2653159"/>
                    </a:lnTo>
                    <a:close/>
                    <a:moveTo>
                      <a:pt x="46459" y="2844693"/>
                    </a:moveTo>
                    <a:lnTo>
                      <a:pt x="36595" y="2835726"/>
                    </a:lnTo>
                    <a:lnTo>
                      <a:pt x="46459" y="2826759"/>
                    </a:lnTo>
                    <a:lnTo>
                      <a:pt x="211539" y="2677011"/>
                    </a:lnTo>
                    <a:lnTo>
                      <a:pt x="376621" y="2826759"/>
                    </a:lnTo>
                    <a:lnTo>
                      <a:pt x="386484" y="2835726"/>
                    </a:lnTo>
                    <a:lnTo>
                      <a:pt x="376621" y="2844693"/>
                    </a:lnTo>
                    <a:lnTo>
                      <a:pt x="211539" y="2994530"/>
                    </a:lnTo>
                    <a:close/>
                    <a:moveTo>
                      <a:pt x="46459" y="3186422"/>
                    </a:moveTo>
                    <a:lnTo>
                      <a:pt x="36595" y="3177455"/>
                    </a:lnTo>
                    <a:lnTo>
                      <a:pt x="46459" y="3168488"/>
                    </a:lnTo>
                    <a:lnTo>
                      <a:pt x="211539" y="3018741"/>
                    </a:lnTo>
                    <a:lnTo>
                      <a:pt x="376621" y="3168488"/>
                    </a:lnTo>
                    <a:lnTo>
                      <a:pt x="386484" y="3177455"/>
                    </a:lnTo>
                    <a:lnTo>
                      <a:pt x="376621" y="3186422"/>
                    </a:lnTo>
                    <a:lnTo>
                      <a:pt x="211539" y="3336260"/>
                    </a:lnTo>
                    <a:close/>
                    <a:moveTo>
                      <a:pt x="46459" y="3528242"/>
                    </a:moveTo>
                    <a:lnTo>
                      <a:pt x="36595" y="3519275"/>
                    </a:lnTo>
                    <a:lnTo>
                      <a:pt x="46459" y="3510308"/>
                    </a:lnTo>
                    <a:lnTo>
                      <a:pt x="211539" y="3360471"/>
                    </a:lnTo>
                    <a:lnTo>
                      <a:pt x="376621" y="3510308"/>
                    </a:lnTo>
                    <a:lnTo>
                      <a:pt x="386484" y="3519275"/>
                    </a:lnTo>
                    <a:lnTo>
                      <a:pt x="376621" y="3528242"/>
                    </a:lnTo>
                    <a:lnTo>
                      <a:pt x="211539" y="3678079"/>
                    </a:lnTo>
                    <a:close/>
                    <a:moveTo>
                      <a:pt x="46459" y="3852128"/>
                    </a:moveTo>
                    <a:lnTo>
                      <a:pt x="211539" y="3702290"/>
                    </a:lnTo>
                    <a:lnTo>
                      <a:pt x="376621" y="3852128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8" name="Google Shape;88;p2"/>
              <p:cNvSpPr/>
              <p:nvPr/>
            </p:nvSpPr>
            <p:spPr>
              <a:xfrm>
                <a:off x="9490815" y="3158512"/>
                <a:ext cx="17933" cy="3701190"/>
              </a:xfrm>
              <a:custGeom>
                <a:rect b="b" l="l" r="r" t="t"/>
                <a:pathLst>
                  <a:path extrusionOk="0" h="3701190" w="17933">
                    <a:moveTo>
                      <a:pt x="14177" y="11949"/>
                    </a:moveTo>
                    <a:cubicBezTo>
                      <a:pt x="9424" y="8003"/>
                      <a:pt x="4672" y="3879"/>
                      <a:pt x="10" y="-246"/>
                    </a:cubicBezTo>
                    <a:lnTo>
                      <a:pt x="10" y="3700945"/>
                    </a:lnTo>
                    <a:lnTo>
                      <a:pt x="17944" y="3700945"/>
                    </a:lnTo>
                    <a:lnTo>
                      <a:pt x="17944" y="14729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9" name="Google Shape;89;p2"/>
              <p:cNvSpPr/>
              <p:nvPr/>
            </p:nvSpPr>
            <p:spPr>
              <a:xfrm>
                <a:off x="9120300" y="2979981"/>
                <a:ext cx="228298" cy="17933"/>
              </a:xfrm>
              <a:custGeom>
                <a:rect b="b" l="l" r="r" t="t"/>
                <a:pathLst>
                  <a:path extrusionOk="0" h="17933" w="228298">
                    <a:moveTo>
                      <a:pt x="215216" y="-246"/>
                    </a:moveTo>
                    <a:lnTo>
                      <a:pt x="10" y="-246"/>
                    </a:lnTo>
                    <a:lnTo>
                      <a:pt x="10" y="17688"/>
                    </a:lnTo>
                    <a:lnTo>
                      <a:pt x="228309" y="17688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0" name="Google Shape;90;p2"/>
              <p:cNvSpPr/>
              <p:nvPr/>
            </p:nvSpPr>
            <p:spPr>
              <a:xfrm>
                <a:off x="9120211" y="332171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1" name="Google Shape;91;p2"/>
              <p:cNvSpPr/>
              <p:nvPr/>
            </p:nvSpPr>
            <p:spPr>
              <a:xfrm>
                <a:off x="9120211" y="366344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2" name="Google Shape;92;p2"/>
              <p:cNvSpPr/>
              <p:nvPr/>
            </p:nvSpPr>
            <p:spPr>
              <a:xfrm>
                <a:off x="9120211" y="400517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3" name="Google Shape;93;p2"/>
              <p:cNvSpPr/>
              <p:nvPr/>
            </p:nvSpPr>
            <p:spPr>
              <a:xfrm>
                <a:off x="9120211" y="434690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4" name="Google Shape;94;p2"/>
              <p:cNvSpPr/>
              <p:nvPr/>
            </p:nvSpPr>
            <p:spPr>
              <a:xfrm>
                <a:off x="9120211" y="468863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5" name="Google Shape;95;p2"/>
              <p:cNvSpPr/>
              <p:nvPr/>
            </p:nvSpPr>
            <p:spPr>
              <a:xfrm>
                <a:off x="9120211" y="503035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6" name="Google Shape;96;p2"/>
              <p:cNvSpPr/>
              <p:nvPr/>
            </p:nvSpPr>
            <p:spPr>
              <a:xfrm>
                <a:off x="9120211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7" name="Google Shape;97;p2"/>
              <p:cNvSpPr/>
              <p:nvPr/>
            </p:nvSpPr>
            <p:spPr>
              <a:xfrm>
                <a:off x="9120211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8" name="Google Shape;98;p2"/>
              <p:cNvSpPr/>
              <p:nvPr/>
            </p:nvSpPr>
            <p:spPr>
              <a:xfrm>
                <a:off x="9120211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9" name="Google Shape;99;p2"/>
              <p:cNvSpPr/>
              <p:nvPr/>
            </p:nvSpPr>
            <p:spPr>
              <a:xfrm>
                <a:off x="9120211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0" name="Google Shape;100;p2"/>
              <p:cNvSpPr/>
              <p:nvPr/>
            </p:nvSpPr>
            <p:spPr>
              <a:xfrm>
                <a:off x="7825744" y="2305488"/>
                <a:ext cx="17933" cy="4554215"/>
              </a:xfrm>
              <a:custGeom>
                <a:rect b="b" l="l" r="r" t="t"/>
                <a:pathLst>
                  <a:path extrusionOk="0" h="4554215" w="17933">
                    <a:moveTo>
                      <a:pt x="0" y="0"/>
                    </a:moveTo>
                    <a:lnTo>
                      <a:pt x="17934" y="0"/>
                    </a:lnTo>
                    <a:lnTo>
                      <a:pt x="17934" y="4554215"/>
                    </a:lnTo>
                    <a:lnTo>
                      <a:pt x="0" y="4554215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1" name="Google Shape;101;p2"/>
              <p:cNvSpPr/>
              <p:nvPr/>
            </p:nvSpPr>
            <p:spPr>
              <a:xfrm>
                <a:off x="7814625" y="2298942"/>
                <a:ext cx="422880" cy="4458179"/>
              </a:xfrm>
              <a:custGeom>
                <a:rect b="b" l="l" r="r" t="t"/>
                <a:pathLst>
                  <a:path extrusionOk="0" h="4458179" w="422880">
                    <a:moveTo>
                      <a:pt x="411682" y="4447801"/>
                    </a:moveTo>
                    <a:lnTo>
                      <a:pt x="393748" y="4431481"/>
                    </a:lnTo>
                    <a:lnTo>
                      <a:pt x="224721" y="4278057"/>
                    </a:lnTo>
                    <a:lnTo>
                      <a:pt x="393748" y="4124632"/>
                    </a:lnTo>
                    <a:lnTo>
                      <a:pt x="411682" y="4108402"/>
                    </a:lnTo>
                    <a:lnTo>
                      <a:pt x="413027" y="4107147"/>
                    </a:lnTo>
                    <a:lnTo>
                      <a:pt x="411682" y="4105892"/>
                    </a:lnTo>
                    <a:lnTo>
                      <a:pt x="393748" y="4089662"/>
                    </a:lnTo>
                    <a:lnTo>
                      <a:pt x="224721" y="3936238"/>
                    </a:lnTo>
                    <a:lnTo>
                      <a:pt x="393748" y="3782813"/>
                    </a:lnTo>
                    <a:lnTo>
                      <a:pt x="411682" y="3766583"/>
                    </a:lnTo>
                    <a:lnTo>
                      <a:pt x="413027" y="3765327"/>
                    </a:lnTo>
                    <a:lnTo>
                      <a:pt x="411682" y="3764072"/>
                    </a:lnTo>
                    <a:lnTo>
                      <a:pt x="393748" y="3747842"/>
                    </a:lnTo>
                    <a:lnTo>
                      <a:pt x="224721" y="3594507"/>
                    </a:lnTo>
                    <a:lnTo>
                      <a:pt x="393748" y="3441083"/>
                    </a:lnTo>
                    <a:lnTo>
                      <a:pt x="411682" y="3424853"/>
                    </a:lnTo>
                    <a:lnTo>
                      <a:pt x="413027" y="3423598"/>
                    </a:lnTo>
                    <a:lnTo>
                      <a:pt x="411682" y="3422342"/>
                    </a:lnTo>
                    <a:lnTo>
                      <a:pt x="393748" y="3406112"/>
                    </a:lnTo>
                    <a:lnTo>
                      <a:pt x="224721" y="3252688"/>
                    </a:lnTo>
                    <a:lnTo>
                      <a:pt x="393748" y="3099354"/>
                    </a:lnTo>
                    <a:lnTo>
                      <a:pt x="411682" y="3083124"/>
                    </a:lnTo>
                    <a:lnTo>
                      <a:pt x="413027" y="3081868"/>
                    </a:lnTo>
                    <a:lnTo>
                      <a:pt x="411682" y="3080613"/>
                    </a:lnTo>
                    <a:lnTo>
                      <a:pt x="393748" y="3064382"/>
                    </a:lnTo>
                    <a:lnTo>
                      <a:pt x="224721" y="2910958"/>
                    </a:lnTo>
                    <a:lnTo>
                      <a:pt x="393748" y="2757624"/>
                    </a:lnTo>
                    <a:lnTo>
                      <a:pt x="411682" y="2741394"/>
                    </a:lnTo>
                    <a:lnTo>
                      <a:pt x="413027" y="2740138"/>
                    </a:lnTo>
                    <a:lnTo>
                      <a:pt x="411682" y="2738883"/>
                    </a:lnTo>
                    <a:lnTo>
                      <a:pt x="393748" y="2722653"/>
                    </a:lnTo>
                    <a:lnTo>
                      <a:pt x="224721" y="2569229"/>
                    </a:lnTo>
                    <a:lnTo>
                      <a:pt x="393748" y="2416073"/>
                    </a:lnTo>
                    <a:lnTo>
                      <a:pt x="411682" y="2399843"/>
                    </a:lnTo>
                    <a:lnTo>
                      <a:pt x="413027" y="2398588"/>
                    </a:lnTo>
                    <a:lnTo>
                      <a:pt x="411682" y="2397332"/>
                    </a:lnTo>
                    <a:lnTo>
                      <a:pt x="393748" y="2381102"/>
                    </a:lnTo>
                    <a:lnTo>
                      <a:pt x="224721" y="2227768"/>
                    </a:lnTo>
                    <a:lnTo>
                      <a:pt x="393748" y="2074433"/>
                    </a:lnTo>
                    <a:lnTo>
                      <a:pt x="411682" y="2058203"/>
                    </a:lnTo>
                    <a:lnTo>
                      <a:pt x="413027" y="2056948"/>
                    </a:lnTo>
                    <a:lnTo>
                      <a:pt x="411682" y="2055692"/>
                    </a:lnTo>
                    <a:lnTo>
                      <a:pt x="393748" y="2039462"/>
                    </a:lnTo>
                    <a:lnTo>
                      <a:pt x="224721" y="1886128"/>
                    </a:lnTo>
                    <a:lnTo>
                      <a:pt x="393748" y="1732703"/>
                    </a:lnTo>
                    <a:lnTo>
                      <a:pt x="411682" y="1716473"/>
                    </a:lnTo>
                    <a:lnTo>
                      <a:pt x="413027" y="1715218"/>
                    </a:lnTo>
                    <a:lnTo>
                      <a:pt x="411682" y="1713963"/>
                    </a:lnTo>
                    <a:lnTo>
                      <a:pt x="393748" y="1697733"/>
                    </a:lnTo>
                    <a:lnTo>
                      <a:pt x="224721" y="1544039"/>
                    </a:lnTo>
                    <a:lnTo>
                      <a:pt x="393748" y="1390705"/>
                    </a:lnTo>
                    <a:lnTo>
                      <a:pt x="411682" y="1374474"/>
                    </a:lnTo>
                    <a:lnTo>
                      <a:pt x="413027" y="1373219"/>
                    </a:lnTo>
                    <a:lnTo>
                      <a:pt x="411682" y="1371964"/>
                    </a:lnTo>
                    <a:lnTo>
                      <a:pt x="393748" y="1355734"/>
                    </a:lnTo>
                    <a:lnTo>
                      <a:pt x="224721" y="1202310"/>
                    </a:lnTo>
                    <a:lnTo>
                      <a:pt x="393748" y="1048975"/>
                    </a:lnTo>
                    <a:lnTo>
                      <a:pt x="411682" y="1032745"/>
                    </a:lnTo>
                    <a:lnTo>
                      <a:pt x="413027" y="1031489"/>
                    </a:lnTo>
                    <a:lnTo>
                      <a:pt x="411682" y="1030234"/>
                    </a:lnTo>
                    <a:lnTo>
                      <a:pt x="393748" y="1014004"/>
                    </a:lnTo>
                    <a:lnTo>
                      <a:pt x="224721" y="860580"/>
                    </a:lnTo>
                    <a:lnTo>
                      <a:pt x="393748" y="707245"/>
                    </a:lnTo>
                    <a:lnTo>
                      <a:pt x="411682" y="691015"/>
                    </a:lnTo>
                    <a:lnTo>
                      <a:pt x="413027" y="689760"/>
                    </a:lnTo>
                    <a:lnTo>
                      <a:pt x="411682" y="688504"/>
                    </a:lnTo>
                    <a:lnTo>
                      <a:pt x="393748" y="672274"/>
                    </a:lnTo>
                    <a:lnTo>
                      <a:pt x="224721" y="518939"/>
                    </a:lnTo>
                    <a:lnTo>
                      <a:pt x="393748" y="365515"/>
                    </a:lnTo>
                    <a:lnTo>
                      <a:pt x="411682" y="349285"/>
                    </a:lnTo>
                    <a:lnTo>
                      <a:pt x="413027" y="348030"/>
                    </a:lnTo>
                    <a:lnTo>
                      <a:pt x="411682" y="346774"/>
                    </a:lnTo>
                    <a:lnTo>
                      <a:pt x="393748" y="330544"/>
                    </a:lnTo>
                    <a:lnTo>
                      <a:pt x="224721" y="177210"/>
                    </a:lnTo>
                    <a:lnTo>
                      <a:pt x="393748" y="23875"/>
                    </a:lnTo>
                    <a:lnTo>
                      <a:pt x="405853" y="12935"/>
                    </a:lnTo>
                    <a:lnTo>
                      <a:pt x="393837" y="-246"/>
                    </a:lnTo>
                    <a:lnTo>
                      <a:pt x="393837" y="-246"/>
                    </a:lnTo>
                    <a:lnTo>
                      <a:pt x="211360" y="165373"/>
                    </a:lnTo>
                    <a:lnTo>
                      <a:pt x="30318" y="1010"/>
                    </a:lnTo>
                    <a:lnTo>
                      <a:pt x="29152" y="-67"/>
                    </a:lnTo>
                    <a:lnTo>
                      <a:pt x="25297" y="4238"/>
                    </a:lnTo>
                    <a:lnTo>
                      <a:pt x="23145" y="6569"/>
                    </a:lnTo>
                    <a:lnTo>
                      <a:pt x="17047" y="13204"/>
                    </a:lnTo>
                    <a:lnTo>
                      <a:pt x="29063" y="24144"/>
                    </a:lnTo>
                    <a:lnTo>
                      <a:pt x="198090" y="177479"/>
                    </a:lnTo>
                    <a:lnTo>
                      <a:pt x="29242" y="330544"/>
                    </a:lnTo>
                    <a:lnTo>
                      <a:pt x="11308" y="346774"/>
                    </a:lnTo>
                    <a:lnTo>
                      <a:pt x="9963" y="348030"/>
                    </a:lnTo>
                    <a:lnTo>
                      <a:pt x="11308" y="349285"/>
                    </a:lnTo>
                    <a:lnTo>
                      <a:pt x="29242" y="365515"/>
                    </a:lnTo>
                    <a:lnTo>
                      <a:pt x="198269" y="518939"/>
                    </a:lnTo>
                    <a:lnTo>
                      <a:pt x="29242" y="672274"/>
                    </a:lnTo>
                    <a:lnTo>
                      <a:pt x="11308" y="688504"/>
                    </a:lnTo>
                    <a:lnTo>
                      <a:pt x="9963" y="689760"/>
                    </a:lnTo>
                    <a:lnTo>
                      <a:pt x="11308" y="691015"/>
                    </a:lnTo>
                    <a:lnTo>
                      <a:pt x="29242" y="707245"/>
                    </a:lnTo>
                    <a:lnTo>
                      <a:pt x="198269" y="860580"/>
                    </a:lnTo>
                    <a:lnTo>
                      <a:pt x="29242" y="1014004"/>
                    </a:lnTo>
                    <a:lnTo>
                      <a:pt x="11308" y="1030234"/>
                    </a:lnTo>
                    <a:lnTo>
                      <a:pt x="9963" y="1031489"/>
                    </a:lnTo>
                    <a:lnTo>
                      <a:pt x="11308" y="1032745"/>
                    </a:lnTo>
                    <a:lnTo>
                      <a:pt x="29242" y="1048975"/>
                    </a:lnTo>
                    <a:lnTo>
                      <a:pt x="198269" y="1202310"/>
                    </a:lnTo>
                    <a:lnTo>
                      <a:pt x="29242" y="1355734"/>
                    </a:lnTo>
                    <a:lnTo>
                      <a:pt x="11308" y="1371964"/>
                    </a:lnTo>
                    <a:lnTo>
                      <a:pt x="9963" y="1373219"/>
                    </a:lnTo>
                    <a:lnTo>
                      <a:pt x="11308" y="1374474"/>
                    </a:lnTo>
                    <a:lnTo>
                      <a:pt x="29242" y="1390705"/>
                    </a:lnTo>
                    <a:lnTo>
                      <a:pt x="198269" y="1544039"/>
                    </a:lnTo>
                    <a:lnTo>
                      <a:pt x="29242" y="1697463"/>
                    </a:lnTo>
                    <a:lnTo>
                      <a:pt x="11308" y="1713694"/>
                    </a:lnTo>
                    <a:lnTo>
                      <a:pt x="9963" y="1714949"/>
                    </a:lnTo>
                    <a:lnTo>
                      <a:pt x="11308" y="1716204"/>
                    </a:lnTo>
                    <a:lnTo>
                      <a:pt x="29242" y="1732434"/>
                    </a:lnTo>
                    <a:lnTo>
                      <a:pt x="198269" y="1885859"/>
                    </a:lnTo>
                    <a:lnTo>
                      <a:pt x="29242" y="2039462"/>
                    </a:lnTo>
                    <a:lnTo>
                      <a:pt x="11308" y="2055692"/>
                    </a:lnTo>
                    <a:lnTo>
                      <a:pt x="9963" y="2056948"/>
                    </a:lnTo>
                    <a:lnTo>
                      <a:pt x="11308" y="2058203"/>
                    </a:lnTo>
                    <a:lnTo>
                      <a:pt x="29242" y="2074433"/>
                    </a:lnTo>
                    <a:lnTo>
                      <a:pt x="198090" y="2227768"/>
                    </a:lnTo>
                    <a:lnTo>
                      <a:pt x="29242" y="2380923"/>
                    </a:lnTo>
                    <a:lnTo>
                      <a:pt x="11308" y="2397153"/>
                    </a:lnTo>
                    <a:lnTo>
                      <a:pt x="9963" y="2398409"/>
                    </a:lnTo>
                    <a:lnTo>
                      <a:pt x="11308" y="2399664"/>
                    </a:lnTo>
                    <a:lnTo>
                      <a:pt x="29242" y="2415894"/>
                    </a:lnTo>
                    <a:lnTo>
                      <a:pt x="198269" y="2569229"/>
                    </a:lnTo>
                    <a:lnTo>
                      <a:pt x="29242" y="2722653"/>
                    </a:lnTo>
                    <a:lnTo>
                      <a:pt x="11308" y="2738883"/>
                    </a:lnTo>
                    <a:lnTo>
                      <a:pt x="9963" y="2740138"/>
                    </a:lnTo>
                    <a:lnTo>
                      <a:pt x="11308" y="2741394"/>
                    </a:lnTo>
                    <a:lnTo>
                      <a:pt x="29242" y="2757624"/>
                    </a:lnTo>
                    <a:lnTo>
                      <a:pt x="198269" y="2910958"/>
                    </a:lnTo>
                    <a:lnTo>
                      <a:pt x="29242" y="3064382"/>
                    </a:lnTo>
                    <a:lnTo>
                      <a:pt x="11308" y="3080613"/>
                    </a:lnTo>
                    <a:lnTo>
                      <a:pt x="9963" y="3081868"/>
                    </a:lnTo>
                    <a:lnTo>
                      <a:pt x="11308" y="3083124"/>
                    </a:lnTo>
                    <a:lnTo>
                      <a:pt x="29242" y="3099354"/>
                    </a:lnTo>
                    <a:lnTo>
                      <a:pt x="198269" y="3252688"/>
                    </a:lnTo>
                    <a:lnTo>
                      <a:pt x="29242" y="3406112"/>
                    </a:lnTo>
                    <a:lnTo>
                      <a:pt x="11308" y="3422342"/>
                    </a:lnTo>
                    <a:lnTo>
                      <a:pt x="9963" y="3423598"/>
                    </a:lnTo>
                    <a:lnTo>
                      <a:pt x="11308" y="3424853"/>
                    </a:lnTo>
                    <a:lnTo>
                      <a:pt x="29242" y="3441083"/>
                    </a:lnTo>
                    <a:lnTo>
                      <a:pt x="198269" y="3594507"/>
                    </a:lnTo>
                    <a:lnTo>
                      <a:pt x="29242" y="3747842"/>
                    </a:lnTo>
                    <a:lnTo>
                      <a:pt x="11308" y="3764072"/>
                    </a:lnTo>
                    <a:lnTo>
                      <a:pt x="9963" y="3765327"/>
                    </a:lnTo>
                    <a:lnTo>
                      <a:pt x="11308" y="3766583"/>
                    </a:lnTo>
                    <a:lnTo>
                      <a:pt x="29242" y="3782813"/>
                    </a:lnTo>
                    <a:lnTo>
                      <a:pt x="198269" y="3936238"/>
                    </a:lnTo>
                    <a:lnTo>
                      <a:pt x="29242" y="4089662"/>
                    </a:lnTo>
                    <a:lnTo>
                      <a:pt x="11308" y="4105892"/>
                    </a:lnTo>
                    <a:lnTo>
                      <a:pt x="9963" y="4107147"/>
                    </a:lnTo>
                    <a:lnTo>
                      <a:pt x="11308" y="4108402"/>
                    </a:lnTo>
                    <a:lnTo>
                      <a:pt x="29242" y="4124632"/>
                    </a:lnTo>
                    <a:lnTo>
                      <a:pt x="198269" y="4278057"/>
                    </a:lnTo>
                    <a:lnTo>
                      <a:pt x="29242" y="4431391"/>
                    </a:lnTo>
                    <a:lnTo>
                      <a:pt x="11308" y="4447711"/>
                    </a:lnTo>
                    <a:lnTo>
                      <a:pt x="10" y="4457934"/>
                    </a:lnTo>
                    <a:lnTo>
                      <a:pt x="422891" y="4457934"/>
                    </a:lnTo>
                    <a:close/>
                    <a:moveTo>
                      <a:pt x="46279" y="356997"/>
                    </a:moveTo>
                    <a:lnTo>
                      <a:pt x="36416" y="348030"/>
                    </a:lnTo>
                    <a:lnTo>
                      <a:pt x="46279" y="339063"/>
                    </a:lnTo>
                    <a:lnTo>
                      <a:pt x="211360" y="189315"/>
                    </a:lnTo>
                    <a:lnTo>
                      <a:pt x="376531" y="339063"/>
                    </a:lnTo>
                    <a:lnTo>
                      <a:pt x="386395" y="348030"/>
                    </a:lnTo>
                    <a:lnTo>
                      <a:pt x="376531" y="356997"/>
                    </a:lnTo>
                    <a:lnTo>
                      <a:pt x="211360" y="506744"/>
                    </a:lnTo>
                    <a:close/>
                    <a:moveTo>
                      <a:pt x="46279" y="698727"/>
                    </a:moveTo>
                    <a:lnTo>
                      <a:pt x="36416" y="689760"/>
                    </a:lnTo>
                    <a:lnTo>
                      <a:pt x="46279" y="680793"/>
                    </a:lnTo>
                    <a:lnTo>
                      <a:pt x="211360" y="531045"/>
                    </a:lnTo>
                    <a:lnTo>
                      <a:pt x="376531" y="680793"/>
                    </a:lnTo>
                    <a:lnTo>
                      <a:pt x="386395" y="689760"/>
                    </a:lnTo>
                    <a:lnTo>
                      <a:pt x="376531" y="698727"/>
                    </a:lnTo>
                    <a:lnTo>
                      <a:pt x="211360" y="848474"/>
                    </a:lnTo>
                    <a:close/>
                    <a:moveTo>
                      <a:pt x="46279" y="1040456"/>
                    </a:moveTo>
                    <a:lnTo>
                      <a:pt x="36416" y="1031489"/>
                    </a:lnTo>
                    <a:lnTo>
                      <a:pt x="46279" y="1022522"/>
                    </a:lnTo>
                    <a:lnTo>
                      <a:pt x="211360" y="872685"/>
                    </a:lnTo>
                    <a:lnTo>
                      <a:pt x="376531" y="1022522"/>
                    </a:lnTo>
                    <a:lnTo>
                      <a:pt x="386395" y="1031489"/>
                    </a:lnTo>
                    <a:lnTo>
                      <a:pt x="376531" y="1040456"/>
                    </a:lnTo>
                    <a:lnTo>
                      <a:pt x="211360" y="1190204"/>
                    </a:lnTo>
                    <a:close/>
                    <a:moveTo>
                      <a:pt x="46279" y="1382186"/>
                    </a:moveTo>
                    <a:lnTo>
                      <a:pt x="36416" y="1373219"/>
                    </a:lnTo>
                    <a:lnTo>
                      <a:pt x="46279" y="1364252"/>
                    </a:lnTo>
                    <a:lnTo>
                      <a:pt x="211360" y="1214504"/>
                    </a:lnTo>
                    <a:lnTo>
                      <a:pt x="376531" y="1364342"/>
                    </a:lnTo>
                    <a:lnTo>
                      <a:pt x="386395" y="1373309"/>
                    </a:lnTo>
                    <a:lnTo>
                      <a:pt x="376531" y="1382276"/>
                    </a:lnTo>
                    <a:lnTo>
                      <a:pt x="211360" y="1532023"/>
                    </a:lnTo>
                    <a:close/>
                    <a:moveTo>
                      <a:pt x="46279" y="1723916"/>
                    </a:moveTo>
                    <a:lnTo>
                      <a:pt x="36416" y="1714949"/>
                    </a:lnTo>
                    <a:lnTo>
                      <a:pt x="46279" y="1705982"/>
                    </a:lnTo>
                    <a:lnTo>
                      <a:pt x="211360" y="1556145"/>
                    </a:lnTo>
                    <a:lnTo>
                      <a:pt x="376531" y="1705982"/>
                    </a:lnTo>
                    <a:lnTo>
                      <a:pt x="386395" y="1714949"/>
                    </a:lnTo>
                    <a:lnTo>
                      <a:pt x="376531" y="1723916"/>
                    </a:lnTo>
                    <a:lnTo>
                      <a:pt x="211360" y="1873664"/>
                    </a:lnTo>
                    <a:close/>
                    <a:moveTo>
                      <a:pt x="46279" y="2065646"/>
                    </a:moveTo>
                    <a:lnTo>
                      <a:pt x="36416" y="2056679"/>
                    </a:lnTo>
                    <a:lnTo>
                      <a:pt x="46279" y="2047712"/>
                    </a:lnTo>
                    <a:lnTo>
                      <a:pt x="211360" y="1897964"/>
                    </a:lnTo>
                    <a:lnTo>
                      <a:pt x="376531" y="2047712"/>
                    </a:lnTo>
                    <a:lnTo>
                      <a:pt x="386395" y="2056679"/>
                    </a:lnTo>
                    <a:lnTo>
                      <a:pt x="376531" y="2065646"/>
                    </a:lnTo>
                    <a:lnTo>
                      <a:pt x="211360" y="2215393"/>
                    </a:lnTo>
                    <a:close/>
                    <a:moveTo>
                      <a:pt x="46279" y="2407376"/>
                    </a:moveTo>
                    <a:lnTo>
                      <a:pt x="36416" y="2398409"/>
                    </a:lnTo>
                    <a:lnTo>
                      <a:pt x="46279" y="2389442"/>
                    </a:lnTo>
                    <a:lnTo>
                      <a:pt x="211360" y="2239604"/>
                    </a:lnTo>
                    <a:lnTo>
                      <a:pt x="376531" y="2389173"/>
                    </a:lnTo>
                    <a:lnTo>
                      <a:pt x="386395" y="2398139"/>
                    </a:lnTo>
                    <a:lnTo>
                      <a:pt x="376531" y="2407106"/>
                    </a:lnTo>
                    <a:lnTo>
                      <a:pt x="211360" y="2556854"/>
                    </a:lnTo>
                    <a:close/>
                    <a:moveTo>
                      <a:pt x="46279" y="2749105"/>
                    </a:moveTo>
                    <a:lnTo>
                      <a:pt x="36416" y="2740138"/>
                    </a:lnTo>
                    <a:lnTo>
                      <a:pt x="46279" y="2731171"/>
                    </a:lnTo>
                    <a:lnTo>
                      <a:pt x="211360" y="2581334"/>
                    </a:lnTo>
                    <a:lnTo>
                      <a:pt x="376531" y="2731171"/>
                    </a:lnTo>
                    <a:lnTo>
                      <a:pt x="386395" y="2740138"/>
                    </a:lnTo>
                    <a:lnTo>
                      <a:pt x="376531" y="2749105"/>
                    </a:lnTo>
                    <a:lnTo>
                      <a:pt x="211360" y="2898853"/>
                    </a:lnTo>
                    <a:close/>
                    <a:moveTo>
                      <a:pt x="46279" y="3090835"/>
                    </a:moveTo>
                    <a:lnTo>
                      <a:pt x="36416" y="3081868"/>
                    </a:lnTo>
                    <a:lnTo>
                      <a:pt x="46279" y="3072901"/>
                    </a:lnTo>
                    <a:lnTo>
                      <a:pt x="211360" y="2923064"/>
                    </a:lnTo>
                    <a:lnTo>
                      <a:pt x="376531" y="3072901"/>
                    </a:lnTo>
                    <a:lnTo>
                      <a:pt x="386395" y="3081868"/>
                    </a:lnTo>
                    <a:lnTo>
                      <a:pt x="376531" y="3090835"/>
                    </a:lnTo>
                    <a:lnTo>
                      <a:pt x="211360" y="3241031"/>
                    </a:lnTo>
                    <a:close/>
                    <a:moveTo>
                      <a:pt x="46279" y="3432565"/>
                    </a:moveTo>
                    <a:lnTo>
                      <a:pt x="36416" y="3423598"/>
                    </a:lnTo>
                    <a:lnTo>
                      <a:pt x="46279" y="3414631"/>
                    </a:lnTo>
                    <a:lnTo>
                      <a:pt x="211360" y="3264883"/>
                    </a:lnTo>
                    <a:lnTo>
                      <a:pt x="376531" y="3414631"/>
                    </a:lnTo>
                    <a:lnTo>
                      <a:pt x="386395" y="3423598"/>
                    </a:lnTo>
                    <a:lnTo>
                      <a:pt x="376531" y="3432565"/>
                    </a:lnTo>
                    <a:lnTo>
                      <a:pt x="211360" y="3582402"/>
                    </a:lnTo>
                    <a:close/>
                    <a:moveTo>
                      <a:pt x="46279" y="3774294"/>
                    </a:moveTo>
                    <a:lnTo>
                      <a:pt x="36416" y="3765327"/>
                    </a:lnTo>
                    <a:lnTo>
                      <a:pt x="46279" y="3756360"/>
                    </a:lnTo>
                    <a:lnTo>
                      <a:pt x="211360" y="3606613"/>
                    </a:lnTo>
                    <a:lnTo>
                      <a:pt x="376531" y="3756360"/>
                    </a:lnTo>
                    <a:lnTo>
                      <a:pt x="386395" y="3765327"/>
                    </a:lnTo>
                    <a:lnTo>
                      <a:pt x="376531" y="3774294"/>
                    </a:lnTo>
                    <a:lnTo>
                      <a:pt x="211360" y="3924132"/>
                    </a:lnTo>
                    <a:close/>
                    <a:moveTo>
                      <a:pt x="46279" y="4116114"/>
                    </a:moveTo>
                    <a:lnTo>
                      <a:pt x="36416" y="4107147"/>
                    </a:lnTo>
                    <a:lnTo>
                      <a:pt x="46279" y="4098180"/>
                    </a:lnTo>
                    <a:lnTo>
                      <a:pt x="211360" y="3948343"/>
                    </a:lnTo>
                    <a:lnTo>
                      <a:pt x="376531" y="4098180"/>
                    </a:lnTo>
                    <a:lnTo>
                      <a:pt x="386395" y="4107147"/>
                    </a:lnTo>
                    <a:lnTo>
                      <a:pt x="376531" y="4116114"/>
                    </a:lnTo>
                    <a:lnTo>
                      <a:pt x="211360" y="4265951"/>
                    </a:lnTo>
                    <a:close/>
                    <a:moveTo>
                      <a:pt x="46279" y="4440000"/>
                    </a:moveTo>
                    <a:lnTo>
                      <a:pt x="211360" y="4290162"/>
                    </a:lnTo>
                    <a:lnTo>
                      <a:pt x="376441" y="4440000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2" name="Google Shape;102;p2"/>
              <p:cNvSpPr/>
              <p:nvPr/>
            </p:nvSpPr>
            <p:spPr>
              <a:xfrm>
                <a:off x="8208363" y="2273655"/>
                <a:ext cx="17933" cy="4586047"/>
              </a:xfrm>
              <a:custGeom>
                <a:rect b="b" l="l" r="r" t="t"/>
                <a:pathLst>
                  <a:path extrusionOk="0" h="4586047" w="17933">
                    <a:moveTo>
                      <a:pt x="0" y="0"/>
                    </a:moveTo>
                    <a:lnTo>
                      <a:pt x="17934" y="0"/>
                    </a:lnTo>
                    <a:lnTo>
                      <a:pt x="17934" y="4586048"/>
                    </a:lnTo>
                    <a:lnTo>
                      <a:pt x="0" y="4586048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3" name="Google Shape;103;p2"/>
              <p:cNvSpPr/>
              <p:nvPr/>
            </p:nvSpPr>
            <p:spPr>
              <a:xfrm>
                <a:off x="7837760" y="2638251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4" name="Google Shape;104;p2"/>
              <p:cNvSpPr/>
              <p:nvPr/>
            </p:nvSpPr>
            <p:spPr>
              <a:xfrm>
                <a:off x="7837760" y="2979981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5" name="Google Shape;105;p2"/>
              <p:cNvSpPr/>
              <p:nvPr/>
            </p:nvSpPr>
            <p:spPr>
              <a:xfrm>
                <a:off x="7837760" y="332171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6" name="Google Shape;106;p2"/>
              <p:cNvSpPr/>
              <p:nvPr/>
            </p:nvSpPr>
            <p:spPr>
              <a:xfrm>
                <a:off x="7837760" y="366344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7" name="Google Shape;107;p2"/>
              <p:cNvSpPr/>
              <p:nvPr/>
            </p:nvSpPr>
            <p:spPr>
              <a:xfrm>
                <a:off x="7837760" y="400517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8" name="Google Shape;108;p2"/>
              <p:cNvSpPr/>
              <p:nvPr/>
            </p:nvSpPr>
            <p:spPr>
              <a:xfrm>
                <a:off x="7837760" y="434690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9" name="Google Shape;109;p2"/>
              <p:cNvSpPr/>
              <p:nvPr/>
            </p:nvSpPr>
            <p:spPr>
              <a:xfrm>
                <a:off x="7837760" y="468863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0" name="Google Shape;110;p2"/>
              <p:cNvSpPr/>
              <p:nvPr/>
            </p:nvSpPr>
            <p:spPr>
              <a:xfrm>
                <a:off x="7837760" y="503035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1" name="Google Shape;111;p2"/>
              <p:cNvSpPr/>
              <p:nvPr/>
            </p:nvSpPr>
            <p:spPr>
              <a:xfrm>
                <a:off x="7837760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2" name="Google Shape;112;p2"/>
              <p:cNvSpPr/>
              <p:nvPr/>
            </p:nvSpPr>
            <p:spPr>
              <a:xfrm>
                <a:off x="7837760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3" name="Google Shape;113;p2"/>
              <p:cNvSpPr/>
              <p:nvPr/>
            </p:nvSpPr>
            <p:spPr>
              <a:xfrm>
                <a:off x="7837760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4" name="Google Shape;114;p2"/>
              <p:cNvSpPr/>
              <p:nvPr/>
            </p:nvSpPr>
            <p:spPr>
              <a:xfrm>
                <a:off x="7837760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5" name="Google Shape;115;p2"/>
              <p:cNvSpPr/>
              <p:nvPr/>
            </p:nvSpPr>
            <p:spPr>
              <a:xfrm>
                <a:off x="6543652" y="4320716"/>
                <a:ext cx="17933" cy="2538987"/>
              </a:xfrm>
              <a:custGeom>
                <a:rect b="b" l="l" r="r" t="t"/>
                <a:pathLst>
                  <a:path extrusionOk="0" h="2538987" w="17933">
                    <a:moveTo>
                      <a:pt x="10" y="4596"/>
                    </a:moveTo>
                    <a:lnTo>
                      <a:pt x="10" y="2538741"/>
                    </a:lnTo>
                    <a:lnTo>
                      <a:pt x="17944" y="2538741"/>
                    </a:lnTo>
                    <a:lnTo>
                      <a:pt x="17944" y="-246"/>
                    </a:lnTo>
                    <a:cubicBezTo>
                      <a:pt x="12053" y="1673"/>
                      <a:pt x="6062" y="3287"/>
                      <a:pt x="10" y="4596"/>
                    </a:cubicBez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6" name="Google Shape;116;p2"/>
              <p:cNvSpPr/>
              <p:nvPr/>
            </p:nvSpPr>
            <p:spPr>
              <a:xfrm>
                <a:off x="6532354" y="3939981"/>
                <a:ext cx="423059" cy="2817141"/>
              </a:xfrm>
              <a:custGeom>
                <a:rect b="b" l="l" r="r" t="t"/>
                <a:pathLst>
                  <a:path extrusionOk="0" h="2817141" w="423059">
                    <a:moveTo>
                      <a:pt x="11308" y="2806673"/>
                    </a:moveTo>
                    <a:lnTo>
                      <a:pt x="10" y="2816895"/>
                    </a:lnTo>
                    <a:lnTo>
                      <a:pt x="423070" y="2816895"/>
                    </a:lnTo>
                    <a:lnTo>
                      <a:pt x="411861" y="2806763"/>
                    </a:lnTo>
                    <a:lnTo>
                      <a:pt x="393927" y="2790443"/>
                    </a:lnTo>
                    <a:lnTo>
                      <a:pt x="224901" y="2637019"/>
                    </a:lnTo>
                    <a:lnTo>
                      <a:pt x="393927" y="2483594"/>
                    </a:lnTo>
                    <a:lnTo>
                      <a:pt x="411861" y="2467364"/>
                    </a:lnTo>
                    <a:lnTo>
                      <a:pt x="413206" y="2466109"/>
                    </a:lnTo>
                    <a:lnTo>
                      <a:pt x="411861" y="2464853"/>
                    </a:lnTo>
                    <a:lnTo>
                      <a:pt x="393927" y="2448623"/>
                    </a:lnTo>
                    <a:lnTo>
                      <a:pt x="224901" y="2295199"/>
                    </a:lnTo>
                    <a:lnTo>
                      <a:pt x="393927" y="2141775"/>
                    </a:lnTo>
                    <a:lnTo>
                      <a:pt x="411861" y="2125545"/>
                    </a:lnTo>
                    <a:lnTo>
                      <a:pt x="413206" y="2124289"/>
                    </a:lnTo>
                    <a:lnTo>
                      <a:pt x="411861" y="2123034"/>
                    </a:lnTo>
                    <a:lnTo>
                      <a:pt x="393927" y="2106804"/>
                    </a:lnTo>
                    <a:lnTo>
                      <a:pt x="224901" y="1953469"/>
                    </a:lnTo>
                    <a:lnTo>
                      <a:pt x="393927" y="1800045"/>
                    </a:lnTo>
                    <a:lnTo>
                      <a:pt x="411861" y="1783815"/>
                    </a:lnTo>
                    <a:lnTo>
                      <a:pt x="413206" y="1782559"/>
                    </a:lnTo>
                    <a:lnTo>
                      <a:pt x="411861" y="1781304"/>
                    </a:lnTo>
                    <a:lnTo>
                      <a:pt x="393927" y="1765074"/>
                    </a:lnTo>
                    <a:lnTo>
                      <a:pt x="224542" y="1611650"/>
                    </a:lnTo>
                    <a:lnTo>
                      <a:pt x="393569" y="1458315"/>
                    </a:lnTo>
                    <a:lnTo>
                      <a:pt x="411503" y="1442085"/>
                    </a:lnTo>
                    <a:lnTo>
                      <a:pt x="412848" y="1440830"/>
                    </a:lnTo>
                    <a:lnTo>
                      <a:pt x="411503" y="1439574"/>
                    </a:lnTo>
                    <a:lnTo>
                      <a:pt x="393569" y="1423344"/>
                    </a:lnTo>
                    <a:lnTo>
                      <a:pt x="224542" y="1269920"/>
                    </a:lnTo>
                    <a:lnTo>
                      <a:pt x="393569" y="1116586"/>
                    </a:lnTo>
                    <a:lnTo>
                      <a:pt x="411503" y="1100356"/>
                    </a:lnTo>
                    <a:lnTo>
                      <a:pt x="412848" y="1099100"/>
                    </a:lnTo>
                    <a:lnTo>
                      <a:pt x="411503" y="1097845"/>
                    </a:lnTo>
                    <a:lnTo>
                      <a:pt x="393569" y="1081614"/>
                    </a:lnTo>
                    <a:lnTo>
                      <a:pt x="224542" y="928190"/>
                    </a:lnTo>
                    <a:lnTo>
                      <a:pt x="393569" y="775035"/>
                    </a:lnTo>
                    <a:lnTo>
                      <a:pt x="411503" y="758805"/>
                    </a:lnTo>
                    <a:lnTo>
                      <a:pt x="412848" y="757549"/>
                    </a:lnTo>
                    <a:lnTo>
                      <a:pt x="411503" y="756294"/>
                    </a:lnTo>
                    <a:lnTo>
                      <a:pt x="393569" y="740064"/>
                    </a:lnTo>
                    <a:lnTo>
                      <a:pt x="224542" y="586729"/>
                    </a:lnTo>
                    <a:lnTo>
                      <a:pt x="393569" y="433395"/>
                    </a:lnTo>
                    <a:lnTo>
                      <a:pt x="411503" y="417165"/>
                    </a:lnTo>
                    <a:lnTo>
                      <a:pt x="412848" y="415909"/>
                    </a:lnTo>
                    <a:lnTo>
                      <a:pt x="411503" y="414654"/>
                    </a:lnTo>
                    <a:lnTo>
                      <a:pt x="393569" y="398424"/>
                    </a:lnTo>
                    <a:lnTo>
                      <a:pt x="224542" y="245089"/>
                    </a:lnTo>
                    <a:lnTo>
                      <a:pt x="393569" y="91665"/>
                    </a:lnTo>
                    <a:lnTo>
                      <a:pt x="411503" y="75435"/>
                    </a:lnTo>
                    <a:lnTo>
                      <a:pt x="412848" y="74179"/>
                    </a:lnTo>
                    <a:lnTo>
                      <a:pt x="411503" y="72924"/>
                    </a:lnTo>
                    <a:lnTo>
                      <a:pt x="393569" y="56694"/>
                    </a:lnTo>
                    <a:lnTo>
                      <a:pt x="330800" y="-246"/>
                    </a:lnTo>
                    <a:lnTo>
                      <a:pt x="322909" y="16791"/>
                    </a:lnTo>
                    <a:lnTo>
                      <a:pt x="376711" y="65213"/>
                    </a:lnTo>
                    <a:lnTo>
                      <a:pt x="386574" y="74179"/>
                    </a:lnTo>
                    <a:lnTo>
                      <a:pt x="376711" y="83146"/>
                    </a:lnTo>
                    <a:lnTo>
                      <a:pt x="226515" y="219085"/>
                    </a:lnTo>
                    <a:cubicBezTo>
                      <a:pt x="219251" y="233970"/>
                      <a:pt x="211809" y="248766"/>
                      <a:pt x="204367" y="263920"/>
                    </a:cubicBezTo>
                    <a:lnTo>
                      <a:pt x="211540" y="257374"/>
                    </a:lnTo>
                    <a:lnTo>
                      <a:pt x="376711" y="407122"/>
                    </a:lnTo>
                    <a:lnTo>
                      <a:pt x="386574" y="416089"/>
                    </a:lnTo>
                    <a:lnTo>
                      <a:pt x="376711" y="425056"/>
                    </a:lnTo>
                    <a:lnTo>
                      <a:pt x="211540" y="574803"/>
                    </a:lnTo>
                    <a:lnTo>
                      <a:pt x="95598" y="469621"/>
                    </a:lnTo>
                    <a:lnTo>
                      <a:pt x="46458" y="424787"/>
                    </a:lnTo>
                    <a:lnTo>
                      <a:pt x="36595" y="415820"/>
                    </a:lnTo>
                    <a:lnTo>
                      <a:pt x="46458" y="406853"/>
                    </a:lnTo>
                    <a:lnTo>
                      <a:pt x="29242" y="406853"/>
                    </a:lnTo>
                    <a:lnTo>
                      <a:pt x="29242" y="398424"/>
                    </a:lnTo>
                    <a:lnTo>
                      <a:pt x="11308" y="414654"/>
                    </a:lnTo>
                    <a:lnTo>
                      <a:pt x="9963" y="415909"/>
                    </a:lnTo>
                    <a:lnTo>
                      <a:pt x="11308" y="417165"/>
                    </a:lnTo>
                    <a:lnTo>
                      <a:pt x="29242" y="433395"/>
                    </a:lnTo>
                    <a:lnTo>
                      <a:pt x="86631" y="485493"/>
                    </a:lnTo>
                    <a:lnTo>
                      <a:pt x="197910" y="586729"/>
                    </a:lnTo>
                    <a:lnTo>
                      <a:pt x="29242" y="739885"/>
                    </a:lnTo>
                    <a:lnTo>
                      <a:pt x="11308" y="756115"/>
                    </a:lnTo>
                    <a:lnTo>
                      <a:pt x="9963" y="757370"/>
                    </a:lnTo>
                    <a:lnTo>
                      <a:pt x="11308" y="758625"/>
                    </a:lnTo>
                    <a:lnTo>
                      <a:pt x="29242" y="774855"/>
                    </a:lnTo>
                    <a:lnTo>
                      <a:pt x="198269" y="928190"/>
                    </a:lnTo>
                    <a:lnTo>
                      <a:pt x="29242" y="1081614"/>
                    </a:lnTo>
                    <a:lnTo>
                      <a:pt x="11308" y="1097845"/>
                    </a:lnTo>
                    <a:lnTo>
                      <a:pt x="9963" y="1099100"/>
                    </a:lnTo>
                    <a:lnTo>
                      <a:pt x="11308" y="1100356"/>
                    </a:lnTo>
                    <a:lnTo>
                      <a:pt x="29242" y="1116586"/>
                    </a:lnTo>
                    <a:lnTo>
                      <a:pt x="198269" y="1269920"/>
                    </a:lnTo>
                    <a:lnTo>
                      <a:pt x="29242" y="1423344"/>
                    </a:lnTo>
                    <a:lnTo>
                      <a:pt x="11308" y="1439574"/>
                    </a:lnTo>
                    <a:lnTo>
                      <a:pt x="9963" y="1440830"/>
                    </a:lnTo>
                    <a:lnTo>
                      <a:pt x="11308" y="1442085"/>
                    </a:lnTo>
                    <a:lnTo>
                      <a:pt x="29242" y="1458315"/>
                    </a:lnTo>
                    <a:lnTo>
                      <a:pt x="198269" y="1611650"/>
                    </a:lnTo>
                    <a:lnTo>
                      <a:pt x="29242" y="1765074"/>
                    </a:lnTo>
                    <a:lnTo>
                      <a:pt x="11308" y="1781304"/>
                    </a:lnTo>
                    <a:lnTo>
                      <a:pt x="9963" y="1782559"/>
                    </a:lnTo>
                    <a:lnTo>
                      <a:pt x="11308" y="1783815"/>
                    </a:lnTo>
                    <a:lnTo>
                      <a:pt x="29242" y="1800045"/>
                    </a:lnTo>
                    <a:lnTo>
                      <a:pt x="198269" y="1953469"/>
                    </a:lnTo>
                    <a:lnTo>
                      <a:pt x="29242" y="2106804"/>
                    </a:lnTo>
                    <a:lnTo>
                      <a:pt x="11308" y="2123034"/>
                    </a:lnTo>
                    <a:lnTo>
                      <a:pt x="9963" y="2124289"/>
                    </a:lnTo>
                    <a:lnTo>
                      <a:pt x="11308" y="2125545"/>
                    </a:lnTo>
                    <a:lnTo>
                      <a:pt x="29242" y="2141775"/>
                    </a:lnTo>
                    <a:lnTo>
                      <a:pt x="198269" y="2295199"/>
                    </a:lnTo>
                    <a:lnTo>
                      <a:pt x="29242" y="2448623"/>
                    </a:lnTo>
                    <a:lnTo>
                      <a:pt x="11308" y="2464853"/>
                    </a:lnTo>
                    <a:lnTo>
                      <a:pt x="9963" y="2466109"/>
                    </a:lnTo>
                    <a:lnTo>
                      <a:pt x="11308" y="2467364"/>
                    </a:lnTo>
                    <a:lnTo>
                      <a:pt x="29242" y="2483594"/>
                    </a:lnTo>
                    <a:lnTo>
                      <a:pt x="198269" y="2637019"/>
                    </a:lnTo>
                    <a:lnTo>
                      <a:pt x="29242" y="2790353"/>
                    </a:lnTo>
                    <a:close/>
                    <a:moveTo>
                      <a:pt x="46100" y="766068"/>
                    </a:moveTo>
                    <a:lnTo>
                      <a:pt x="36237" y="757101"/>
                    </a:lnTo>
                    <a:lnTo>
                      <a:pt x="46100" y="748134"/>
                    </a:lnTo>
                    <a:lnTo>
                      <a:pt x="211181" y="598297"/>
                    </a:lnTo>
                    <a:lnTo>
                      <a:pt x="376352" y="748134"/>
                    </a:lnTo>
                    <a:lnTo>
                      <a:pt x="386216" y="757101"/>
                    </a:lnTo>
                    <a:lnTo>
                      <a:pt x="376352" y="766068"/>
                    </a:lnTo>
                    <a:lnTo>
                      <a:pt x="211181" y="915816"/>
                    </a:lnTo>
                    <a:close/>
                    <a:moveTo>
                      <a:pt x="46100" y="1107798"/>
                    </a:moveTo>
                    <a:lnTo>
                      <a:pt x="36237" y="1098831"/>
                    </a:lnTo>
                    <a:lnTo>
                      <a:pt x="46100" y="1089864"/>
                    </a:lnTo>
                    <a:lnTo>
                      <a:pt x="211181" y="940027"/>
                    </a:lnTo>
                    <a:lnTo>
                      <a:pt x="376352" y="1089864"/>
                    </a:lnTo>
                    <a:lnTo>
                      <a:pt x="386216" y="1098831"/>
                    </a:lnTo>
                    <a:lnTo>
                      <a:pt x="376352" y="1107798"/>
                    </a:lnTo>
                    <a:lnTo>
                      <a:pt x="211181" y="1257546"/>
                    </a:lnTo>
                    <a:close/>
                    <a:moveTo>
                      <a:pt x="46100" y="1449527"/>
                    </a:moveTo>
                    <a:lnTo>
                      <a:pt x="36237" y="1440560"/>
                    </a:lnTo>
                    <a:lnTo>
                      <a:pt x="46100" y="1431593"/>
                    </a:lnTo>
                    <a:lnTo>
                      <a:pt x="211181" y="1281756"/>
                    </a:lnTo>
                    <a:lnTo>
                      <a:pt x="376352" y="1431593"/>
                    </a:lnTo>
                    <a:lnTo>
                      <a:pt x="386216" y="1440560"/>
                    </a:lnTo>
                    <a:lnTo>
                      <a:pt x="376352" y="1449527"/>
                    </a:lnTo>
                    <a:lnTo>
                      <a:pt x="211181" y="1599993"/>
                    </a:lnTo>
                    <a:close/>
                    <a:moveTo>
                      <a:pt x="46100" y="1791258"/>
                    </a:moveTo>
                    <a:lnTo>
                      <a:pt x="36237" y="1782291"/>
                    </a:lnTo>
                    <a:lnTo>
                      <a:pt x="46100" y="1773324"/>
                    </a:lnTo>
                    <a:lnTo>
                      <a:pt x="211181" y="1623576"/>
                    </a:lnTo>
                    <a:lnTo>
                      <a:pt x="376352" y="1773324"/>
                    </a:lnTo>
                    <a:lnTo>
                      <a:pt x="386216" y="1782291"/>
                    </a:lnTo>
                    <a:lnTo>
                      <a:pt x="376352" y="1791258"/>
                    </a:lnTo>
                    <a:lnTo>
                      <a:pt x="211181" y="1941095"/>
                    </a:lnTo>
                    <a:close/>
                    <a:moveTo>
                      <a:pt x="46100" y="2132987"/>
                    </a:moveTo>
                    <a:lnTo>
                      <a:pt x="36237" y="2124020"/>
                    </a:lnTo>
                    <a:lnTo>
                      <a:pt x="46100" y="2115053"/>
                    </a:lnTo>
                    <a:lnTo>
                      <a:pt x="211181" y="1965305"/>
                    </a:lnTo>
                    <a:lnTo>
                      <a:pt x="376352" y="2115053"/>
                    </a:lnTo>
                    <a:lnTo>
                      <a:pt x="386216" y="2124020"/>
                    </a:lnTo>
                    <a:lnTo>
                      <a:pt x="376352" y="2132987"/>
                    </a:lnTo>
                    <a:lnTo>
                      <a:pt x="211181" y="2282825"/>
                    </a:lnTo>
                    <a:close/>
                    <a:moveTo>
                      <a:pt x="46100" y="2474807"/>
                    </a:moveTo>
                    <a:lnTo>
                      <a:pt x="36237" y="2465840"/>
                    </a:lnTo>
                    <a:lnTo>
                      <a:pt x="46100" y="2456873"/>
                    </a:lnTo>
                    <a:lnTo>
                      <a:pt x="211181" y="2307035"/>
                    </a:lnTo>
                    <a:lnTo>
                      <a:pt x="376352" y="2456873"/>
                    </a:lnTo>
                    <a:lnTo>
                      <a:pt x="386216" y="2465840"/>
                    </a:lnTo>
                    <a:lnTo>
                      <a:pt x="376352" y="2474807"/>
                    </a:lnTo>
                    <a:lnTo>
                      <a:pt x="211181" y="2624913"/>
                    </a:lnTo>
                    <a:close/>
                    <a:moveTo>
                      <a:pt x="211181" y="2649124"/>
                    </a:moveTo>
                    <a:lnTo>
                      <a:pt x="376263" y="2798961"/>
                    </a:lnTo>
                    <a:lnTo>
                      <a:pt x="46100" y="2798961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7" name="Google Shape;117;p2"/>
              <p:cNvSpPr/>
              <p:nvPr/>
            </p:nvSpPr>
            <p:spPr>
              <a:xfrm>
                <a:off x="6925913" y="3670614"/>
                <a:ext cx="17933" cy="3189089"/>
              </a:xfrm>
              <a:custGeom>
                <a:rect b="b" l="l" r="r" t="t"/>
                <a:pathLst>
                  <a:path extrusionOk="0" h="3189089" w="17933">
                    <a:moveTo>
                      <a:pt x="10" y="30331"/>
                    </a:moveTo>
                    <a:lnTo>
                      <a:pt x="10" y="3188844"/>
                    </a:lnTo>
                    <a:lnTo>
                      <a:pt x="17944" y="3188844"/>
                    </a:lnTo>
                    <a:lnTo>
                      <a:pt x="17944" y="292"/>
                    </a:lnTo>
                    <a:lnTo>
                      <a:pt x="17406" y="-246"/>
                    </a:lnTo>
                    <a:cubicBezTo>
                      <a:pt x="12294" y="10066"/>
                      <a:pt x="6107" y="20199"/>
                      <a:pt x="10" y="30331"/>
                    </a:cubicBez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8" name="Google Shape;118;p2"/>
              <p:cNvSpPr/>
              <p:nvPr/>
            </p:nvSpPr>
            <p:spPr>
              <a:xfrm>
                <a:off x="6824227" y="4005170"/>
                <a:ext cx="107603" cy="17933"/>
              </a:xfrm>
              <a:custGeom>
                <a:rect b="b" l="l" r="r" t="t"/>
                <a:pathLst>
                  <a:path extrusionOk="0" h="17933" w="107603">
                    <a:moveTo>
                      <a:pt x="107613" y="-246"/>
                    </a:moveTo>
                    <a:lnTo>
                      <a:pt x="107613" y="17688"/>
                    </a:lnTo>
                    <a:lnTo>
                      <a:pt x="10" y="17688"/>
                    </a:lnTo>
                    <a:cubicBezTo>
                      <a:pt x="2790" y="11770"/>
                      <a:pt x="5659" y="5762"/>
                      <a:pt x="8439" y="-246"/>
                    </a:cubicBez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9" name="Google Shape;119;p2"/>
              <p:cNvSpPr/>
              <p:nvPr/>
            </p:nvSpPr>
            <p:spPr>
              <a:xfrm>
                <a:off x="6555220" y="434690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0" name="Google Shape;120;p2"/>
              <p:cNvSpPr/>
              <p:nvPr/>
            </p:nvSpPr>
            <p:spPr>
              <a:xfrm>
                <a:off x="6555309" y="468863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1" name="Google Shape;121;p2"/>
              <p:cNvSpPr/>
              <p:nvPr/>
            </p:nvSpPr>
            <p:spPr>
              <a:xfrm>
                <a:off x="6555309" y="503035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2" name="Google Shape;122;p2"/>
              <p:cNvSpPr/>
              <p:nvPr/>
            </p:nvSpPr>
            <p:spPr>
              <a:xfrm>
                <a:off x="6555309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3" name="Google Shape;123;p2"/>
              <p:cNvSpPr/>
              <p:nvPr/>
            </p:nvSpPr>
            <p:spPr>
              <a:xfrm>
                <a:off x="6555309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4" name="Google Shape;124;p2"/>
              <p:cNvSpPr/>
              <p:nvPr/>
            </p:nvSpPr>
            <p:spPr>
              <a:xfrm>
                <a:off x="6555309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5" name="Google Shape;125;p2"/>
              <p:cNvSpPr/>
              <p:nvPr/>
            </p:nvSpPr>
            <p:spPr>
              <a:xfrm>
                <a:off x="6555309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6" name="Google Shape;126;p2"/>
              <p:cNvSpPr/>
              <p:nvPr/>
            </p:nvSpPr>
            <p:spPr>
              <a:xfrm>
                <a:off x="5260843" y="5470815"/>
                <a:ext cx="17933" cy="1388888"/>
              </a:xfrm>
              <a:custGeom>
                <a:rect b="b" l="l" r="r" t="t"/>
                <a:pathLst>
                  <a:path extrusionOk="0" h="1388888" w="17933">
                    <a:moveTo>
                      <a:pt x="10" y="-246"/>
                    </a:moveTo>
                    <a:lnTo>
                      <a:pt x="10" y="1388642"/>
                    </a:lnTo>
                    <a:lnTo>
                      <a:pt x="17944" y="1388642"/>
                    </a:lnTo>
                    <a:lnTo>
                      <a:pt x="17944" y="11321"/>
                    </a:lnTo>
                    <a:cubicBezTo>
                      <a:pt x="11738" y="7824"/>
                      <a:pt x="5749" y="3959"/>
                      <a:pt x="10" y="-246"/>
                    </a:cubicBez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7" name="Google Shape;127;p2"/>
              <p:cNvSpPr/>
              <p:nvPr/>
            </p:nvSpPr>
            <p:spPr>
              <a:xfrm>
                <a:off x="5249545" y="5432616"/>
                <a:ext cx="423059" cy="1324953"/>
              </a:xfrm>
              <a:custGeom>
                <a:rect b="b" l="l" r="r" t="t"/>
                <a:pathLst>
                  <a:path extrusionOk="0" h="1324953" w="423059">
                    <a:moveTo>
                      <a:pt x="393927" y="1297807"/>
                    </a:moveTo>
                    <a:lnTo>
                      <a:pt x="224901" y="1144383"/>
                    </a:lnTo>
                    <a:lnTo>
                      <a:pt x="393927" y="990959"/>
                    </a:lnTo>
                    <a:lnTo>
                      <a:pt x="411861" y="974728"/>
                    </a:lnTo>
                    <a:lnTo>
                      <a:pt x="413206" y="973473"/>
                    </a:lnTo>
                    <a:lnTo>
                      <a:pt x="411861" y="972218"/>
                    </a:lnTo>
                    <a:lnTo>
                      <a:pt x="393927" y="955988"/>
                    </a:lnTo>
                    <a:lnTo>
                      <a:pt x="224901" y="802564"/>
                    </a:lnTo>
                    <a:lnTo>
                      <a:pt x="393927" y="649139"/>
                    </a:lnTo>
                    <a:lnTo>
                      <a:pt x="411861" y="632909"/>
                    </a:lnTo>
                    <a:lnTo>
                      <a:pt x="413206" y="631654"/>
                    </a:lnTo>
                    <a:lnTo>
                      <a:pt x="411861" y="630399"/>
                    </a:lnTo>
                    <a:lnTo>
                      <a:pt x="393927" y="614168"/>
                    </a:lnTo>
                    <a:lnTo>
                      <a:pt x="224901" y="460834"/>
                    </a:lnTo>
                    <a:lnTo>
                      <a:pt x="393927" y="307409"/>
                    </a:lnTo>
                    <a:lnTo>
                      <a:pt x="411861" y="291179"/>
                    </a:lnTo>
                    <a:lnTo>
                      <a:pt x="413206" y="289924"/>
                    </a:lnTo>
                    <a:lnTo>
                      <a:pt x="411861" y="288668"/>
                    </a:lnTo>
                    <a:lnTo>
                      <a:pt x="393927" y="272438"/>
                    </a:lnTo>
                    <a:lnTo>
                      <a:pt x="224901" y="119014"/>
                    </a:lnTo>
                    <a:lnTo>
                      <a:pt x="356445" y="-246"/>
                    </a:lnTo>
                    <a:cubicBezTo>
                      <a:pt x="345748" y="2032"/>
                      <a:pt x="334943" y="3771"/>
                      <a:pt x="324075" y="4955"/>
                    </a:cubicBezTo>
                    <a:lnTo>
                      <a:pt x="211540" y="107357"/>
                    </a:lnTo>
                    <a:lnTo>
                      <a:pt x="160249" y="60819"/>
                    </a:lnTo>
                    <a:cubicBezTo>
                      <a:pt x="153694" y="63231"/>
                      <a:pt x="146978" y="65204"/>
                      <a:pt x="140163" y="66737"/>
                    </a:cubicBezTo>
                    <a:lnTo>
                      <a:pt x="198269" y="119462"/>
                    </a:lnTo>
                    <a:lnTo>
                      <a:pt x="29242" y="272887"/>
                    </a:lnTo>
                    <a:lnTo>
                      <a:pt x="11308" y="289117"/>
                    </a:lnTo>
                    <a:lnTo>
                      <a:pt x="9963" y="290372"/>
                    </a:lnTo>
                    <a:lnTo>
                      <a:pt x="11308" y="291628"/>
                    </a:lnTo>
                    <a:lnTo>
                      <a:pt x="29242" y="307858"/>
                    </a:lnTo>
                    <a:lnTo>
                      <a:pt x="198269" y="461282"/>
                    </a:lnTo>
                    <a:lnTo>
                      <a:pt x="29242" y="614617"/>
                    </a:lnTo>
                    <a:lnTo>
                      <a:pt x="11308" y="630847"/>
                    </a:lnTo>
                    <a:lnTo>
                      <a:pt x="9963" y="632102"/>
                    </a:lnTo>
                    <a:lnTo>
                      <a:pt x="11308" y="633357"/>
                    </a:lnTo>
                    <a:lnTo>
                      <a:pt x="29242" y="649587"/>
                    </a:lnTo>
                    <a:lnTo>
                      <a:pt x="198269" y="803012"/>
                    </a:lnTo>
                    <a:lnTo>
                      <a:pt x="29242" y="956436"/>
                    </a:lnTo>
                    <a:lnTo>
                      <a:pt x="11308" y="972666"/>
                    </a:lnTo>
                    <a:lnTo>
                      <a:pt x="9963" y="973922"/>
                    </a:lnTo>
                    <a:lnTo>
                      <a:pt x="11308" y="975177"/>
                    </a:lnTo>
                    <a:lnTo>
                      <a:pt x="29242" y="991407"/>
                    </a:lnTo>
                    <a:lnTo>
                      <a:pt x="198269" y="1144831"/>
                    </a:lnTo>
                    <a:lnTo>
                      <a:pt x="29242" y="1298166"/>
                    </a:lnTo>
                    <a:lnTo>
                      <a:pt x="11308" y="1314486"/>
                    </a:lnTo>
                    <a:lnTo>
                      <a:pt x="10" y="1324708"/>
                    </a:lnTo>
                    <a:lnTo>
                      <a:pt x="423070" y="1324708"/>
                    </a:lnTo>
                    <a:lnTo>
                      <a:pt x="411861" y="1314575"/>
                    </a:lnTo>
                    <a:close/>
                    <a:moveTo>
                      <a:pt x="46458" y="298891"/>
                    </a:moveTo>
                    <a:lnTo>
                      <a:pt x="36595" y="289924"/>
                    </a:lnTo>
                    <a:lnTo>
                      <a:pt x="46458" y="280957"/>
                    </a:lnTo>
                    <a:lnTo>
                      <a:pt x="211540" y="131209"/>
                    </a:lnTo>
                    <a:lnTo>
                      <a:pt x="376711" y="280957"/>
                    </a:lnTo>
                    <a:lnTo>
                      <a:pt x="386574" y="289924"/>
                    </a:lnTo>
                    <a:lnTo>
                      <a:pt x="376711" y="298891"/>
                    </a:lnTo>
                    <a:lnTo>
                      <a:pt x="211540" y="448728"/>
                    </a:lnTo>
                    <a:close/>
                    <a:moveTo>
                      <a:pt x="46458" y="640620"/>
                    </a:moveTo>
                    <a:lnTo>
                      <a:pt x="36595" y="631654"/>
                    </a:lnTo>
                    <a:lnTo>
                      <a:pt x="46458" y="622687"/>
                    </a:lnTo>
                    <a:lnTo>
                      <a:pt x="211540" y="472939"/>
                    </a:lnTo>
                    <a:lnTo>
                      <a:pt x="376711" y="622687"/>
                    </a:lnTo>
                    <a:lnTo>
                      <a:pt x="386574" y="631654"/>
                    </a:lnTo>
                    <a:lnTo>
                      <a:pt x="376711" y="640620"/>
                    </a:lnTo>
                    <a:lnTo>
                      <a:pt x="211540" y="790458"/>
                    </a:lnTo>
                    <a:close/>
                    <a:moveTo>
                      <a:pt x="46458" y="982440"/>
                    </a:moveTo>
                    <a:lnTo>
                      <a:pt x="36595" y="973473"/>
                    </a:lnTo>
                    <a:lnTo>
                      <a:pt x="46458" y="964507"/>
                    </a:lnTo>
                    <a:lnTo>
                      <a:pt x="211540" y="814669"/>
                    </a:lnTo>
                    <a:lnTo>
                      <a:pt x="376711" y="964507"/>
                    </a:lnTo>
                    <a:lnTo>
                      <a:pt x="386574" y="973473"/>
                    </a:lnTo>
                    <a:lnTo>
                      <a:pt x="376711" y="982440"/>
                    </a:lnTo>
                    <a:lnTo>
                      <a:pt x="211540" y="1132278"/>
                    </a:lnTo>
                    <a:close/>
                    <a:moveTo>
                      <a:pt x="46458" y="1306326"/>
                    </a:moveTo>
                    <a:lnTo>
                      <a:pt x="211540" y="1156488"/>
                    </a:lnTo>
                    <a:lnTo>
                      <a:pt x="376621" y="1306326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8" name="Google Shape;128;p2"/>
              <p:cNvSpPr/>
              <p:nvPr/>
            </p:nvSpPr>
            <p:spPr>
              <a:xfrm>
                <a:off x="5643462" y="5416027"/>
                <a:ext cx="17933" cy="1443676"/>
              </a:xfrm>
              <a:custGeom>
                <a:rect b="b" l="l" r="r" t="t"/>
                <a:pathLst>
                  <a:path extrusionOk="0" h="1443676" w="17933">
                    <a:moveTo>
                      <a:pt x="10" y="5941"/>
                    </a:moveTo>
                    <a:lnTo>
                      <a:pt x="10" y="1443430"/>
                    </a:lnTo>
                    <a:lnTo>
                      <a:pt x="17944" y="1443430"/>
                    </a:lnTo>
                    <a:lnTo>
                      <a:pt x="17944" y="-246"/>
                    </a:lnTo>
                    <a:cubicBezTo>
                      <a:pt x="12474" y="1727"/>
                      <a:pt x="6018" y="3878"/>
                      <a:pt x="10" y="5941"/>
                    </a:cubicBez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9" name="Google Shape;129;p2"/>
              <p:cNvSpPr/>
              <p:nvPr/>
            </p:nvSpPr>
            <p:spPr>
              <a:xfrm>
                <a:off x="5272859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0" name="Google Shape;130;p2"/>
              <p:cNvSpPr/>
              <p:nvPr/>
            </p:nvSpPr>
            <p:spPr>
              <a:xfrm>
                <a:off x="5272859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1" name="Google Shape;131;p2"/>
              <p:cNvSpPr/>
              <p:nvPr/>
            </p:nvSpPr>
            <p:spPr>
              <a:xfrm>
                <a:off x="5272859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2" name="Google Shape;132;p2"/>
              <p:cNvSpPr/>
              <p:nvPr/>
            </p:nvSpPr>
            <p:spPr>
              <a:xfrm>
                <a:off x="3978392" y="4668454"/>
                <a:ext cx="17933" cy="2191249"/>
              </a:xfrm>
              <a:custGeom>
                <a:rect b="b" l="l" r="r" t="t"/>
                <a:pathLst>
                  <a:path extrusionOk="0" h="2191249" w="17933">
                    <a:moveTo>
                      <a:pt x="10" y="-246"/>
                    </a:moveTo>
                    <a:lnTo>
                      <a:pt x="10" y="2191003"/>
                    </a:lnTo>
                    <a:lnTo>
                      <a:pt x="17944" y="2191003"/>
                    </a:lnTo>
                    <a:lnTo>
                      <a:pt x="17944" y="22530"/>
                    </a:lnTo>
                    <a:cubicBezTo>
                      <a:pt x="11667" y="14997"/>
                      <a:pt x="5659" y="7465"/>
                      <a:pt x="10" y="-246"/>
                    </a:cubicBez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3" name="Google Shape;133;p2"/>
              <p:cNvSpPr/>
              <p:nvPr/>
            </p:nvSpPr>
            <p:spPr>
              <a:xfrm>
                <a:off x="3967184" y="4684774"/>
                <a:ext cx="422970" cy="2072348"/>
              </a:xfrm>
              <a:custGeom>
                <a:rect b="b" l="l" r="r" t="t"/>
                <a:pathLst>
                  <a:path extrusionOk="0" h="2072348" w="422970">
                    <a:moveTo>
                      <a:pt x="393837" y="2045650"/>
                    </a:moveTo>
                    <a:lnTo>
                      <a:pt x="224811" y="1892226"/>
                    </a:lnTo>
                    <a:lnTo>
                      <a:pt x="393837" y="1738801"/>
                    </a:lnTo>
                    <a:lnTo>
                      <a:pt x="411771" y="1722571"/>
                    </a:lnTo>
                    <a:lnTo>
                      <a:pt x="413116" y="1721316"/>
                    </a:lnTo>
                    <a:lnTo>
                      <a:pt x="411771" y="1720060"/>
                    </a:lnTo>
                    <a:lnTo>
                      <a:pt x="393837" y="1703830"/>
                    </a:lnTo>
                    <a:lnTo>
                      <a:pt x="224811" y="1550406"/>
                    </a:lnTo>
                    <a:lnTo>
                      <a:pt x="393837" y="1396982"/>
                    </a:lnTo>
                    <a:lnTo>
                      <a:pt x="411771" y="1380751"/>
                    </a:lnTo>
                    <a:lnTo>
                      <a:pt x="413116" y="1379496"/>
                    </a:lnTo>
                    <a:lnTo>
                      <a:pt x="411771" y="1378241"/>
                    </a:lnTo>
                    <a:lnTo>
                      <a:pt x="393837" y="1362011"/>
                    </a:lnTo>
                    <a:lnTo>
                      <a:pt x="224811" y="1208676"/>
                    </a:lnTo>
                    <a:lnTo>
                      <a:pt x="393837" y="1055252"/>
                    </a:lnTo>
                    <a:lnTo>
                      <a:pt x="411771" y="1039022"/>
                    </a:lnTo>
                    <a:lnTo>
                      <a:pt x="413116" y="1037766"/>
                    </a:lnTo>
                    <a:lnTo>
                      <a:pt x="411771" y="1036511"/>
                    </a:lnTo>
                    <a:lnTo>
                      <a:pt x="393837" y="1020281"/>
                    </a:lnTo>
                    <a:lnTo>
                      <a:pt x="224811" y="866857"/>
                    </a:lnTo>
                    <a:lnTo>
                      <a:pt x="393837" y="713522"/>
                    </a:lnTo>
                    <a:lnTo>
                      <a:pt x="411771" y="697292"/>
                    </a:lnTo>
                    <a:lnTo>
                      <a:pt x="413116" y="696037"/>
                    </a:lnTo>
                    <a:lnTo>
                      <a:pt x="411771" y="694781"/>
                    </a:lnTo>
                    <a:lnTo>
                      <a:pt x="393837" y="678551"/>
                    </a:lnTo>
                    <a:lnTo>
                      <a:pt x="224811" y="525127"/>
                    </a:lnTo>
                    <a:lnTo>
                      <a:pt x="359315" y="403266"/>
                    </a:lnTo>
                    <a:lnTo>
                      <a:pt x="394017" y="371793"/>
                    </a:lnTo>
                    <a:lnTo>
                      <a:pt x="411950" y="355562"/>
                    </a:lnTo>
                    <a:lnTo>
                      <a:pt x="413296" y="354307"/>
                    </a:lnTo>
                    <a:lnTo>
                      <a:pt x="411950" y="353051"/>
                    </a:lnTo>
                    <a:lnTo>
                      <a:pt x="394017" y="336821"/>
                    </a:lnTo>
                    <a:lnTo>
                      <a:pt x="352679" y="299250"/>
                    </a:lnTo>
                    <a:cubicBezTo>
                      <a:pt x="339928" y="297403"/>
                      <a:pt x="327419" y="294157"/>
                      <a:pt x="315377" y="289565"/>
                    </a:cubicBezTo>
                    <a:lnTo>
                      <a:pt x="376621" y="345071"/>
                    </a:lnTo>
                    <a:lnTo>
                      <a:pt x="386484" y="354038"/>
                    </a:lnTo>
                    <a:lnTo>
                      <a:pt x="376621" y="363005"/>
                    </a:lnTo>
                    <a:lnTo>
                      <a:pt x="345595" y="391161"/>
                    </a:lnTo>
                    <a:lnTo>
                      <a:pt x="211091" y="512752"/>
                    </a:lnTo>
                    <a:lnTo>
                      <a:pt x="46010" y="363005"/>
                    </a:lnTo>
                    <a:lnTo>
                      <a:pt x="36147" y="354038"/>
                    </a:lnTo>
                    <a:lnTo>
                      <a:pt x="46010" y="345071"/>
                    </a:lnTo>
                    <a:lnTo>
                      <a:pt x="171547" y="231280"/>
                    </a:lnTo>
                    <a:lnTo>
                      <a:pt x="211271" y="195413"/>
                    </a:lnTo>
                    <a:lnTo>
                      <a:pt x="238172" y="220072"/>
                    </a:lnTo>
                    <a:cubicBezTo>
                      <a:pt x="231957" y="207069"/>
                      <a:pt x="224945" y="194462"/>
                      <a:pt x="217189" y="182321"/>
                    </a:cubicBezTo>
                    <a:cubicBezTo>
                      <a:pt x="216382" y="181066"/>
                      <a:pt x="215306" y="179631"/>
                      <a:pt x="214140" y="178106"/>
                    </a:cubicBezTo>
                    <a:lnTo>
                      <a:pt x="212167" y="176134"/>
                    </a:lnTo>
                    <a:cubicBezTo>
                      <a:pt x="201048" y="164298"/>
                      <a:pt x="190019" y="152551"/>
                      <a:pt x="178093" y="141342"/>
                    </a:cubicBezTo>
                    <a:lnTo>
                      <a:pt x="169126" y="133541"/>
                    </a:lnTo>
                    <a:cubicBezTo>
                      <a:pt x="139715" y="107178"/>
                      <a:pt x="108151" y="83416"/>
                      <a:pt x="78560" y="57322"/>
                    </a:cubicBezTo>
                    <a:cubicBezTo>
                      <a:pt x="58501" y="39693"/>
                      <a:pt x="39939" y="20441"/>
                      <a:pt x="23055" y="-246"/>
                    </a:cubicBezTo>
                    <a:lnTo>
                      <a:pt x="10411" y="11232"/>
                    </a:lnTo>
                    <a:lnTo>
                      <a:pt x="9066" y="12487"/>
                    </a:lnTo>
                    <a:lnTo>
                      <a:pt x="10411" y="13742"/>
                    </a:lnTo>
                    <a:lnTo>
                      <a:pt x="28345" y="29973"/>
                    </a:lnTo>
                    <a:lnTo>
                      <a:pt x="197372" y="183307"/>
                    </a:lnTo>
                    <a:lnTo>
                      <a:pt x="157917" y="219175"/>
                    </a:lnTo>
                    <a:lnTo>
                      <a:pt x="28345" y="336821"/>
                    </a:lnTo>
                    <a:lnTo>
                      <a:pt x="10411" y="353051"/>
                    </a:lnTo>
                    <a:lnTo>
                      <a:pt x="9066" y="354307"/>
                    </a:lnTo>
                    <a:lnTo>
                      <a:pt x="10411" y="355562"/>
                    </a:lnTo>
                    <a:lnTo>
                      <a:pt x="28345" y="371793"/>
                    </a:lnTo>
                    <a:lnTo>
                      <a:pt x="197372" y="525127"/>
                    </a:lnTo>
                    <a:lnTo>
                      <a:pt x="29152" y="678551"/>
                    </a:lnTo>
                    <a:lnTo>
                      <a:pt x="11218" y="694781"/>
                    </a:lnTo>
                    <a:lnTo>
                      <a:pt x="9873" y="696037"/>
                    </a:lnTo>
                    <a:lnTo>
                      <a:pt x="11218" y="697292"/>
                    </a:lnTo>
                    <a:lnTo>
                      <a:pt x="29152" y="713522"/>
                    </a:lnTo>
                    <a:lnTo>
                      <a:pt x="198179" y="866857"/>
                    </a:lnTo>
                    <a:lnTo>
                      <a:pt x="29152" y="1020281"/>
                    </a:lnTo>
                    <a:lnTo>
                      <a:pt x="11218" y="1036511"/>
                    </a:lnTo>
                    <a:lnTo>
                      <a:pt x="9873" y="1037766"/>
                    </a:lnTo>
                    <a:lnTo>
                      <a:pt x="11218" y="1039022"/>
                    </a:lnTo>
                    <a:lnTo>
                      <a:pt x="29152" y="1055252"/>
                    </a:lnTo>
                    <a:lnTo>
                      <a:pt x="198179" y="1208676"/>
                    </a:lnTo>
                    <a:lnTo>
                      <a:pt x="29152" y="1362011"/>
                    </a:lnTo>
                    <a:lnTo>
                      <a:pt x="11218" y="1378241"/>
                    </a:lnTo>
                    <a:lnTo>
                      <a:pt x="9873" y="1379496"/>
                    </a:lnTo>
                    <a:lnTo>
                      <a:pt x="11218" y="1380751"/>
                    </a:lnTo>
                    <a:lnTo>
                      <a:pt x="29152" y="1396982"/>
                    </a:lnTo>
                    <a:lnTo>
                      <a:pt x="198179" y="1550406"/>
                    </a:lnTo>
                    <a:lnTo>
                      <a:pt x="29152" y="1703830"/>
                    </a:lnTo>
                    <a:lnTo>
                      <a:pt x="11218" y="1720060"/>
                    </a:lnTo>
                    <a:lnTo>
                      <a:pt x="9873" y="1721316"/>
                    </a:lnTo>
                    <a:lnTo>
                      <a:pt x="11218" y="1722571"/>
                    </a:lnTo>
                    <a:lnTo>
                      <a:pt x="29152" y="1738801"/>
                    </a:lnTo>
                    <a:lnTo>
                      <a:pt x="198179" y="1892226"/>
                    </a:lnTo>
                    <a:lnTo>
                      <a:pt x="29152" y="2045650"/>
                    </a:lnTo>
                    <a:lnTo>
                      <a:pt x="11218" y="2061970"/>
                    </a:lnTo>
                    <a:lnTo>
                      <a:pt x="10" y="2072102"/>
                    </a:lnTo>
                    <a:lnTo>
                      <a:pt x="422980" y="2072102"/>
                    </a:lnTo>
                    <a:lnTo>
                      <a:pt x="411771" y="2061970"/>
                    </a:lnTo>
                    <a:close/>
                    <a:moveTo>
                      <a:pt x="46369" y="705003"/>
                    </a:moveTo>
                    <a:lnTo>
                      <a:pt x="36505" y="696037"/>
                    </a:lnTo>
                    <a:lnTo>
                      <a:pt x="46369" y="687070"/>
                    </a:lnTo>
                    <a:lnTo>
                      <a:pt x="211450" y="537232"/>
                    </a:lnTo>
                    <a:lnTo>
                      <a:pt x="376621" y="687070"/>
                    </a:lnTo>
                    <a:lnTo>
                      <a:pt x="386484" y="696037"/>
                    </a:lnTo>
                    <a:lnTo>
                      <a:pt x="376621" y="705003"/>
                    </a:lnTo>
                    <a:lnTo>
                      <a:pt x="211450" y="855200"/>
                    </a:lnTo>
                    <a:close/>
                    <a:moveTo>
                      <a:pt x="46369" y="1046733"/>
                    </a:moveTo>
                    <a:lnTo>
                      <a:pt x="36505" y="1037766"/>
                    </a:lnTo>
                    <a:lnTo>
                      <a:pt x="46369" y="1028799"/>
                    </a:lnTo>
                    <a:lnTo>
                      <a:pt x="211450" y="879051"/>
                    </a:lnTo>
                    <a:lnTo>
                      <a:pt x="376621" y="1028799"/>
                    </a:lnTo>
                    <a:lnTo>
                      <a:pt x="386484" y="1037766"/>
                    </a:lnTo>
                    <a:lnTo>
                      <a:pt x="376621" y="1046733"/>
                    </a:lnTo>
                    <a:lnTo>
                      <a:pt x="211450" y="1196571"/>
                    </a:lnTo>
                    <a:close/>
                    <a:moveTo>
                      <a:pt x="46369" y="1388463"/>
                    </a:moveTo>
                    <a:lnTo>
                      <a:pt x="36505" y="1379496"/>
                    </a:lnTo>
                    <a:lnTo>
                      <a:pt x="46369" y="1370529"/>
                    </a:lnTo>
                    <a:lnTo>
                      <a:pt x="211450" y="1220782"/>
                    </a:lnTo>
                    <a:lnTo>
                      <a:pt x="376621" y="1370529"/>
                    </a:lnTo>
                    <a:lnTo>
                      <a:pt x="386484" y="1379496"/>
                    </a:lnTo>
                    <a:lnTo>
                      <a:pt x="376621" y="1388463"/>
                    </a:lnTo>
                    <a:lnTo>
                      <a:pt x="211450" y="1538300"/>
                    </a:lnTo>
                    <a:close/>
                    <a:moveTo>
                      <a:pt x="46369" y="1730283"/>
                    </a:moveTo>
                    <a:lnTo>
                      <a:pt x="36505" y="1721316"/>
                    </a:lnTo>
                    <a:lnTo>
                      <a:pt x="46369" y="1712349"/>
                    </a:lnTo>
                    <a:lnTo>
                      <a:pt x="211450" y="1562511"/>
                    </a:lnTo>
                    <a:lnTo>
                      <a:pt x="376621" y="1712349"/>
                    </a:lnTo>
                    <a:lnTo>
                      <a:pt x="386484" y="1721316"/>
                    </a:lnTo>
                    <a:lnTo>
                      <a:pt x="376621" y="1730283"/>
                    </a:lnTo>
                    <a:lnTo>
                      <a:pt x="211450" y="1880120"/>
                    </a:lnTo>
                    <a:close/>
                    <a:moveTo>
                      <a:pt x="46369" y="2054168"/>
                    </a:moveTo>
                    <a:lnTo>
                      <a:pt x="211450" y="1904331"/>
                    </a:lnTo>
                    <a:lnTo>
                      <a:pt x="376621" y="2054168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4" name="Google Shape;134;p2"/>
              <p:cNvSpPr/>
              <p:nvPr/>
            </p:nvSpPr>
            <p:spPr>
              <a:xfrm>
                <a:off x="4361011" y="4984269"/>
                <a:ext cx="17933" cy="1875792"/>
              </a:xfrm>
              <a:custGeom>
                <a:rect b="b" l="l" r="r" t="t"/>
                <a:pathLst>
                  <a:path extrusionOk="0" h="1875792" w="17933">
                    <a:moveTo>
                      <a:pt x="10" y="1458"/>
                    </a:moveTo>
                    <a:lnTo>
                      <a:pt x="10" y="1875547"/>
                    </a:lnTo>
                    <a:lnTo>
                      <a:pt x="17944" y="1875547"/>
                    </a:lnTo>
                    <a:lnTo>
                      <a:pt x="17944" y="-246"/>
                    </a:lnTo>
                    <a:cubicBezTo>
                      <a:pt x="12025" y="292"/>
                      <a:pt x="6018" y="1010"/>
                      <a:pt x="10" y="1458"/>
                    </a:cubicBez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5" name="Google Shape;135;p2"/>
              <p:cNvSpPr/>
              <p:nvPr/>
            </p:nvSpPr>
            <p:spPr>
              <a:xfrm>
                <a:off x="3990408" y="503035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6" name="Google Shape;136;p2"/>
              <p:cNvSpPr/>
              <p:nvPr/>
            </p:nvSpPr>
            <p:spPr>
              <a:xfrm>
                <a:off x="3990408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7" name="Google Shape;137;p2"/>
              <p:cNvSpPr/>
              <p:nvPr/>
            </p:nvSpPr>
            <p:spPr>
              <a:xfrm>
                <a:off x="3990408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8" name="Google Shape;138;p2"/>
              <p:cNvSpPr/>
              <p:nvPr/>
            </p:nvSpPr>
            <p:spPr>
              <a:xfrm>
                <a:off x="3990408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9" name="Google Shape;139;p2"/>
              <p:cNvSpPr/>
              <p:nvPr/>
            </p:nvSpPr>
            <p:spPr>
              <a:xfrm>
                <a:off x="3990408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0" name="Google Shape;140;p2"/>
              <p:cNvSpPr/>
              <p:nvPr/>
            </p:nvSpPr>
            <p:spPr>
              <a:xfrm>
                <a:off x="2695941" y="4423208"/>
                <a:ext cx="17933" cy="2436495"/>
              </a:xfrm>
              <a:custGeom>
                <a:rect b="b" l="l" r="r" t="t"/>
                <a:pathLst>
                  <a:path extrusionOk="0" h="2436495" w="17933">
                    <a:moveTo>
                      <a:pt x="10" y="-246"/>
                    </a:moveTo>
                    <a:lnTo>
                      <a:pt x="10" y="2436249"/>
                    </a:lnTo>
                    <a:lnTo>
                      <a:pt x="17944" y="2436249"/>
                    </a:lnTo>
                    <a:lnTo>
                      <a:pt x="17944" y="2713"/>
                    </a:lnTo>
                    <a:cubicBezTo>
                      <a:pt x="11918" y="2041"/>
                      <a:pt x="5928" y="1054"/>
                      <a:pt x="10" y="-246"/>
                    </a:cubicBez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1" name="Google Shape;141;p2"/>
              <p:cNvSpPr/>
              <p:nvPr/>
            </p:nvSpPr>
            <p:spPr>
              <a:xfrm>
                <a:off x="2684733" y="4315695"/>
                <a:ext cx="423059" cy="2441426"/>
              </a:xfrm>
              <a:custGeom>
                <a:rect b="b" l="l" r="r" t="t"/>
                <a:pathLst>
                  <a:path extrusionOk="0" h="2441426" w="423059">
                    <a:moveTo>
                      <a:pt x="393838" y="2414639"/>
                    </a:moveTo>
                    <a:lnTo>
                      <a:pt x="224811" y="2261304"/>
                    </a:lnTo>
                    <a:lnTo>
                      <a:pt x="393838" y="2107880"/>
                    </a:lnTo>
                    <a:lnTo>
                      <a:pt x="411772" y="2091649"/>
                    </a:lnTo>
                    <a:lnTo>
                      <a:pt x="413116" y="2090395"/>
                    </a:lnTo>
                    <a:lnTo>
                      <a:pt x="411772" y="2089139"/>
                    </a:lnTo>
                    <a:lnTo>
                      <a:pt x="393838" y="2072909"/>
                    </a:lnTo>
                    <a:lnTo>
                      <a:pt x="224811" y="1919485"/>
                    </a:lnTo>
                    <a:lnTo>
                      <a:pt x="393838" y="1766060"/>
                    </a:lnTo>
                    <a:lnTo>
                      <a:pt x="411772" y="1749830"/>
                    </a:lnTo>
                    <a:lnTo>
                      <a:pt x="413116" y="1748575"/>
                    </a:lnTo>
                    <a:lnTo>
                      <a:pt x="411772" y="1747320"/>
                    </a:lnTo>
                    <a:lnTo>
                      <a:pt x="393838" y="1731090"/>
                    </a:lnTo>
                    <a:lnTo>
                      <a:pt x="224811" y="1577755"/>
                    </a:lnTo>
                    <a:lnTo>
                      <a:pt x="393838" y="1424331"/>
                    </a:lnTo>
                    <a:lnTo>
                      <a:pt x="411772" y="1408100"/>
                    </a:lnTo>
                    <a:lnTo>
                      <a:pt x="413116" y="1406845"/>
                    </a:lnTo>
                    <a:lnTo>
                      <a:pt x="411772" y="1405589"/>
                    </a:lnTo>
                    <a:lnTo>
                      <a:pt x="393838" y="1389359"/>
                    </a:lnTo>
                    <a:lnTo>
                      <a:pt x="224811" y="1235935"/>
                    </a:lnTo>
                    <a:lnTo>
                      <a:pt x="393838" y="1082601"/>
                    </a:lnTo>
                    <a:lnTo>
                      <a:pt x="411772" y="1066371"/>
                    </a:lnTo>
                    <a:lnTo>
                      <a:pt x="413116" y="1065115"/>
                    </a:lnTo>
                    <a:lnTo>
                      <a:pt x="411772" y="1063860"/>
                    </a:lnTo>
                    <a:lnTo>
                      <a:pt x="393838" y="1047630"/>
                    </a:lnTo>
                    <a:lnTo>
                      <a:pt x="224811" y="894206"/>
                    </a:lnTo>
                    <a:lnTo>
                      <a:pt x="393838" y="740871"/>
                    </a:lnTo>
                    <a:lnTo>
                      <a:pt x="411772" y="724641"/>
                    </a:lnTo>
                    <a:lnTo>
                      <a:pt x="413116" y="723386"/>
                    </a:lnTo>
                    <a:lnTo>
                      <a:pt x="411772" y="722130"/>
                    </a:lnTo>
                    <a:lnTo>
                      <a:pt x="393838" y="705900"/>
                    </a:lnTo>
                    <a:lnTo>
                      <a:pt x="224811" y="552476"/>
                    </a:lnTo>
                    <a:lnTo>
                      <a:pt x="393838" y="399321"/>
                    </a:lnTo>
                    <a:lnTo>
                      <a:pt x="411772" y="383090"/>
                    </a:lnTo>
                    <a:lnTo>
                      <a:pt x="413116" y="381835"/>
                    </a:lnTo>
                    <a:lnTo>
                      <a:pt x="411772" y="380579"/>
                    </a:lnTo>
                    <a:lnTo>
                      <a:pt x="393838" y="364349"/>
                    </a:lnTo>
                    <a:lnTo>
                      <a:pt x="224811" y="211015"/>
                    </a:lnTo>
                    <a:lnTo>
                      <a:pt x="393838" y="57680"/>
                    </a:lnTo>
                    <a:lnTo>
                      <a:pt x="411772" y="41450"/>
                    </a:lnTo>
                    <a:lnTo>
                      <a:pt x="413116" y="40195"/>
                    </a:lnTo>
                    <a:lnTo>
                      <a:pt x="411772" y="38939"/>
                    </a:lnTo>
                    <a:lnTo>
                      <a:pt x="393838" y="22709"/>
                    </a:lnTo>
                    <a:lnTo>
                      <a:pt x="368551" y="-246"/>
                    </a:lnTo>
                    <a:lnTo>
                      <a:pt x="357790" y="1189"/>
                    </a:lnTo>
                    <a:lnTo>
                      <a:pt x="345506" y="2982"/>
                    </a:lnTo>
                    <a:lnTo>
                      <a:pt x="376621" y="31228"/>
                    </a:lnTo>
                    <a:lnTo>
                      <a:pt x="386485" y="40195"/>
                    </a:lnTo>
                    <a:lnTo>
                      <a:pt x="376621" y="49162"/>
                    </a:lnTo>
                    <a:lnTo>
                      <a:pt x="211540" y="198910"/>
                    </a:lnTo>
                    <a:lnTo>
                      <a:pt x="103130" y="100273"/>
                    </a:lnTo>
                    <a:cubicBezTo>
                      <a:pt x="96826" y="102936"/>
                      <a:pt x="90316" y="105089"/>
                      <a:pt x="83671" y="106729"/>
                    </a:cubicBezTo>
                    <a:lnTo>
                      <a:pt x="198179" y="211015"/>
                    </a:lnTo>
                    <a:lnTo>
                      <a:pt x="29152" y="364170"/>
                    </a:lnTo>
                    <a:lnTo>
                      <a:pt x="11218" y="380400"/>
                    </a:lnTo>
                    <a:lnTo>
                      <a:pt x="9873" y="381656"/>
                    </a:lnTo>
                    <a:lnTo>
                      <a:pt x="11218" y="382911"/>
                    </a:lnTo>
                    <a:lnTo>
                      <a:pt x="29152" y="399141"/>
                    </a:lnTo>
                    <a:lnTo>
                      <a:pt x="198179" y="552476"/>
                    </a:lnTo>
                    <a:lnTo>
                      <a:pt x="29152" y="705900"/>
                    </a:lnTo>
                    <a:lnTo>
                      <a:pt x="11218" y="722130"/>
                    </a:lnTo>
                    <a:lnTo>
                      <a:pt x="9873" y="723386"/>
                    </a:lnTo>
                    <a:lnTo>
                      <a:pt x="11218" y="724641"/>
                    </a:lnTo>
                    <a:lnTo>
                      <a:pt x="29152" y="740871"/>
                    </a:lnTo>
                    <a:lnTo>
                      <a:pt x="198179" y="894206"/>
                    </a:lnTo>
                    <a:lnTo>
                      <a:pt x="29152" y="1047630"/>
                    </a:lnTo>
                    <a:lnTo>
                      <a:pt x="11218" y="1063860"/>
                    </a:lnTo>
                    <a:lnTo>
                      <a:pt x="9873" y="1065115"/>
                    </a:lnTo>
                    <a:lnTo>
                      <a:pt x="11218" y="1066371"/>
                    </a:lnTo>
                    <a:lnTo>
                      <a:pt x="29152" y="1082601"/>
                    </a:lnTo>
                    <a:lnTo>
                      <a:pt x="198179" y="1235935"/>
                    </a:lnTo>
                    <a:lnTo>
                      <a:pt x="29152" y="1389359"/>
                    </a:lnTo>
                    <a:lnTo>
                      <a:pt x="11218" y="1405589"/>
                    </a:lnTo>
                    <a:lnTo>
                      <a:pt x="9873" y="1406845"/>
                    </a:lnTo>
                    <a:lnTo>
                      <a:pt x="11218" y="1408100"/>
                    </a:lnTo>
                    <a:lnTo>
                      <a:pt x="29152" y="1424331"/>
                    </a:lnTo>
                    <a:lnTo>
                      <a:pt x="198179" y="1577755"/>
                    </a:lnTo>
                    <a:lnTo>
                      <a:pt x="29152" y="1731090"/>
                    </a:lnTo>
                    <a:lnTo>
                      <a:pt x="11218" y="1747320"/>
                    </a:lnTo>
                    <a:lnTo>
                      <a:pt x="9873" y="1748575"/>
                    </a:lnTo>
                    <a:lnTo>
                      <a:pt x="11218" y="1749830"/>
                    </a:lnTo>
                    <a:lnTo>
                      <a:pt x="29152" y="1766060"/>
                    </a:lnTo>
                    <a:lnTo>
                      <a:pt x="198179" y="1919485"/>
                    </a:lnTo>
                    <a:lnTo>
                      <a:pt x="29152" y="2072909"/>
                    </a:lnTo>
                    <a:lnTo>
                      <a:pt x="11218" y="2089139"/>
                    </a:lnTo>
                    <a:lnTo>
                      <a:pt x="9873" y="2090395"/>
                    </a:lnTo>
                    <a:lnTo>
                      <a:pt x="11218" y="2091649"/>
                    </a:lnTo>
                    <a:lnTo>
                      <a:pt x="29152" y="2107880"/>
                    </a:lnTo>
                    <a:lnTo>
                      <a:pt x="198179" y="2261304"/>
                    </a:lnTo>
                    <a:lnTo>
                      <a:pt x="29152" y="2414728"/>
                    </a:lnTo>
                    <a:lnTo>
                      <a:pt x="11218" y="2431048"/>
                    </a:lnTo>
                    <a:lnTo>
                      <a:pt x="10" y="2441181"/>
                    </a:lnTo>
                    <a:lnTo>
                      <a:pt x="423070" y="2441181"/>
                    </a:lnTo>
                    <a:lnTo>
                      <a:pt x="411772" y="2430959"/>
                    </a:lnTo>
                    <a:close/>
                    <a:moveTo>
                      <a:pt x="46369" y="390354"/>
                    </a:moveTo>
                    <a:lnTo>
                      <a:pt x="36505" y="381387"/>
                    </a:lnTo>
                    <a:lnTo>
                      <a:pt x="46369" y="372420"/>
                    </a:lnTo>
                    <a:lnTo>
                      <a:pt x="211540" y="222582"/>
                    </a:lnTo>
                    <a:lnTo>
                      <a:pt x="376621" y="372420"/>
                    </a:lnTo>
                    <a:lnTo>
                      <a:pt x="386485" y="381387"/>
                    </a:lnTo>
                    <a:lnTo>
                      <a:pt x="376621" y="390354"/>
                    </a:lnTo>
                    <a:lnTo>
                      <a:pt x="211540" y="540101"/>
                    </a:lnTo>
                    <a:close/>
                    <a:moveTo>
                      <a:pt x="46369" y="732083"/>
                    </a:moveTo>
                    <a:lnTo>
                      <a:pt x="36505" y="723116"/>
                    </a:lnTo>
                    <a:lnTo>
                      <a:pt x="46369" y="714149"/>
                    </a:lnTo>
                    <a:lnTo>
                      <a:pt x="211540" y="564312"/>
                    </a:lnTo>
                    <a:lnTo>
                      <a:pt x="376621" y="714149"/>
                    </a:lnTo>
                    <a:lnTo>
                      <a:pt x="386485" y="723116"/>
                    </a:lnTo>
                    <a:lnTo>
                      <a:pt x="376621" y="732083"/>
                    </a:lnTo>
                    <a:lnTo>
                      <a:pt x="211540" y="881831"/>
                    </a:lnTo>
                    <a:close/>
                    <a:moveTo>
                      <a:pt x="46369" y="1073813"/>
                    </a:moveTo>
                    <a:lnTo>
                      <a:pt x="36505" y="1064846"/>
                    </a:lnTo>
                    <a:lnTo>
                      <a:pt x="46369" y="1055879"/>
                    </a:lnTo>
                    <a:lnTo>
                      <a:pt x="211540" y="906042"/>
                    </a:lnTo>
                    <a:lnTo>
                      <a:pt x="376621" y="1055879"/>
                    </a:lnTo>
                    <a:lnTo>
                      <a:pt x="386485" y="1064846"/>
                    </a:lnTo>
                    <a:lnTo>
                      <a:pt x="376621" y="1073813"/>
                    </a:lnTo>
                    <a:lnTo>
                      <a:pt x="211540" y="1224278"/>
                    </a:lnTo>
                    <a:close/>
                    <a:moveTo>
                      <a:pt x="46369" y="1415543"/>
                    </a:moveTo>
                    <a:lnTo>
                      <a:pt x="36505" y="1406576"/>
                    </a:lnTo>
                    <a:lnTo>
                      <a:pt x="46369" y="1397609"/>
                    </a:lnTo>
                    <a:lnTo>
                      <a:pt x="211540" y="1247861"/>
                    </a:lnTo>
                    <a:lnTo>
                      <a:pt x="376621" y="1397609"/>
                    </a:lnTo>
                    <a:lnTo>
                      <a:pt x="386485" y="1406576"/>
                    </a:lnTo>
                    <a:lnTo>
                      <a:pt x="376621" y="1415543"/>
                    </a:lnTo>
                    <a:lnTo>
                      <a:pt x="211540" y="1565380"/>
                    </a:lnTo>
                    <a:close/>
                    <a:moveTo>
                      <a:pt x="46369" y="1757273"/>
                    </a:moveTo>
                    <a:lnTo>
                      <a:pt x="36505" y="1748306"/>
                    </a:lnTo>
                    <a:lnTo>
                      <a:pt x="46369" y="1739339"/>
                    </a:lnTo>
                    <a:lnTo>
                      <a:pt x="211540" y="1589591"/>
                    </a:lnTo>
                    <a:lnTo>
                      <a:pt x="376621" y="1739339"/>
                    </a:lnTo>
                    <a:lnTo>
                      <a:pt x="386485" y="1748306"/>
                    </a:lnTo>
                    <a:lnTo>
                      <a:pt x="376621" y="1757273"/>
                    </a:lnTo>
                    <a:lnTo>
                      <a:pt x="211540" y="1907110"/>
                    </a:lnTo>
                    <a:close/>
                    <a:moveTo>
                      <a:pt x="46369" y="2099092"/>
                    </a:moveTo>
                    <a:lnTo>
                      <a:pt x="36505" y="2090125"/>
                    </a:lnTo>
                    <a:lnTo>
                      <a:pt x="46369" y="2081158"/>
                    </a:lnTo>
                    <a:lnTo>
                      <a:pt x="211540" y="1931321"/>
                    </a:lnTo>
                    <a:lnTo>
                      <a:pt x="376621" y="2081158"/>
                    </a:lnTo>
                    <a:lnTo>
                      <a:pt x="386485" y="2090125"/>
                    </a:lnTo>
                    <a:lnTo>
                      <a:pt x="376621" y="2099092"/>
                    </a:lnTo>
                    <a:lnTo>
                      <a:pt x="211540" y="2249199"/>
                    </a:lnTo>
                    <a:close/>
                    <a:moveTo>
                      <a:pt x="46369" y="2422978"/>
                    </a:moveTo>
                    <a:lnTo>
                      <a:pt x="211540" y="2273409"/>
                    </a:lnTo>
                    <a:lnTo>
                      <a:pt x="376621" y="2423247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2" name="Google Shape;142;p2"/>
              <p:cNvSpPr/>
              <p:nvPr/>
            </p:nvSpPr>
            <p:spPr>
              <a:xfrm>
                <a:off x="3078561" y="4242794"/>
                <a:ext cx="17933" cy="2616909"/>
              </a:xfrm>
              <a:custGeom>
                <a:rect b="b" l="l" r="r" t="t"/>
                <a:pathLst>
                  <a:path extrusionOk="0" h="2616909" w="17933">
                    <a:moveTo>
                      <a:pt x="10" y="5941"/>
                    </a:moveTo>
                    <a:lnTo>
                      <a:pt x="10" y="2616664"/>
                    </a:lnTo>
                    <a:lnTo>
                      <a:pt x="17944" y="2616664"/>
                    </a:lnTo>
                    <a:lnTo>
                      <a:pt x="17944" y="-246"/>
                    </a:lnTo>
                    <a:cubicBezTo>
                      <a:pt x="12115" y="1906"/>
                      <a:pt x="6107" y="3879"/>
                      <a:pt x="10" y="5941"/>
                    </a:cubicBez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3" name="Google Shape;143;p2"/>
              <p:cNvSpPr/>
              <p:nvPr/>
            </p:nvSpPr>
            <p:spPr>
              <a:xfrm>
                <a:off x="2854746" y="4346900"/>
                <a:ext cx="229822" cy="17933"/>
              </a:xfrm>
              <a:custGeom>
                <a:rect b="b" l="l" r="r" t="t"/>
                <a:pathLst>
                  <a:path extrusionOk="0" h="17933" w="229822">
                    <a:moveTo>
                      <a:pt x="4583" y="12128"/>
                    </a:moveTo>
                    <a:cubicBezTo>
                      <a:pt x="2790" y="14460"/>
                      <a:pt x="1355" y="16253"/>
                      <a:pt x="10" y="17688"/>
                    </a:cubicBezTo>
                    <a:lnTo>
                      <a:pt x="229832" y="17688"/>
                    </a:lnTo>
                    <a:lnTo>
                      <a:pt x="229832" y="-246"/>
                    </a:lnTo>
                    <a:lnTo>
                      <a:pt x="25924" y="-246"/>
                    </a:lnTo>
                    <a:cubicBezTo>
                      <a:pt x="18751" y="3789"/>
                      <a:pt x="11667" y="7914"/>
                      <a:pt x="4583" y="12128"/>
                    </a:cubicBez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4" name="Google Shape;144;p2"/>
              <p:cNvSpPr/>
              <p:nvPr/>
            </p:nvSpPr>
            <p:spPr>
              <a:xfrm>
                <a:off x="2707957" y="468863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5" name="Google Shape;145;p2"/>
              <p:cNvSpPr/>
              <p:nvPr/>
            </p:nvSpPr>
            <p:spPr>
              <a:xfrm>
                <a:off x="2707957" y="503035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6" name="Google Shape;146;p2"/>
              <p:cNvSpPr/>
              <p:nvPr/>
            </p:nvSpPr>
            <p:spPr>
              <a:xfrm>
                <a:off x="2707957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7" name="Google Shape;147;p2"/>
              <p:cNvSpPr/>
              <p:nvPr/>
            </p:nvSpPr>
            <p:spPr>
              <a:xfrm>
                <a:off x="2707957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8" name="Google Shape;148;p2"/>
              <p:cNvSpPr/>
              <p:nvPr/>
            </p:nvSpPr>
            <p:spPr>
              <a:xfrm>
                <a:off x="2707957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9" name="Google Shape;149;p2"/>
              <p:cNvSpPr/>
              <p:nvPr/>
            </p:nvSpPr>
            <p:spPr>
              <a:xfrm>
                <a:off x="2707957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0" name="Google Shape;150;p2"/>
              <p:cNvSpPr/>
              <p:nvPr/>
            </p:nvSpPr>
            <p:spPr>
              <a:xfrm>
                <a:off x="1413491" y="5407688"/>
                <a:ext cx="17933" cy="1452015"/>
              </a:xfrm>
              <a:custGeom>
                <a:rect b="b" l="l" r="r" t="t"/>
                <a:pathLst>
                  <a:path extrusionOk="0" h="1452015" w="17933">
                    <a:moveTo>
                      <a:pt x="10" y="-246"/>
                    </a:moveTo>
                    <a:lnTo>
                      <a:pt x="10" y="1451770"/>
                    </a:lnTo>
                    <a:lnTo>
                      <a:pt x="17944" y="1451770"/>
                    </a:lnTo>
                    <a:lnTo>
                      <a:pt x="17944" y="920"/>
                    </a:lnTo>
                    <a:cubicBezTo>
                      <a:pt x="11936" y="741"/>
                      <a:pt x="6018" y="382"/>
                      <a:pt x="10" y="-246"/>
                    </a:cubicBez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1" name="Google Shape;151;p2"/>
              <p:cNvSpPr/>
              <p:nvPr/>
            </p:nvSpPr>
            <p:spPr>
              <a:xfrm>
                <a:off x="1402282" y="5303223"/>
                <a:ext cx="423059" cy="1454346"/>
              </a:xfrm>
              <a:custGeom>
                <a:rect b="b" l="l" r="r" t="t"/>
                <a:pathLst>
                  <a:path extrusionOk="0" h="1454346" w="423059">
                    <a:moveTo>
                      <a:pt x="393838" y="1427110"/>
                    </a:moveTo>
                    <a:lnTo>
                      <a:pt x="224811" y="1273776"/>
                    </a:lnTo>
                    <a:lnTo>
                      <a:pt x="393838" y="1120351"/>
                    </a:lnTo>
                    <a:lnTo>
                      <a:pt x="411771" y="1104121"/>
                    </a:lnTo>
                    <a:lnTo>
                      <a:pt x="413116" y="1102866"/>
                    </a:lnTo>
                    <a:lnTo>
                      <a:pt x="411771" y="1101611"/>
                    </a:lnTo>
                    <a:lnTo>
                      <a:pt x="393838" y="1085381"/>
                    </a:lnTo>
                    <a:lnTo>
                      <a:pt x="224811" y="931957"/>
                    </a:lnTo>
                    <a:lnTo>
                      <a:pt x="393838" y="778532"/>
                    </a:lnTo>
                    <a:lnTo>
                      <a:pt x="411771" y="762302"/>
                    </a:lnTo>
                    <a:lnTo>
                      <a:pt x="413116" y="761046"/>
                    </a:lnTo>
                    <a:lnTo>
                      <a:pt x="411771" y="759791"/>
                    </a:lnTo>
                    <a:lnTo>
                      <a:pt x="393838" y="743561"/>
                    </a:lnTo>
                    <a:lnTo>
                      <a:pt x="224811" y="590226"/>
                    </a:lnTo>
                    <a:lnTo>
                      <a:pt x="393838" y="436802"/>
                    </a:lnTo>
                    <a:lnTo>
                      <a:pt x="411771" y="420572"/>
                    </a:lnTo>
                    <a:lnTo>
                      <a:pt x="413116" y="419317"/>
                    </a:lnTo>
                    <a:lnTo>
                      <a:pt x="411771" y="418061"/>
                    </a:lnTo>
                    <a:lnTo>
                      <a:pt x="393838" y="401831"/>
                    </a:lnTo>
                    <a:lnTo>
                      <a:pt x="224811" y="248407"/>
                    </a:lnTo>
                    <a:lnTo>
                      <a:pt x="393838" y="95073"/>
                    </a:lnTo>
                    <a:lnTo>
                      <a:pt x="411771" y="78842"/>
                    </a:lnTo>
                    <a:lnTo>
                      <a:pt x="413116" y="77587"/>
                    </a:lnTo>
                    <a:lnTo>
                      <a:pt x="411771" y="76331"/>
                    </a:lnTo>
                    <a:lnTo>
                      <a:pt x="393838" y="60101"/>
                    </a:lnTo>
                    <a:lnTo>
                      <a:pt x="327392" y="-246"/>
                    </a:lnTo>
                    <a:lnTo>
                      <a:pt x="310624" y="8721"/>
                    </a:lnTo>
                    <a:lnTo>
                      <a:pt x="376621" y="68620"/>
                    </a:lnTo>
                    <a:lnTo>
                      <a:pt x="386485" y="77587"/>
                    </a:lnTo>
                    <a:lnTo>
                      <a:pt x="376621" y="86554"/>
                    </a:lnTo>
                    <a:lnTo>
                      <a:pt x="211540" y="236750"/>
                    </a:lnTo>
                    <a:lnTo>
                      <a:pt x="67620" y="106191"/>
                    </a:lnTo>
                    <a:lnTo>
                      <a:pt x="65648" y="104398"/>
                    </a:lnTo>
                    <a:cubicBezTo>
                      <a:pt x="57309" y="105295"/>
                      <a:pt x="48880" y="105743"/>
                      <a:pt x="40451" y="105833"/>
                    </a:cubicBezTo>
                    <a:lnTo>
                      <a:pt x="47086" y="111841"/>
                    </a:lnTo>
                    <a:lnTo>
                      <a:pt x="198179" y="248855"/>
                    </a:lnTo>
                    <a:lnTo>
                      <a:pt x="29152" y="402280"/>
                    </a:lnTo>
                    <a:lnTo>
                      <a:pt x="11218" y="418510"/>
                    </a:lnTo>
                    <a:lnTo>
                      <a:pt x="9873" y="419765"/>
                    </a:lnTo>
                    <a:lnTo>
                      <a:pt x="11218" y="421020"/>
                    </a:lnTo>
                    <a:lnTo>
                      <a:pt x="29152" y="437250"/>
                    </a:lnTo>
                    <a:lnTo>
                      <a:pt x="198179" y="590675"/>
                    </a:lnTo>
                    <a:lnTo>
                      <a:pt x="29152" y="744009"/>
                    </a:lnTo>
                    <a:lnTo>
                      <a:pt x="11218" y="760240"/>
                    </a:lnTo>
                    <a:lnTo>
                      <a:pt x="9873" y="761495"/>
                    </a:lnTo>
                    <a:lnTo>
                      <a:pt x="11218" y="762750"/>
                    </a:lnTo>
                    <a:lnTo>
                      <a:pt x="29152" y="778980"/>
                    </a:lnTo>
                    <a:lnTo>
                      <a:pt x="198179" y="932405"/>
                    </a:lnTo>
                    <a:lnTo>
                      <a:pt x="29152" y="1085829"/>
                    </a:lnTo>
                    <a:lnTo>
                      <a:pt x="11218" y="1102059"/>
                    </a:lnTo>
                    <a:lnTo>
                      <a:pt x="9873" y="1103314"/>
                    </a:lnTo>
                    <a:lnTo>
                      <a:pt x="11218" y="1104570"/>
                    </a:lnTo>
                    <a:lnTo>
                      <a:pt x="29152" y="1120800"/>
                    </a:lnTo>
                    <a:lnTo>
                      <a:pt x="198179" y="1274224"/>
                    </a:lnTo>
                    <a:lnTo>
                      <a:pt x="29152" y="1427648"/>
                    </a:lnTo>
                    <a:lnTo>
                      <a:pt x="11218" y="1443968"/>
                    </a:lnTo>
                    <a:lnTo>
                      <a:pt x="10" y="1454101"/>
                    </a:lnTo>
                    <a:lnTo>
                      <a:pt x="423070" y="1454101"/>
                    </a:lnTo>
                    <a:lnTo>
                      <a:pt x="411771" y="1443878"/>
                    </a:lnTo>
                    <a:close/>
                    <a:moveTo>
                      <a:pt x="46369" y="428284"/>
                    </a:moveTo>
                    <a:lnTo>
                      <a:pt x="36505" y="419317"/>
                    </a:lnTo>
                    <a:lnTo>
                      <a:pt x="46369" y="410350"/>
                    </a:lnTo>
                    <a:lnTo>
                      <a:pt x="211540" y="260602"/>
                    </a:lnTo>
                    <a:lnTo>
                      <a:pt x="376621" y="410350"/>
                    </a:lnTo>
                    <a:lnTo>
                      <a:pt x="386485" y="419317"/>
                    </a:lnTo>
                    <a:lnTo>
                      <a:pt x="376621" y="428284"/>
                    </a:lnTo>
                    <a:lnTo>
                      <a:pt x="211540" y="578121"/>
                    </a:lnTo>
                    <a:close/>
                    <a:moveTo>
                      <a:pt x="46369" y="770013"/>
                    </a:moveTo>
                    <a:lnTo>
                      <a:pt x="36505" y="761046"/>
                    </a:lnTo>
                    <a:lnTo>
                      <a:pt x="46369" y="752079"/>
                    </a:lnTo>
                    <a:lnTo>
                      <a:pt x="211540" y="602332"/>
                    </a:lnTo>
                    <a:lnTo>
                      <a:pt x="376621" y="752079"/>
                    </a:lnTo>
                    <a:lnTo>
                      <a:pt x="386485" y="761046"/>
                    </a:lnTo>
                    <a:lnTo>
                      <a:pt x="376621" y="770013"/>
                    </a:lnTo>
                    <a:lnTo>
                      <a:pt x="211540" y="919851"/>
                    </a:lnTo>
                    <a:close/>
                    <a:moveTo>
                      <a:pt x="46369" y="1111833"/>
                    </a:moveTo>
                    <a:lnTo>
                      <a:pt x="36505" y="1102866"/>
                    </a:lnTo>
                    <a:lnTo>
                      <a:pt x="46369" y="1093899"/>
                    </a:lnTo>
                    <a:lnTo>
                      <a:pt x="211540" y="944062"/>
                    </a:lnTo>
                    <a:lnTo>
                      <a:pt x="376621" y="1093899"/>
                    </a:lnTo>
                    <a:lnTo>
                      <a:pt x="386485" y="1102866"/>
                    </a:lnTo>
                    <a:lnTo>
                      <a:pt x="376621" y="1111833"/>
                    </a:lnTo>
                    <a:lnTo>
                      <a:pt x="211540" y="1261670"/>
                    </a:lnTo>
                    <a:close/>
                    <a:moveTo>
                      <a:pt x="46369" y="1435719"/>
                    </a:moveTo>
                    <a:lnTo>
                      <a:pt x="211540" y="1285881"/>
                    </a:lnTo>
                    <a:lnTo>
                      <a:pt x="376621" y="1435719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2" name="Google Shape;152;p2"/>
              <p:cNvSpPr/>
              <p:nvPr/>
            </p:nvSpPr>
            <p:spPr>
              <a:xfrm>
                <a:off x="1796110" y="5253457"/>
                <a:ext cx="17933" cy="1606246"/>
              </a:xfrm>
              <a:custGeom>
                <a:rect b="b" l="l" r="r" t="t"/>
                <a:pathLst>
                  <a:path extrusionOk="0" h="1606246" w="17933">
                    <a:moveTo>
                      <a:pt x="10" y="10873"/>
                    </a:moveTo>
                    <a:lnTo>
                      <a:pt x="17944" y="-246"/>
                    </a:lnTo>
                    <a:lnTo>
                      <a:pt x="17944" y="1606001"/>
                    </a:lnTo>
                    <a:lnTo>
                      <a:pt x="10" y="1606001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3" name="Google Shape;153;p2"/>
              <p:cNvSpPr/>
              <p:nvPr/>
            </p:nvSpPr>
            <p:spPr>
              <a:xfrm>
                <a:off x="1543690" y="5372089"/>
                <a:ext cx="258427" cy="17933"/>
              </a:xfrm>
              <a:custGeom>
                <a:rect b="b" l="l" r="r" t="t"/>
                <a:pathLst>
                  <a:path extrusionOk="0" h="17933" w="258427">
                    <a:moveTo>
                      <a:pt x="10" y="17688"/>
                    </a:moveTo>
                    <a:lnTo>
                      <a:pt x="258437" y="17688"/>
                    </a:lnTo>
                    <a:lnTo>
                      <a:pt x="258437" y="-246"/>
                    </a:lnTo>
                    <a:lnTo>
                      <a:pt x="43679" y="-246"/>
                    </a:lnTo>
                    <a:cubicBezTo>
                      <a:pt x="29466" y="6524"/>
                      <a:pt x="14886" y="12514"/>
                      <a:pt x="10" y="17688"/>
                    </a:cubicBez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4" name="Google Shape;154;p2"/>
              <p:cNvSpPr/>
              <p:nvPr/>
            </p:nvSpPr>
            <p:spPr>
              <a:xfrm>
                <a:off x="1425506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5" name="Google Shape;155;p2"/>
              <p:cNvSpPr/>
              <p:nvPr/>
            </p:nvSpPr>
            <p:spPr>
              <a:xfrm>
                <a:off x="1425506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6" name="Google Shape;156;p2"/>
              <p:cNvSpPr/>
              <p:nvPr/>
            </p:nvSpPr>
            <p:spPr>
              <a:xfrm>
                <a:off x="1425506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7" name="Google Shape;157;p2"/>
              <p:cNvSpPr/>
              <p:nvPr/>
            </p:nvSpPr>
            <p:spPr>
              <a:xfrm>
                <a:off x="131040" y="5168809"/>
                <a:ext cx="17933" cy="1690894"/>
              </a:xfrm>
              <a:custGeom>
                <a:rect b="b" l="l" r="r" t="t"/>
                <a:pathLst>
                  <a:path extrusionOk="0" h="1690894" w="17933">
                    <a:moveTo>
                      <a:pt x="10" y="-246"/>
                    </a:moveTo>
                    <a:lnTo>
                      <a:pt x="17944" y="10066"/>
                    </a:lnTo>
                    <a:lnTo>
                      <a:pt x="17944" y="1690649"/>
                    </a:lnTo>
                    <a:lnTo>
                      <a:pt x="10" y="1690649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8" name="Google Shape;158;p2"/>
              <p:cNvSpPr/>
              <p:nvPr/>
            </p:nvSpPr>
            <p:spPr>
              <a:xfrm>
                <a:off x="119831" y="5247000"/>
                <a:ext cx="423059" cy="1510121"/>
              </a:xfrm>
              <a:custGeom>
                <a:rect b="b" l="l" r="r" t="t"/>
                <a:pathLst>
                  <a:path extrusionOk="0" h="1510121" w="423059">
                    <a:moveTo>
                      <a:pt x="411771" y="1499653"/>
                    </a:moveTo>
                    <a:lnTo>
                      <a:pt x="393838" y="1483333"/>
                    </a:lnTo>
                    <a:lnTo>
                      <a:pt x="224811" y="1329999"/>
                    </a:lnTo>
                    <a:lnTo>
                      <a:pt x="393838" y="1176574"/>
                    </a:lnTo>
                    <a:lnTo>
                      <a:pt x="411771" y="1160344"/>
                    </a:lnTo>
                    <a:lnTo>
                      <a:pt x="413116" y="1159089"/>
                    </a:lnTo>
                    <a:lnTo>
                      <a:pt x="411771" y="1157834"/>
                    </a:lnTo>
                    <a:lnTo>
                      <a:pt x="393838" y="1141603"/>
                    </a:lnTo>
                    <a:lnTo>
                      <a:pt x="224811" y="988179"/>
                    </a:lnTo>
                    <a:lnTo>
                      <a:pt x="393838" y="834755"/>
                    </a:lnTo>
                    <a:lnTo>
                      <a:pt x="411771" y="818525"/>
                    </a:lnTo>
                    <a:lnTo>
                      <a:pt x="413116" y="817269"/>
                    </a:lnTo>
                    <a:lnTo>
                      <a:pt x="411771" y="816014"/>
                    </a:lnTo>
                    <a:lnTo>
                      <a:pt x="393838" y="799784"/>
                    </a:lnTo>
                    <a:lnTo>
                      <a:pt x="224811" y="646449"/>
                    </a:lnTo>
                    <a:lnTo>
                      <a:pt x="393838" y="493025"/>
                    </a:lnTo>
                    <a:lnTo>
                      <a:pt x="411771" y="476795"/>
                    </a:lnTo>
                    <a:lnTo>
                      <a:pt x="413116" y="475539"/>
                    </a:lnTo>
                    <a:lnTo>
                      <a:pt x="411771" y="474284"/>
                    </a:lnTo>
                    <a:lnTo>
                      <a:pt x="393838" y="458054"/>
                    </a:lnTo>
                    <a:lnTo>
                      <a:pt x="224811" y="304630"/>
                    </a:lnTo>
                    <a:lnTo>
                      <a:pt x="393838" y="151295"/>
                    </a:lnTo>
                    <a:lnTo>
                      <a:pt x="411771" y="135065"/>
                    </a:lnTo>
                    <a:lnTo>
                      <a:pt x="413116" y="133810"/>
                    </a:lnTo>
                    <a:lnTo>
                      <a:pt x="411771" y="132554"/>
                    </a:lnTo>
                    <a:lnTo>
                      <a:pt x="393838" y="116324"/>
                    </a:lnTo>
                    <a:lnTo>
                      <a:pt x="368640" y="93459"/>
                    </a:lnTo>
                    <a:cubicBezTo>
                      <a:pt x="353038" y="87541"/>
                      <a:pt x="337256" y="81264"/>
                      <a:pt x="321564" y="74897"/>
                    </a:cubicBezTo>
                    <a:lnTo>
                      <a:pt x="376621" y="124843"/>
                    </a:lnTo>
                    <a:lnTo>
                      <a:pt x="386485" y="133810"/>
                    </a:lnTo>
                    <a:lnTo>
                      <a:pt x="376621" y="142777"/>
                    </a:lnTo>
                    <a:lnTo>
                      <a:pt x="211540" y="292973"/>
                    </a:lnTo>
                    <a:lnTo>
                      <a:pt x="46369" y="143225"/>
                    </a:lnTo>
                    <a:lnTo>
                      <a:pt x="36505" y="134258"/>
                    </a:lnTo>
                    <a:lnTo>
                      <a:pt x="46369" y="125291"/>
                    </a:lnTo>
                    <a:lnTo>
                      <a:pt x="174417" y="8721"/>
                    </a:lnTo>
                    <a:lnTo>
                      <a:pt x="157110" y="-246"/>
                    </a:lnTo>
                    <a:lnTo>
                      <a:pt x="29152" y="116324"/>
                    </a:lnTo>
                    <a:lnTo>
                      <a:pt x="11218" y="132554"/>
                    </a:lnTo>
                    <a:lnTo>
                      <a:pt x="9873" y="133810"/>
                    </a:lnTo>
                    <a:lnTo>
                      <a:pt x="11218" y="135065"/>
                    </a:lnTo>
                    <a:lnTo>
                      <a:pt x="29152" y="151295"/>
                    </a:lnTo>
                    <a:lnTo>
                      <a:pt x="198179" y="304630"/>
                    </a:lnTo>
                    <a:lnTo>
                      <a:pt x="29152" y="458054"/>
                    </a:lnTo>
                    <a:lnTo>
                      <a:pt x="11218" y="474284"/>
                    </a:lnTo>
                    <a:lnTo>
                      <a:pt x="9873" y="475539"/>
                    </a:lnTo>
                    <a:lnTo>
                      <a:pt x="11218" y="476795"/>
                    </a:lnTo>
                    <a:lnTo>
                      <a:pt x="29152" y="493025"/>
                    </a:lnTo>
                    <a:lnTo>
                      <a:pt x="198179" y="646449"/>
                    </a:lnTo>
                    <a:lnTo>
                      <a:pt x="29152" y="799784"/>
                    </a:lnTo>
                    <a:lnTo>
                      <a:pt x="11218" y="816014"/>
                    </a:lnTo>
                    <a:lnTo>
                      <a:pt x="9873" y="817269"/>
                    </a:lnTo>
                    <a:lnTo>
                      <a:pt x="11218" y="818525"/>
                    </a:lnTo>
                    <a:lnTo>
                      <a:pt x="29152" y="834755"/>
                    </a:lnTo>
                    <a:lnTo>
                      <a:pt x="198179" y="988179"/>
                    </a:lnTo>
                    <a:lnTo>
                      <a:pt x="29152" y="1141603"/>
                    </a:lnTo>
                    <a:lnTo>
                      <a:pt x="11218" y="1157834"/>
                    </a:lnTo>
                    <a:lnTo>
                      <a:pt x="9873" y="1159089"/>
                    </a:lnTo>
                    <a:lnTo>
                      <a:pt x="11218" y="1160344"/>
                    </a:lnTo>
                    <a:lnTo>
                      <a:pt x="29152" y="1176574"/>
                    </a:lnTo>
                    <a:lnTo>
                      <a:pt x="198179" y="1329999"/>
                    </a:lnTo>
                    <a:lnTo>
                      <a:pt x="29152" y="1483423"/>
                    </a:lnTo>
                    <a:lnTo>
                      <a:pt x="11218" y="1499743"/>
                    </a:lnTo>
                    <a:lnTo>
                      <a:pt x="10" y="1509875"/>
                    </a:lnTo>
                    <a:lnTo>
                      <a:pt x="423070" y="1509875"/>
                    </a:lnTo>
                    <a:close/>
                    <a:moveTo>
                      <a:pt x="46369" y="484506"/>
                    </a:moveTo>
                    <a:lnTo>
                      <a:pt x="36505" y="475539"/>
                    </a:lnTo>
                    <a:lnTo>
                      <a:pt x="46369" y="466573"/>
                    </a:lnTo>
                    <a:lnTo>
                      <a:pt x="211540" y="316825"/>
                    </a:lnTo>
                    <a:lnTo>
                      <a:pt x="376621" y="466573"/>
                    </a:lnTo>
                    <a:lnTo>
                      <a:pt x="386485" y="475539"/>
                    </a:lnTo>
                    <a:lnTo>
                      <a:pt x="376621" y="484506"/>
                    </a:lnTo>
                    <a:lnTo>
                      <a:pt x="211540" y="634344"/>
                    </a:lnTo>
                    <a:close/>
                    <a:moveTo>
                      <a:pt x="46369" y="826236"/>
                    </a:moveTo>
                    <a:lnTo>
                      <a:pt x="36505" y="817269"/>
                    </a:lnTo>
                    <a:lnTo>
                      <a:pt x="46369" y="808302"/>
                    </a:lnTo>
                    <a:lnTo>
                      <a:pt x="211540" y="658555"/>
                    </a:lnTo>
                    <a:lnTo>
                      <a:pt x="376621" y="808302"/>
                    </a:lnTo>
                    <a:lnTo>
                      <a:pt x="386485" y="817269"/>
                    </a:lnTo>
                    <a:lnTo>
                      <a:pt x="376621" y="826236"/>
                    </a:lnTo>
                    <a:lnTo>
                      <a:pt x="211540" y="976074"/>
                    </a:lnTo>
                    <a:close/>
                    <a:moveTo>
                      <a:pt x="46369" y="1168056"/>
                    </a:moveTo>
                    <a:lnTo>
                      <a:pt x="36505" y="1159089"/>
                    </a:lnTo>
                    <a:lnTo>
                      <a:pt x="46369" y="1150122"/>
                    </a:lnTo>
                    <a:lnTo>
                      <a:pt x="211540" y="1000285"/>
                    </a:lnTo>
                    <a:lnTo>
                      <a:pt x="376621" y="1150122"/>
                    </a:lnTo>
                    <a:lnTo>
                      <a:pt x="386485" y="1159089"/>
                    </a:lnTo>
                    <a:lnTo>
                      <a:pt x="376621" y="1168056"/>
                    </a:lnTo>
                    <a:lnTo>
                      <a:pt x="211540" y="1317893"/>
                    </a:lnTo>
                    <a:close/>
                    <a:moveTo>
                      <a:pt x="46369" y="1491942"/>
                    </a:moveTo>
                    <a:lnTo>
                      <a:pt x="211540" y="1342104"/>
                    </a:lnTo>
                    <a:lnTo>
                      <a:pt x="376621" y="1491942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9" name="Google Shape;159;p2"/>
              <p:cNvSpPr/>
              <p:nvPr/>
            </p:nvSpPr>
            <p:spPr>
              <a:xfrm>
                <a:off x="513659" y="5350120"/>
                <a:ext cx="17933" cy="1509583"/>
              </a:xfrm>
              <a:custGeom>
                <a:rect b="b" l="l" r="r" t="t"/>
                <a:pathLst>
                  <a:path extrusionOk="0" h="1509583" w="17933">
                    <a:moveTo>
                      <a:pt x="10" y="-246"/>
                    </a:moveTo>
                    <a:cubicBezTo>
                      <a:pt x="6018" y="1996"/>
                      <a:pt x="11936" y="4148"/>
                      <a:pt x="17944" y="6211"/>
                    </a:cubicBezTo>
                    <a:lnTo>
                      <a:pt x="17944" y="1509337"/>
                    </a:lnTo>
                    <a:lnTo>
                      <a:pt x="10" y="1509337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60" name="Google Shape;160;p2"/>
              <p:cNvSpPr/>
              <p:nvPr/>
            </p:nvSpPr>
            <p:spPr>
              <a:xfrm>
                <a:off x="143056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61" name="Google Shape;161;p2"/>
              <p:cNvSpPr/>
              <p:nvPr/>
            </p:nvSpPr>
            <p:spPr>
              <a:xfrm>
                <a:off x="143056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62" name="Google Shape;162;p2"/>
              <p:cNvSpPr/>
              <p:nvPr/>
            </p:nvSpPr>
            <p:spPr>
              <a:xfrm>
                <a:off x="143056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63" name="Google Shape;163;p2"/>
              <p:cNvSpPr/>
              <p:nvPr/>
            </p:nvSpPr>
            <p:spPr>
              <a:xfrm>
                <a:off x="143056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64" name="Google Shape;164;p2"/>
              <p:cNvSpPr/>
              <p:nvPr/>
            </p:nvSpPr>
            <p:spPr>
              <a:xfrm>
                <a:off x="11672738" y="5101647"/>
                <a:ext cx="17933" cy="1758056"/>
              </a:xfrm>
              <a:custGeom>
                <a:rect b="b" l="l" r="r" t="t"/>
                <a:pathLst>
                  <a:path extrusionOk="0" h="1758056" w="17933">
                    <a:moveTo>
                      <a:pt x="10" y="7914"/>
                    </a:moveTo>
                    <a:lnTo>
                      <a:pt x="10" y="1757811"/>
                    </a:lnTo>
                    <a:lnTo>
                      <a:pt x="17944" y="1757811"/>
                    </a:lnTo>
                    <a:lnTo>
                      <a:pt x="17944" y="-246"/>
                    </a:lnTo>
                    <a:cubicBezTo>
                      <a:pt x="12115" y="2821"/>
                      <a:pt x="6108" y="5547"/>
                      <a:pt x="10" y="7914"/>
                    </a:cubicBez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65" name="Google Shape;165;p2"/>
              <p:cNvSpPr/>
              <p:nvPr/>
            </p:nvSpPr>
            <p:spPr>
              <a:xfrm>
                <a:off x="11661440" y="4637877"/>
                <a:ext cx="423777" cy="2119244"/>
              </a:xfrm>
              <a:custGeom>
                <a:rect b="b" l="l" r="r" t="t"/>
                <a:pathLst>
                  <a:path extrusionOk="0" h="2119244" w="423777">
                    <a:moveTo>
                      <a:pt x="394196" y="2092457"/>
                    </a:moveTo>
                    <a:lnTo>
                      <a:pt x="225259" y="1939122"/>
                    </a:lnTo>
                    <a:lnTo>
                      <a:pt x="394196" y="1785788"/>
                    </a:lnTo>
                    <a:lnTo>
                      <a:pt x="412130" y="1769557"/>
                    </a:lnTo>
                    <a:lnTo>
                      <a:pt x="413565" y="1768213"/>
                    </a:lnTo>
                    <a:lnTo>
                      <a:pt x="412130" y="1766867"/>
                    </a:lnTo>
                    <a:lnTo>
                      <a:pt x="394196" y="1750637"/>
                    </a:lnTo>
                    <a:lnTo>
                      <a:pt x="225259" y="1597303"/>
                    </a:lnTo>
                    <a:lnTo>
                      <a:pt x="394196" y="1443968"/>
                    </a:lnTo>
                    <a:lnTo>
                      <a:pt x="412130" y="1427738"/>
                    </a:lnTo>
                    <a:lnTo>
                      <a:pt x="413565" y="1426393"/>
                    </a:lnTo>
                    <a:lnTo>
                      <a:pt x="412130" y="1425048"/>
                    </a:lnTo>
                    <a:lnTo>
                      <a:pt x="394196" y="1408818"/>
                    </a:lnTo>
                    <a:lnTo>
                      <a:pt x="225259" y="1255573"/>
                    </a:lnTo>
                    <a:lnTo>
                      <a:pt x="394196" y="1102239"/>
                    </a:lnTo>
                    <a:lnTo>
                      <a:pt x="412130" y="1086008"/>
                    </a:lnTo>
                    <a:lnTo>
                      <a:pt x="413565" y="1084663"/>
                    </a:lnTo>
                    <a:lnTo>
                      <a:pt x="412130" y="1083318"/>
                    </a:lnTo>
                    <a:lnTo>
                      <a:pt x="394196" y="1067088"/>
                    </a:lnTo>
                    <a:lnTo>
                      <a:pt x="225259" y="913753"/>
                    </a:lnTo>
                    <a:lnTo>
                      <a:pt x="394196" y="760509"/>
                    </a:lnTo>
                    <a:lnTo>
                      <a:pt x="412130" y="744279"/>
                    </a:lnTo>
                    <a:lnTo>
                      <a:pt x="413565" y="742933"/>
                    </a:lnTo>
                    <a:lnTo>
                      <a:pt x="412130" y="741588"/>
                    </a:lnTo>
                    <a:lnTo>
                      <a:pt x="394196" y="725358"/>
                    </a:lnTo>
                    <a:lnTo>
                      <a:pt x="225259" y="572024"/>
                    </a:lnTo>
                    <a:lnTo>
                      <a:pt x="394196" y="418779"/>
                    </a:lnTo>
                    <a:lnTo>
                      <a:pt x="412130" y="402548"/>
                    </a:lnTo>
                    <a:lnTo>
                      <a:pt x="413565" y="401204"/>
                    </a:lnTo>
                    <a:lnTo>
                      <a:pt x="412130" y="399859"/>
                    </a:lnTo>
                    <a:lnTo>
                      <a:pt x="394196" y="383628"/>
                    </a:lnTo>
                    <a:lnTo>
                      <a:pt x="235482" y="239440"/>
                    </a:lnTo>
                    <a:lnTo>
                      <a:pt x="225349" y="230473"/>
                    </a:lnTo>
                    <a:lnTo>
                      <a:pt x="253236" y="205187"/>
                    </a:lnTo>
                    <a:lnTo>
                      <a:pt x="394196" y="77139"/>
                    </a:lnTo>
                    <a:lnTo>
                      <a:pt x="412130" y="60909"/>
                    </a:lnTo>
                    <a:lnTo>
                      <a:pt x="413565" y="59563"/>
                    </a:lnTo>
                    <a:lnTo>
                      <a:pt x="412130" y="58219"/>
                    </a:lnTo>
                    <a:lnTo>
                      <a:pt x="394196" y="41988"/>
                    </a:lnTo>
                    <a:lnTo>
                      <a:pt x="347748" y="-246"/>
                    </a:lnTo>
                    <a:cubicBezTo>
                      <a:pt x="345326" y="5673"/>
                      <a:pt x="342815" y="11501"/>
                      <a:pt x="340304" y="17688"/>
                    </a:cubicBezTo>
                    <a:lnTo>
                      <a:pt x="376980" y="50955"/>
                    </a:lnTo>
                    <a:lnTo>
                      <a:pt x="386843" y="59922"/>
                    </a:lnTo>
                    <a:lnTo>
                      <a:pt x="376980" y="68889"/>
                    </a:lnTo>
                    <a:lnTo>
                      <a:pt x="275026" y="161428"/>
                    </a:lnTo>
                    <a:lnTo>
                      <a:pt x="215665" y="215230"/>
                    </a:lnTo>
                    <a:cubicBezTo>
                      <a:pt x="205800" y="232536"/>
                      <a:pt x="195669" y="249662"/>
                      <a:pt x="185536" y="266790"/>
                    </a:cubicBezTo>
                    <a:lnTo>
                      <a:pt x="211898" y="242847"/>
                    </a:lnTo>
                    <a:lnTo>
                      <a:pt x="226604" y="256208"/>
                    </a:lnTo>
                    <a:lnTo>
                      <a:pt x="376980" y="392685"/>
                    </a:lnTo>
                    <a:lnTo>
                      <a:pt x="386843" y="401652"/>
                    </a:lnTo>
                    <a:lnTo>
                      <a:pt x="376980" y="410619"/>
                    </a:lnTo>
                    <a:lnTo>
                      <a:pt x="211898" y="560367"/>
                    </a:lnTo>
                    <a:lnTo>
                      <a:pt x="100439" y="459220"/>
                    </a:lnTo>
                    <a:lnTo>
                      <a:pt x="72374" y="433844"/>
                    </a:lnTo>
                    <a:cubicBezTo>
                      <a:pt x="67979" y="437968"/>
                      <a:pt x="63407" y="441913"/>
                      <a:pt x="58744" y="445679"/>
                    </a:cubicBezTo>
                    <a:lnTo>
                      <a:pt x="89679" y="473746"/>
                    </a:lnTo>
                    <a:lnTo>
                      <a:pt x="198538" y="572382"/>
                    </a:lnTo>
                    <a:lnTo>
                      <a:pt x="29242" y="725358"/>
                    </a:lnTo>
                    <a:lnTo>
                      <a:pt x="11308" y="741588"/>
                    </a:lnTo>
                    <a:lnTo>
                      <a:pt x="9873" y="742933"/>
                    </a:lnTo>
                    <a:lnTo>
                      <a:pt x="11308" y="744279"/>
                    </a:lnTo>
                    <a:lnTo>
                      <a:pt x="29242" y="760509"/>
                    </a:lnTo>
                    <a:lnTo>
                      <a:pt x="198179" y="913753"/>
                    </a:lnTo>
                    <a:lnTo>
                      <a:pt x="29242" y="1067088"/>
                    </a:lnTo>
                    <a:lnTo>
                      <a:pt x="11308" y="1083318"/>
                    </a:lnTo>
                    <a:lnTo>
                      <a:pt x="9873" y="1084663"/>
                    </a:lnTo>
                    <a:lnTo>
                      <a:pt x="11308" y="1086008"/>
                    </a:lnTo>
                    <a:lnTo>
                      <a:pt x="29242" y="1102239"/>
                    </a:lnTo>
                    <a:lnTo>
                      <a:pt x="198179" y="1255573"/>
                    </a:lnTo>
                    <a:lnTo>
                      <a:pt x="29242" y="1408818"/>
                    </a:lnTo>
                    <a:lnTo>
                      <a:pt x="11308" y="1425048"/>
                    </a:lnTo>
                    <a:lnTo>
                      <a:pt x="9873" y="1426393"/>
                    </a:lnTo>
                    <a:lnTo>
                      <a:pt x="11308" y="1427738"/>
                    </a:lnTo>
                    <a:lnTo>
                      <a:pt x="29242" y="1443968"/>
                    </a:lnTo>
                    <a:lnTo>
                      <a:pt x="198179" y="1597303"/>
                    </a:lnTo>
                    <a:lnTo>
                      <a:pt x="29242" y="1750637"/>
                    </a:lnTo>
                    <a:lnTo>
                      <a:pt x="11308" y="1766867"/>
                    </a:lnTo>
                    <a:lnTo>
                      <a:pt x="9873" y="1768213"/>
                    </a:lnTo>
                    <a:lnTo>
                      <a:pt x="11308" y="1769557"/>
                    </a:lnTo>
                    <a:lnTo>
                      <a:pt x="29242" y="1785788"/>
                    </a:lnTo>
                    <a:lnTo>
                      <a:pt x="198179" y="1939122"/>
                    </a:lnTo>
                    <a:lnTo>
                      <a:pt x="29242" y="2092457"/>
                    </a:lnTo>
                    <a:lnTo>
                      <a:pt x="11308" y="2108777"/>
                    </a:lnTo>
                    <a:lnTo>
                      <a:pt x="10" y="2118999"/>
                    </a:lnTo>
                    <a:lnTo>
                      <a:pt x="423787" y="2118999"/>
                    </a:lnTo>
                    <a:lnTo>
                      <a:pt x="412489" y="2108777"/>
                    </a:lnTo>
                    <a:close/>
                    <a:moveTo>
                      <a:pt x="47176" y="751900"/>
                    </a:moveTo>
                    <a:lnTo>
                      <a:pt x="37313" y="742933"/>
                    </a:lnTo>
                    <a:lnTo>
                      <a:pt x="47176" y="733967"/>
                    </a:lnTo>
                    <a:lnTo>
                      <a:pt x="212258" y="584129"/>
                    </a:lnTo>
                    <a:lnTo>
                      <a:pt x="377338" y="733967"/>
                    </a:lnTo>
                    <a:lnTo>
                      <a:pt x="387202" y="742933"/>
                    </a:lnTo>
                    <a:lnTo>
                      <a:pt x="377338" y="751900"/>
                    </a:lnTo>
                    <a:lnTo>
                      <a:pt x="211898" y="902096"/>
                    </a:lnTo>
                    <a:close/>
                    <a:moveTo>
                      <a:pt x="47176" y="1093630"/>
                    </a:moveTo>
                    <a:lnTo>
                      <a:pt x="37313" y="1084663"/>
                    </a:lnTo>
                    <a:lnTo>
                      <a:pt x="47176" y="1075696"/>
                    </a:lnTo>
                    <a:lnTo>
                      <a:pt x="212258" y="925948"/>
                    </a:lnTo>
                    <a:lnTo>
                      <a:pt x="377338" y="1075696"/>
                    </a:lnTo>
                    <a:lnTo>
                      <a:pt x="387202" y="1084663"/>
                    </a:lnTo>
                    <a:lnTo>
                      <a:pt x="377338" y="1093630"/>
                    </a:lnTo>
                    <a:lnTo>
                      <a:pt x="212258" y="1243468"/>
                    </a:lnTo>
                    <a:close/>
                    <a:moveTo>
                      <a:pt x="47176" y="1435360"/>
                    </a:moveTo>
                    <a:lnTo>
                      <a:pt x="37313" y="1426393"/>
                    </a:lnTo>
                    <a:lnTo>
                      <a:pt x="47176" y="1417426"/>
                    </a:lnTo>
                    <a:lnTo>
                      <a:pt x="212258" y="1267679"/>
                    </a:lnTo>
                    <a:lnTo>
                      <a:pt x="377338" y="1417426"/>
                    </a:lnTo>
                    <a:lnTo>
                      <a:pt x="387202" y="1426393"/>
                    </a:lnTo>
                    <a:lnTo>
                      <a:pt x="377338" y="1435360"/>
                    </a:lnTo>
                    <a:lnTo>
                      <a:pt x="212258" y="1585197"/>
                    </a:lnTo>
                    <a:close/>
                    <a:moveTo>
                      <a:pt x="47176" y="1777180"/>
                    </a:moveTo>
                    <a:lnTo>
                      <a:pt x="37313" y="1768213"/>
                    </a:lnTo>
                    <a:lnTo>
                      <a:pt x="47176" y="1759246"/>
                    </a:lnTo>
                    <a:lnTo>
                      <a:pt x="212258" y="1609408"/>
                    </a:lnTo>
                    <a:lnTo>
                      <a:pt x="377338" y="1759246"/>
                    </a:lnTo>
                    <a:lnTo>
                      <a:pt x="387202" y="1768213"/>
                    </a:lnTo>
                    <a:lnTo>
                      <a:pt x="377338" y="1777180"/>
                    </a:lnTo>
                    <a:lnTo>
                      <a:pt x="212258" y="1927017"/>
                    </a:lnTo>
                    <a:close/>
                    <a:moveTo>
                      <a:pt x="47176" y="2101065"/>
                    </a:moveTo>
                    <a:lnTo>
                      <a:pt x="211898" y="1951228"/>
                    </a:lnTo>
                    <a:lnTo>
                      <a:pt x="376980" y="2101065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66" name="Google Shape;166;p2"/>
              <p:cNvSpPr/>
              <p:nvPr/>
            </p:nvSpPr>
            <p:spPr>
              <a:xfrm>
                <a:off x="12055626" y="4447598"/>
                <a:ext cx="17933" cy="2412105"/>
              </a:xfrm>
              <a:custGeom>
                <a:rect b="b" l="l" r="r" t="t"/>
                <a:pathLst>
                  <a:path extrusionOk="0" h="2412105" w="17933">
                    <a:moveTo>
                      <a:pt x="10" y="42347"/>
                    </a:moveTo>
                    <a:lnTo>
                      <a:pt x="10" y="2411859"/>
                    </a:lnTo>
                    <a:lnTo>
                      <a:pt x="17944" y="2411859"/>
                    </a:lnTo>
                    <a:lnTo>
                      <a:pt x="17944" y="-246"/>
                    </a:lnTo>
                    <a:cubicBezTo>
                      <a:pt x="11667" y="13922"/>
                      <a:pt x="6108" y="28179"/>
                      <a:pt x="10" y="42347"/>
                    </a:cubicBez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67" name="Google Shape;167;p2"/>
              <p:cNvSpPr/>
              <p:nvPr/>
            </p:nvSpPr>
            <p:spPr>
              <a:xfrm>
                <a:off x="11955286" y="4688361"/>
                <a:ext cx="106347" cy="17933"/>
              </a:xfrm>
              <a:custGeom>
                <a:rect b="b" l="l" r="r" t="t"/>
                <a:pathLst>
                  <a:path extrusionOk="0" h="17933" w="106347">
                    <a:moveTo>
                      <a:pt x="10" y="17688"/>
                    </a:moveTo>
                    <a:lnTo>
                      <a:pt x="106358" y="17688"/>
                    </a:lnTo>
                    <a:lnTo>
                      <a:pt x="106358" y="-246"/>
                    </a:lnTo>
                    <a:lnTo>
                      <a:pt x="8977" y="-246"/>
                    </a:lnTo>
                    <a:cubicBezTo>
                      <a:pt x="6018" y="6031"/>
                      <a:pt x="2969" y="11949"/>
                      <a:pt x="10" y="17688"/>
                    </a:cubicBez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68" name="Google Shape;168;p2"/>
              <p:cNvSpPr/>
              <p:nvPr/>
            </p:nvSpPr>
            <p:spPr>
              <a:xfrm>
                <a:off x="11754965" y="5030360"/>
                <a:ext cx="306937" cy="17933"/>
              </a:xfrm>
              <a:custGeom>
                <a:rect b="b" l="l" r="r" t="t"/>
                <a:pathLst>
                  <a:path extrusionOk="0" h="17933" w="306937">
                    <a:moveTo>
                      <a:pt x="7452" y="7465"/>
                    </a:moveTo>
                    <a:cubicBezTo>
                      <a:pt x="5120" y="10963"/>
                      <a:pt x="2609" y="14370"/>
                      <a:pt x="10" y="17688"/>
                    </a:cubicBezTo>
                    <a:lnTo>
                      <a:pt x="306948" y="17688"/>
                    </a:lnTo>
                    <a:lnTo>
                      <a:pt x="306948" y="-246"/>
                    </a:lnTo>
                    <a:lnTo>
                      <a:pt x="12652" y="-246"/>
                    </a:lnTo>
                    <a:cubicBezTo>
                      <a:pt x="10590" y="2264"/>
                      <a:pt x="8977" y="4954"/>
                      <a:pt x="7452" y="7465"/>
                    </a:cubicBez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69" name="Google Shape;169;p2"/>
              <p:cNvSpPr/>
              <p:nvPr/>
            </p:nvSpPr>
            <p:spPr>
              <a:xfrm>
                <a:off x="11685112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-1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-1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70" name="Google Shape;170;p2"/>
              <p:cNvSpPr/>
              <p:nvPr/>
            </p:nvSpPr>
            <p:spPr>
              <a:xfrm>
                <a:off x="11685112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-1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-1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71" name="Google Shape;171;p2"/>
              <p:cNvSpPr/>
              <p:nvPr/>
            </p:nvSpPr>
            <p:spPr>
              <a:xfrm>
                <a:off x="11685112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-1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-1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72" name="Google Shape;172;p2"/>
              <p:cNvSpPr/>
              <p:nvPr/>
            </p:nvSpPr>
            <p:spPr>
              <a:xfrm>
                <a:off x="11685112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-1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-1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73" name="Google Shape;173;p2"/>
              <p:cNvSpPr/>
              <p:nvPr/>
            </p:nvSpPr>
            <p:spPr>
              <a:xfrm>
                <a:off x="148974" y="5129086"/>
                <a:ext cx="142753" cy="118273"/>
              </a:xfrm>
              <a:custGeom>
                <a:rect b="b" l="l" r="r" t="t"/>
                <a:pathLst>
                  <a:path extrusionOk="0" h="118273" w="142753">
                    <a:moveTo>
                      <a:pt x="10" y="-246"/>
                    </a:moveTo>
                    <a:lnTo>
                      <a:pt x="10" y="49789"/>
                    </a:lnTo>
                    <a:cubicBezTo>
                      <a:pt x="42872" y="74117"/>
                      <a:pt x="85525" y="96866"/>
                      <a:pt x="127968" y="118028"/>
                    </a:cubicBezTo>
                    <a:lnTo>
                      <a:pt x="142763" y="104578"/>
                    </a:lnTo>
                    <a:cubicBezTo>
                      <a:pt x="89316" y="78412"/>
                      <a:pt x="40973" y="42921"/>
                      <a:pt x="10" y="-246"/>
                    </a:cubicBez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74" name="Google Shape;174;p2"/>
              <p:cNvSpPr/>
              <p:nvPr/>
            </p:nvSpPr>
            <p:spPr>
              <a:xfrm>
                <a:off x="294238" y="5242069"/>
                <a:ext cx="147147" cy="80074"/>
              </a:xfrm>
              <a:custGeom>
                <a:rect b="b" l="l" r="r" t="t"/>
                <a:pathLst>
                  <a:path extrusionOk="0" h="80074" w="147147">
                    <a:moveTo>
                      <a:pt x="15254" y="-246"/>
                    </a:moveTo>
                    <a:lnTo>
                      <a:pt x="10" y="13653"/>
                    </a:lnTo>
                    <a:cubicBezTo>
                      <a:pt x="49447" y="37864"/>
                      <a:pt x="98496" y="59922"/>
                      <a:pt x="147157" y="79829"/>
                    </a:cubicBezTo>
                    <a:lnTo>
                      <a:pt x="84389" y="22530"/>
                    </a:lnTo>
                    <a:cubicBezTo>
                      <a:pt x="60678" y="17132"/>
                      <a:pt x="37530" y="9501"/>
                      <a:pt x="15254" y="-246"/>
                    </a:cubicBez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75" name="Google Shape;175;p2"/>
              <p:cNvSpPr/>
              <p:nvPr/>
            </p:nvSpPr>
            <p:spPr>
              <a:xfrm>
                <a:off x="1413491" y="5405087"/>
                <a:ext cx="69403" cy="18561"/>
              </a:xfrm>
              <a:custGeom>
                <a:rect b="b" l="l" r="r" t="t"/>
                <a:pathLst>
                  <a:path extrusionOk="0" h="18561" w="69403">
                    <a:moveTo>
                      <a:pt x="10" y="2354"/>
                    </a:moveTo>
                    <a:lnTo>
                      <a:pt x="10" y="18316"/>
                    </a:lnTo>
                    <a:lnTo>
                      <a:pt x="17944" y="13922"/>
                    </a:lnTo>
                    <a:cubicBezTo>
                      <a:pt x="23952" y="12487"/>
                      <a:pt x="29959" y="10873"/>
                      <a:pt x="35878" y="9259"/>
                    </a:cubicBezTo>
                    <a:cubicBezTo>
                      <a:pt x="41796" y="7645"/>
                      <a:pt x="49597" y="5583"/>
                      <a:pt x="56412" y="3610"/>
                    </a:cubicBezTo>
                    <a:lnTo>
                      <a:pt x="69414" y="-246"/>
                    </a:lnTo>
                    <a:cubicBezTo>
                      <a:pt x="46485" y="3619"/>
                      <a:pt x="23162" y="4489"/>
                      <a:pt x="10" y="2354"/>
                    </a:cubicBez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76" name="Google Shape;176;p2"/>
              <p:cNvSpPr/>
              <p:nvPr/>
            </p:nvSpPr>
            <p:spPr>
              <a:xfrm>
                <a:off x="2851876" y="4289870"/>
                <a:ext cx="178352" cy="77832"/>
              </a:xfrm>
              <a:custGeom>
                <a:rect b="b" l="l" r="r" t="t"/>
                <a:pathLst>
                  <a:path extrusionOk="0" h="77832" w="178352">
                    <a:moveTo>
                      <a:pt x="53722" y="43692"/>
                    </a:moveTo>
                    <a:cubicBezTo>
                      <a:pt x="37761" y="51493"/>
                      <a:pt x="22606" y="60102"/>
                      <a:pt x="7452" y="69158"/>
                    </a:cubicBezTo>
                    <a:cubicBezTo>
                      <a:pt x="5273" y="72216"/>
                      <a:pt x="2771" y="75040"/>
                      <a:pt x="10" y="77587"/>
                    </a:cubicBezTo>
                    <a:lnTo>
                      <a:pt x="7093" y="74718"/>
                    </a:lnTo>
                    <a:cubicBezTo>
                      <a:pt x="23593" y="68172"/>
                      <a:pt x="40540" y="62164"/>
                      <a:pt x="57757" y="56784"/>
                    </a:cubicBezTo>
                    <a:cubicBezTo>
                      <a:pt x="97175" y="44284"/>
                      <a:pt x="137491" y="34842"/>
                      <a:pt x="178362" y="28538"/>
                    </a:cubicBezTo>
                    <a:lnTo>
                      <a:pt x="146619" y="-246"/>
                    </a:lnTo>
                    <a:cubicBezTo>
                      <a:pt x="116311" y="15715"/>
                      <a:pt x="84568" y="28717"/>
                      <a:pt x="53722" y="43692"/>
                    </a:cubicBez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77" name="Google Shape;177;p2"/>
              <p:cNvSpPr/>
              <p:nvPr/>
            </p:nvSpPr>
            <p:spPr>
              <a:xfrm>
                <a:off x="2695941" y="4423208"/>
                <a:ext cx="35867" cy="26900"/>
              </a:xfrm>
              <a:custGeom>
                <a:rect b="b" l="l" r="r" t="t"/>
                <a:pathLst>
                  <a:path extrusionOk="0" h="26900" w="35867">
                    <a:moveTo>
                      <a:pt x="10" y="-246"/>
                    </a:moveTo>
                    <a:lnTo>
                      <a:pt x="10" y="26655"/>
                    </a:lnTo>
                    <a:cubicBezTo>
                      <a:pt x="5928" y="22709"/>
                      <a:pt x="11936" y="18943"/>
                      <a:pt x="17944" y="15177"/>
                    </a:cubicBezTo>
                    <a:cubicBezTo>
                      <a:pt x="23952" y="11411"/>
                      <a:pt x="30049" y="7824"/>
                      <a:pt x="35878" y="4148"/>
                    </a:cubicBezTo>
                    <a:cubicBezTo>
                      <a:pt x="23799" y="4013"/>
                      <a:pt x="11766" y="2534"/>
                      <a:pt x="10" y="-246"/>
                    </a:cubicBez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78" name="Google Shape;178;p2"/>
              <p:cNvSpPr/>
              <p:nvPr/>
            </p:nvSpPr>
            <p:spPr>
              <a:xfrm>
                <a:off x="3015074" y="4242794"/>
                <a:ext cx="81419" cy="72632"/>
              </a:xfrm>
              <a:custGeom>
                <a:rect b="b" l="l" r="r" t="t"/>
                <a:pathLst>
                  <a:path extrusionOk="0" h="72632" w="81419">
                    <a:moveTo>
                      <a:pt x="51659" y="8990"/>
                    </a:moveTo>
                    <a:lnTo>
                      <a:pt x="42065" y="11321"/>
                    </a:lnTo>
                    <a:cubicBezTo>
                      <a:pt x="38532" y="13931"/>
                      <a:pt x="34855" y="16325"/>
                      <a:pt x="31036" y="18495"/>
                    </a:cubicBezTo>
                    <a:cubicBezTo>
                      <a:pt x="20813" y="25400"/>
                      <a:pt x="10232" y="31856"/>
                      <a:pt x="10" y="37774"/>
                    </a:cubicBezTo>
                    <a:lnTo>
                      <a:pt x="38209" y="72386"/>
                    </a:lnTo>
                    <a:cubicBezTo>
                      <a:pt x="46728" y="71310"/>
                      <a:pt x="55067" y="70414"/>
                      <a:pt x="63496" y="69696"/>
                    </a:cubicBezTo>
                    <a:cubicBezTo>
                      <a:pt x="69504" y="69158"/>
                      <a:pt x="75422" y="68620"/>
                      <a:pt x="81430" y="68262"/>
                    </a:cubicBezTo>
                    <a:lnTo>
                      <a:pt x="81430" y="-246"/>
                    </a:lnTo>
                    <a:cubicBezTo>
                      <a:pt x="71683" y="3368"/>
                      <a:pt x="61747" y="6452"/>
                      <a:pt x="51659" y="8990"/>
                    </a:cubicBez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79" name="Google Shape;179;p2"/>
              <p:cNvSpPr/>
              <p:nvPr/>
            </p:nvSpPr>
            <p:spPr>
              <a:xfrm>
                <a:off x="3977047" y="4668723"/>
                <a:ext cx="403242" cy="464397"/>
              </a:xfrm>
              <a:custGeom>
                <a:rect b="b" l="l" r="r" t="t"/>
                <a:pathLst>
                  <a:path extrusionOk="0" h="464397" w="403242">
                    <a:moveTo>
                      <a:pt x="401908" y="315300"/>
                    </a:moveTo>
                    <a:cubicBezTo>
                      <a:pt x="334566" y="326419"/>
                      <a:pt x="260499" y="302478"/>
                      <a:pt x="229474" y="238095"/>
                    </a:cubicBezTo>
                    <a:cubicBezTo>
                      <a:pt x="223107" y="224573"/>
                      <a:pt x="215862" y="211481"/>
                      <a:pt x="207774" y="198910"/>
                    </a:cubicBezTo>
                    <a:cubicBezTo>
                      <a:pt x="206967" y="197654"/>
                      <a:pt x="205891" y="196219"/>
                      <a:pt x="204725" y="194695"/>
                    </a:cubicBezTo>
                    <a:lnTo>
                      <a:pt x="202752" y="192723"/>
                    </a:lnTo>
                    <a:cubicBezTo>
                      <a:pt x="190468" y="179631"/>
                      <a:pt x="178362" y="166629"/>
                      <a:pt x="165002" y="154434"/>
                    </a:cubicBezTo>
                    <a:cubicBezTo>
                      <a:pt x="134245" y="126367"/>
                      <a:pt x="100709" y="101439"/>
                      <a:pt x="69504" y="73731"/>
                    </a:cubicBezTo>
                    <a:cubicBezTo>
                      <a:pt x="44172" y="51619"/>
                      <a:pt x="21324" y="26808"/>
                      <a:pt x="1355" y="-246"/>
                    </a:cubicBezTo>
                    <a:lnTo>
                      <a:pt x="1355" y="27641"/>
                    </a:lnTo>
                    <a:lnTo>
                      <a:pt x="10" y="28897"/>
                    </a:lnTo>
                    <a:lnTo>
                      <a:pt x="1355" y="30152"/>
                    </a:lnTo>
                    <a:lnTo>
                      <a:pt x="1355" y="94893"/>
                    </a:lnTo>
                    <a:lnTo>
                      <a:pt x="19289" y="111930"/>
                    </a:lnTo>
                    <a:cubicBezTo>
                      <a:pt x="45831" y="137038"/>
                      <a:pt x="72436" y="162388"/>
                      <a:pt x="99095" y="187970"/>
                    </a:cubicBezTo>
                    <a:lnTo>
                      <a:pt x="148861" y="235494"/>
                    </a:lnTo>
                    <a:lnTo>
                      <a:pt x="161863" y="247869"/>
                    </a:lnTo>
                    <a:cubicBezTo>
                      <a:pt x="202214" y="286158"/>
                      <a:pt x="242566" y="324357"/>
                      <a:pt x="284082" y="361659"/>
                    </a:cubicBezTo>
                    <a:lnTo>
                      <a:pt x="303989" y="379593"/>
                    </a:lnTo>
                    <a:cubicBezTo>
                      <a:pt x="314570" y="389098"/>
                      <a:pt x="325151" y="398424"/>
                      <a:pt x="335732" y="407749"/>
                    </a:cubicBezTo>
                    <a:lnTo>
                      <a:pt x="349272" y="419586"/>
                    </a:lnTo>
                    <a:lnTo>
                      <a:pt x="383974" y="449177"/>
                    </a:lnTo>
                    <a:lnTo>
                      <a:pt x="401908" y="464151"/>
                    </a:lnTo>
                    <a:lnTo>
                      <a:pt x="401908" y="371613"/>
                    </a:lnTo>
                    <a:lnTo>
                      <a:pt x="403253" y="370358"/>
                    </a:lnTo>
                    <a:lnTo>
                      <a:pt x="401908" y="369102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0" name="Google Shape;180;p2"/>
              <p:cNvSpPr/>
              <p:nvPr/>
            </p:nvSpPr>
            <p:spPr>
              <a:xfrm>
                <a:off x="6542307" y="4203250"/>
                <a:ext cx="194403" cy="350607"/>
              </a:xfrm>
              <a:custGeom>
                <a:rect b="b" l="l" r="r" t="t"/>
                <a:pathLst>
                  <a:path extrusionOk="0" h="350607" w="194403">
                    <a:moveTo>
                      <a:pt x="36147" y="143404"/>
                    </a:moveTo>
                    <a:lnTo>
                      <a:pt x="19289" y="143404"/>
                    </a:lnTo>
                    <a:lnTo>
                      <a:pt x="19289" y="117221"/>
                    </a:lnTo>
                    <a:cubicBezTo>
                      <a:pt x="13398" y="119077"/>
                      <a:pt x="7408" y="120637"/>
                      <a:pt x="1355" y="121884"/>
                    </a:cubicBezTo>
                    <a:lnTo>
                      <a:pt x="1355" y="150937"/>
                    </a:lnTo>
                    <a:lnTo>
                      <a:pt x="10" y="152192"/>
                    </a:lnTo>
                    <a:lnTo>
                      <a:pt x="1355" y="153447"/>
                    </a:lnTo>
                    <a:lnTo>
                      <a:pt x="1355" y="350361"/>
                    </a:lnTo>
                    <a:cubicBezTo>
                      <a:pt x="7453" y="340498"/>
                      <a:pt x="13371" y="330634"/>
                      <a:pt x="19289" y="320681"/>
                    </a:cubicBezTo>
                    <a:cubicBezTo>
                      <a:pt x="38837" y="288220"/>
                      <a:pt x="57963" y="255339"/>
                      <a:pt x="76678" y="222044"/>
                    </a:cubicBezTo>
                    <a:cubicBezTo>
                      <a:pt x="79726" y="216754"/>
                      <a:pt x="82775" y="211374"/>
                      <a:pt x="85644" y="205993"/>
                    </a:cubicBezTo>
                    <a:cubicBezTo>
                      <a:pt x="93957" y="191225"/>
                      <a:pt x="102143" y="176286"/>
                      <a:pt x="110214" y="161159"/>
                    </a:cubicBezTo>
                    <a:lnTo>
                      <a:pt x="119987" y="143225"/>
                    </a:lnTo>
                    <a:cubicBezTo>
                      <a:pt x="145337" y="96059"/>
                      <a:pt x="170140" y="48238"/>
                      <a:pt x="194413" y="-246"/>
                    </a:cubicBez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1" name="Google Shape;181;p2"/>
              <p:cNvSpPr/>
              <p:nvPr/>
            </p:nvSpPr>
            <p:spPr>
              <a:xfrm>
                <a:off x="6798313" y="3670614"/>
                <a:ext cx="147147" cy="269097"/>
              </a:xfrm>
              <a:custGeom>
                <a:rect b="b" l="l" r="r" t="t"/>
                <a:pathLst>
                  <a:path extrusionOk="0" h="269097" w="147147">
                    <a:moveTo>
                      <a:pt x="145543" y="292"/>
                    </a:moveTo>
                    <a:lnTo>
                      <a:pt x="145005" y="-246"/>
                    </a:lnTo>
                    <a:cubicBezTo>
                      <a:pt x="137832" y="13384"/>
                      <a:pt x="130057" y="26834"/>
                      <a:pt x="121691" y="40105"/>
                    </a:cubicBezTo>
                    <a:cubicBezTo>
                      <a:pt x="99013" y="76923"/>
                      <a:pt x="63217" y="103771"/>
                      <a:pt x="21530" y="115248"/>
                    </a:cubicBezTo>
                    <a:lnTo>
                      <a:pt x="12563" y="123498"/>
                    </a:lnTo>
                    <a:cubicBezTo>
                      <a:pt x="10653" y="152542"/>
                      <a:pt x="6457" y="181379"/>
                      <a:pt x="10" y="209760"/>
                    </a:cubicBezTo>
                    <a:lnTo>
                      <a:pt x="65109" y="268852"/>
                    </a:lnTo>
                    <a:cubicBezTo>
                      <a:pt x="86272" y="223120"/>
                      <a:pt x="107192" y="177272"/>
                      <a:pt x="127878" y="131299"/>
                    </a:cubicBezTo>
                    <a:cubicBezTo>
                      <a:pt x="133886" y="118028"/>
                      <a:pt x="139804" y="104398"/>
                      <a:pt x="145812" y="91396"/>
                    </a:cubicBezTo>
                    <a:lnTo>
                      <a:pt x="145812" y="2803"/>
                    </a:lnTo>
                    <a:lnTo>
                      <a:pt x="147157" y="1548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2" name="Google Shape;182;p2"/>
              <p:cNvSpPr/>
              <p:nvPr/>
            </p:nvSpPr>
            <p:spPr>
              <a:xfrm>
                <a:off x="7825924" y="2305488"/>
                <a:ext cx="10580" cy="6994"/>
              </a:xfrm>
              <a:custGeom>
                <a:rect b="b" l="l" r="r" t="t"/>
                <a:pathLst>
                  <a:path extrusionOk="0" h="6994" w="10580">
                    <a:moveTo>
                      <a:pt x="10" y="-246"/>
                    </a:moveTo>
                    <a:lnTo>
                      <a:pt x="10591" y="-246"/>
                    </a:lnTo>
                    <a:cubicBezTo>
                      <a:pt x="7004" y="1996"/>
                      <a:pt x="3507" y="4417"/>
                      <a:pt x="10" y="6748"/>
                    </a:cubicBez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3" name="Google Shape;183;p2"/>
              <p:cNvSpPr/>
              <p:nvPr/>
            </p:nvSpPr>
            <p:spPr>
              <a:xfrm>
                <a:off x="7840002" y="2298852"/>
                <a:ext cx="5021" cy="4304"/>
              </a:xfrm>
              <a:custGeom>
                <a:rect b="b" l="l" r="r" t="t"/>
                <a:pathLst>
                  <a:path extrusionOk="0" h="4304" w="5021">
                    <a:moveTo>
                      <a:pt x="3866" y="-246"/>
                    </a:moveTo>
                    <a:lnTo>
                      <a:pt x="5031" y="830"/>
                    </a:lnTo>
                    <a:lnTo>
                      <a:pt x="10" y="4058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4" name="Google Shape;184;p2"/>
              <p:cNvSpPr/>
              <p:nvPr/>
            </p:nvSpPr>
            <p:spPr>
              <a:xfrm>
                <a:off x="9106760" y="2638072"/>
                <a:ext cx="146430" cy="248383"/>
              </a:xfrm>
              <a:custGeom>
                <a:rect b="b" l="l" r="r" t="t"/>
                <a:pathLst>
                  <a:path extrusionOk="0" h="248383" w="146430">
                    <a:moveTo>
                      <a:pt x="120705" y="177837"/>
                    </a:moveTo>
                    <a:cubicBezTo>
                      <a:pt x="88424" y="128161"/>
                      <a:pt x="56592" y="78035"/>
                      <a:pt x="22696" y="29435"/>
                    </a:cubicBezTo>
                    <a:lnTo>
                      <a:pt x="19379" y="26475"/>
                    </a:lnTo>
                    <a:lnTo>
                      <a:pt x="19379" y="24772"/>
                    </a:lnTo>
                    <a:cubicBezTo>
                      <a:pt x="14357" y="17598"/>
                      <a:pt x="9426" y="10425"/>
                      <a:pt x="4314" y="3341"/>
                    </a:cubicBezTo>
                    <a:lnTo>
                      <a:pt x="1445" y="-246"/>
                    </a:lnTo>
                    <a:lnTo>
                      <a:pt x="1445" y="7555"/>
                    </a:lnTo>
                    <a:lnTo>
                      <a:pt x="10" y="8900"/>
                    </a:lnTo>
                    <a:lnTo>
                      <a:pt x="1445" y="10245"/>
                    </a:lnTo>
                    <a:lnTo>
                      <a:pt x="1445" y="95252"/>
                    </a:lnTo>
                    <a:cubicBezTo>
                      <a:pt x="7453" y="102963"/>
                      <a:pt x="13460" y="110765"/>
                      <a:pt x="19379" y="118566"/>
                    </a:cubicBezTo>
                    <a:cubicBezTo>
                      <a:pt x="51122" y="160414"/>
                      <a:pt x="82327" y="203599"/>
                      <a:pt x="112904" y="248138"/>
                    </a:cubicBezTo>
                    <a:lnTo>
                      <a:pt x="146441" y="217740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5" name="Google Shape;185;p2"/>
              <p:cNvSpPr/>
              <p:nvPr/>
            </p:nvSpPr>
            <p:spPr>
              <a:xfrm>
                <a:off x="9229698" y="2871391"/>
                <a:ext cx="280216" cy="494078"/>
              </a:xfrm>
              <a:custGeom>
                <a:rect b="b" l="l" r="r" t="t"/>
                <a:pathLst>
                  <a:path extrusionOk="0" h="494078" w="280216">
                    <a:moveTo>
                      <a:pt x="279061" y="301850"/>
                    </a:moveTo>
                    <a:lnTo>
                      <a:pt x="275294" y="299070"/>
                    </a:lnTo>
                    <a:cubicBezTo>
                      <a:pt x="176658" y="218368"/>
                      <a:pt x="102860" y="107447"/>
                      <a:pt x="33187" y="-246"/>
                    </a:cubicBezTo>
                    <a:lnTo>
                      <a:pt x="10" y="29883"/>
                    </a:lnTo>
                    <a:cubicBezTo>
                      <a:pt x="17585" y="55645"/>
                      <a:pt x="34890" y="81801"/>
                      <a:pt x="52017" y="108344"/>
                    </a:cubicBezTo>
                    <a:lnTo>
                      <a:pt x="63585" y="126278"/>
                    </a:lnTo>
                    <a:cubicBezTo>
                      <a:pt x="85464" y="160468"/>
                      <a:pt x="107074" y="195296"/>
                      <a:pt x="128416" y="230742"/>
                    </a:cubicBezTo>
                    <a:cubicBezTo>
                      <a:pt x="131644" y="235943"/>
                      <a:pt x="134782" y="241144"/>
                      <a:pt x="137921" y="246434"/>
                    </a:cubicBezTo>
                    <a:cubicBezTo>
                      <a:pt x="172264" y="303581"/>
                      <a:pt x="205980" y="362018"/>
                      <a:pt x="239157" y="421738"/>
                    </a:cubicBezTo>
                    <a:cubicBezTo>
                      <a:pt x="244448" y="431153"/>
                      <a:pt x="249649" y="440568"/>
                      <a:pt x="254849" y="450073"/>
                    </a:cubicBezTo>
                    <a:cubicBezTo>
                      <a:pt x="256912" y="453750"/>
                      <a:pt x="258975" y="457426"/>
                      <a:pt x="260947" y="461103"/>
                    </a:cubicBezTo>
                    <a:cubicBezTo>
                      <a:pt x="262920" y="464779"/>
                      <a:pt x="263547" y="465676"/>
                      <a:pt x="264713" y="468007"/>
                    </a:cubicBezTo>
                    <a:cubicBezTo>
                      <a:pt x="265431" y="469101"/>
                      <a:pt x="266058" y="470240"/>
                      <a:pt x="266597" y="471415"/>
                    </a:cubicBezTo>
                    <a:lnTo>
                      <a:pt x="278881" y="493832"/>
                    </a:lnTo>
                    <a:lnTo>
                      <a:pt x="278881" y="460296"/>
                    </a:lnTo>
                    <a:lnTo>
                      <a:pt x="280226" y="459040"/>
                    </a:lnTo>
                    <a:lnTo>
                      <a:pt x="278881" y="457785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6" name="Google Shape;186;p2"/>
              <p:cNvSpPr/>
              <p:nvPr/>
            </p:nvSpPr>
            <p:spPr>
              <a:xfrm>
                <a:off x="10390467" y="4843937"/>
                <a:ext cx="82764" cy="173241"/>
              </a:xfrm>
              <a:custGeom>
                <a:rect b="b" l="l" r="r" t="t"/>
                <a:pathLst>
                  <a:path extrusionOk="0" h="173241" w="82764">
                    <a:moveTo>
                      <a:pt x="62778" y="94176"/>
                    </a:moveTo>
                    <a:cubicBezTo>
                      <a:pt x="39195" y="64531"/>
                      <a:pt x="18213" y="32941"/>
                      <a:pt x="10" y="-246"/>
                    </a:cubicBezTo>
                    <a:lnTo>
                      <a:pt x="10" y="141970"/>
                    </a:lnTo>
                    <a:cubicBezTo>
                      <a:pt x="5928" y="150130"/>
                      <a:pt x="11935" y="158200"/>
                      <a:pt x="17944" y="166180"/>
                    </a:cubicBezTo>
                    <a:lnTo>
                      <a:pt x="23054" y="172995"/>
                    </a:lnTo>
                    <a:lnTo>
                      <a:pt x="82774" y="119194"/>
                    </a:lnTo>
                    <a:cubicBezTo>
                      <a:pt x="76049" y="110675"/>
                      <a:pt x="69234" y="102605"/>
                      <a:pt x="62778" y="94176"/>
                    </a:cubicBez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7" name="Google Shape;187;p2"/>
              <p:cNvSpPr/>
              <p:nvPr/>
            </p:nvSpPr>
            <p:spPr>
              <a:xfrm>
                <a:off x="10423823" y="4976289"/>
                <a:ext cx="367374" cy="397594"/>
              </a:xfrm>
              <a:custGeom>
                <a:rect b="b" l="l" r="r" t="t"/>
                <a:pathLst>
                  <a:path extrusionOk="0" h="397594" w="367374">
                    <a:moveTo>
                      <a:pt x="249381" y="217023"/>
                    </a:moveTo>
                    <a:cubicBezTo>
                      <a:pt x="234944" y="188212"/>
                      <a:pt x="221852" y="159070"/>
                      <a:pt x="210106" y="129596"/>
                    </a:cubicBezTo>
                    <a:cubicBezTo>
                      <a:pt x="155945" y="91997"/>
                      <a:pt x="106089" y="48444"/>
                      <a:pt x="61613" y="-246"/>
                    </a:cubicBezTo>
                    <a:lnTo>
                      <a:pt x="1982" y="53556"/>
                    </a:lnTo>
                    <a:lnTo>
                      <a:pt x="10" y="53556"/>
                    </a:lnTo>
                    <a:lnTo>
                      <a:pt x="818" y="54632"/>
                    </a:lnTo>
                    <a:cubicBezTo>
                      <a:pt x="5211" y="60281"/>
                      <a:pt x="9785" y="65930"/>
                      <a:pt x="13999" y="71490"/>
                    </a:cubicBezTo>
                    <a:cubicBezTo>
                      <a:pt x="24669" y="85209"/>
                      <a:pt x="35520" y="98390"/>
                      <a:pt x="46369" y="111751"/>
                    </a:cubicBezTo>
                    <a:cubicBezTo>
                      <a:pt x="141867" y="227155"/>
                      <a:pt x="242117" y="321398"/>
                      <a:pt x="349451" y="386767"/>
                    </a:cubicBezTo>
                    <a:lnTo>
                      <a:pt x="349451" y="386767"/>
                    </a:lnTo>
                    <a:cubicBezTo>
                      <a:pt x="355369" y="390354"/>
                      <a:pt x="361378" y="393941"/>
                      <a:pt x="367385" y="397348"/>
                    </a:cubicBezTo>
                    <a:lnTo>
                      <a:pt x="367385" y="389637"/>
                    </a:lnTo>
                    <a:cubicBezTo>
                      <a:pt x="319950" y="338104"/>
                      <a:pt x="280137" y="279962"/>
                      <a:pt x="249381" y="217023"/>
                    </a:cubicBez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8" name="Google Shape;188;p2"/>
              <p:cNvSpPr/>
              <p:nvPr/>
            </p:nvSpPr>
            <p:spPr>
              <a:xfrm>
                <a:off x="11673365" y="4642181"/>
                <a:ext cx="329266" cy="563750"/>
              </a:xfrm>
              <a:custGeom>
                <a:rect b="b" l="l" r="r" t="t"/>
                <a:pathLst>
                  <a:path extrusionOk="0" h="563750" w="329266">
                    <a:moveTo>
                      <a:pt x="89052" y="395644"/>
                    </a:moveTo>
                    <a:cubicBezTo>
                      <a:pt x="67711" y="428338"/>
                      <a:pt x="36506" y="453445"/>
                      <a:pt x="10" y="467380"/>
                    </a:cubicBezTo>
                    <a:lnTo>
                      <a:pt x="10" y="563505"/>
                    </a:lnTo>
                    <a:cubicBezTo>
                      <a:pt x="6018" y="556959"/>
                      <a:pt x="12026" y="550324"/>
                      <a:pt x="17944" y="543509"/>
                    </a:cubicBezTo>
                    <a:cubicBezTo>
                      <a:pt x="38299" y="520195"/>
                      <a:pt x="58385" y="495536"/>
                      <a:pt x="78023" y="469263"/>
                    </a:cubicBezTo>
                    <a:cubicBezTo>
                      <a:pt x="81610" y="464537"/>
                      <a:pt x="85196" y="459695"/>
                      <a:pt x="88783" y="454737"/>
                    </a:cubicBezTo>
                    <a:cubicBezTo>
                      <a:pt x="100171" y="439071"/>
                      <a:pt x="111469" y="422877"/>
                      <a:pt x="122678" y="406135"/>
                    </a:cubicBezTo>
                    <a:lnTo>
                      <a:pt x="134514" y="388202"/>
                    </a:lnTo>
                    <a:cubicBezTo>
                      <a:pt x="152807" y="360108"/>
                      <a:pt x="170741" y="330607"/>
                      <a:pt x="188315" y="299698"/>
                    </a:cubicBezTo>
                    <a:cubicBezTo>
                      <a:pt x="197282" y="284006"/>
                      <a:pt x="206249" y="267955"/>
                      <a:pt x="215216" y="251725"/>
                    </a:cubicBezTo>
                    <a:cubicBezTo>
                      <a:pt x="218176" y="246345"/>
                      <a:pt x="221045" y="240875"/>
                      <a:pt x="224183" y="235405"/>
                    </a:cubicBezTo>
                    <a:cubicBezTo>
                      <a:pt x="230102" y="224107"/>
                      <a:pt x="236110" y="212540"/>
                      <a:pt x="242117" y="200972"/>
                    </a:cubicBezTo>
                    <a:cubicBezTo>
                      <a:pt x="249471" y="186446"/>
                      <a:pt x="256823" y="171829"/>
                      <a:pt x="263997" y="156945"/>
                    </a:cubicBezTo>
                    <a:cubicBezTo>
                      <a:pt x="278613" y="127058"/>
                      <a:pt x="292870" y="96212"/>
                      <a:pt x="306949" y="64406"/>
                    </a:cubicBezTo>
                    <a:cubicBezTo>
                      <a:pt x="309638" y="58488"/>
                      <a:pt x="312239" y="52480"/>
                      <a:pt x="314840" y="46472"/>
                    </a:cubicBezTo>
                    <a:cubicBezTo>
                      <a:pt x="319681" y="35443"/>
                      <a:pt x="324524" y="24413"/>
                      <a:pt x="329276" y="13204"/>
                    </a:cubicBezTo>
                    <a:lnTo>
                      <a:pt x="314481" y="-246"/>
                    </a:lnTo>
                    <a:cubicBezTo>
                      <a:pt x="249381" y="137190"/>
                      <a:pt x="174058" y="269524"/>
                      <a:pt x="89052" y="395644"/>
                    </a:cubicBez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9" name="Google Shape;189;p2"/>
              <p:cNvSpPr/>
              <p:nvPr/>
            </p:nvSpPr>
            <p:spPr>
              <a:xfrm>
                <a:off x="11995009" y="4447598"/>
                <a:ext cx="78550" cy="190188"/>
              </a:xfrm>
              <a:custGeom>
                <a:rect b="b" l="l" r="r" t="t"/>
                <a:pathLst>
                  <a:path extrusionOk="0" h="190188" w="78550">
                    <a:moveTo>
                      <a:pt x="38209" y="93817"/>
                    </a:moveTo>
                    <a:cubicBezTo>
                      <a:pt x="25924" y="121704"/>
                      <a:pt x="13102" y="149412"/>
                      <a:pt x="10" y="177120"/>
                    </a:cubicBezTo>
                    <a:lnTo>
                      <a:pt x="14178" y="189943"/>
                    </a:lnTo>
                    <a:cubicBezTo>
                      <a:pt x="29960" y="152461"/>
                      <a:pt x="45473" y="114199"/>
                      <a:pt x="60626" y="75166"/>
                    </a:cubicBezTo>
                    <a:cubicBezTo>
                      <a:pt x="66635" y="59743"/>
                      <a:pt x="72553" y="44230"/>
                      <a:pt x="78560" y="28628"/>
                    </a:cubicBezTo>
                    <a:lnTo>
                      <a:pt x="78560" y="-246"/>
                    </a:lnTo>
                    <a:cubicBezTo>
                      <a:pt x="65469" y="31255"/>
                      <a:pt x="52018" y="62612"/>
                      <a:pt x="38209" y="93817"/>
                    </a:cubicBez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190" name="Google Shape;190;p2"/>
            <p:cNvSpPr/>
            <p:nvPr/>
          </p:nvSpPr>
          <p:spPr>
            <a:xfrm>
              <a:off x="1" y="2177475"/>
              <a:ext cx="12191999" cy="3403847"/>
            </a:xfrm>
            <a:custGeom>
              <a:rect b="b" l="l" r="r" t="t"/>
              <a:pathLst>
                <a:path extrusionOk="0" h="3455682" w="12191999">
                  <a:moveTo>
                    <a:pt x="8222721" y="6"/>
                  </a:moveTo>
                  <a:cubicBezTo>
                    <a:pt x="8599332" y="-1339"/>
                    <a:pt x="8939089" y="199699"/>
                    <a:pt x="9261989" y="614420"/>
                  </a:cubicBezTo>
                  <a:cubicBezTo>
                    <a:pt x="9536197" y="966551"/>
                    <a:pt x="9764137" y="1424224"/>
                    <a:pt x="9984723" y="1866921"/>
                  </a:cubicBezTo>
                  <a:cubicBezTo>
                    <a:pt x="10345642" y="2591808"/>
                    <a:pt x="10686386" y="3275985"/>
                    <a:pt x="11127380" y="3275985"/>
                  </a:cubicBezTo>
                  <a:lnTo>
                    <a:pt x="11132491" y="3275985"/>
                  </a:lnTo>
                  <a:cubicBezTo>
                    <a:pt x="11359623" y="3273205"/>
                    <a:pt x="11542907" y="3136011"/>
                    <a:pt x="11709512" y="2844227"/>
                  </a:cubicBezTo>
                  <a:cubicBezTo>
                    <a:pt x="11869214" y="2564459"/>
                    <a:pt x="11992689" y="2180674"/>
                    <a:pt x="12123337" y="1774382"/>
                  </a:cubicBezTo>
                  <a:cubicBezTo>
                    <a:pt x="12145215" y="1706350"/>
                    <a:pt x="12167365" y="1637843"/>
                    <a:pt x="12189782" y="1568860"/>
                  </a:cubicBezTo>
                  <a:lnTo>
                    <a:pt x="12191999" y="1569543"/>
                  </a:lnTo>
                  <a:lnTo>
                    <a:pt x="12191999" y="2153883"/>
                  </a:lnTo>
                  <a:lnTo>
                    <a:pt x="12122424" y="2355705"/>
                  </a:lnTo>
                  <a:cubicBezTo>
                    <a:pt x="12045711" y="2569453"/>
                    <a:pt x="11964421" y="2765811"/>
                    <a:pt x="11869662" y="2931655"/>
                  </a:cubicBezTo>
                  <a:cubicBezTo>
                    <a:pt x="11670596" y="3280378"/>
                    <a:pt x="11430282" y="3451737"/>
                    <a:pt x="11134373" y="3455323"/>
                  </a:cubicBezTo>
                  <a:lnTo>
                    <a:pt x="11126662" y="3455323"/>
                  </a:lnTo>
                  <a:cubicBezTo>
                    <a:pt x="10571519" y="3455323"/>
                    <a:pt x="10206116" y="2721828"/>
                    <a:pt x="9819373" y="1945471"/>
                  </a:cubicBezTo>
                  <a:cubicBezTo>
                    <a:pt x="9602822" y="1510665"/>
                    <a:pt x="9378828" y="1061063"/>
                    <a:pt x="9115648" y="723099"/>
                  </a:cubicBezTo>
                  <a:cubicBezTo>
                    <a:pt x="8831217" y="357248"/>
                    <a:pt x="8540061" y="179703"/>
                    <a:pt x="8226218" y="179703"/>
                  </a:cubicBezTo>
                  <a:lnTo>
                    <a:pt x="8223349" y="179703"/>
                  </a:lnTo>
                  <a:cubicBezTo>
                    <a:pt x="7649465" y="181676"/>
                    <a:pt x="7344589" y="867198"/>
                    <a:pt x="7023035" y="1592892"/>
                  </a:cubicBezTo>
                  <a:cubicBezTo>
                    <a:pt x="6826659" y="2035230"/>
                    <a:pt x="6623648" y="2492634"/>
                    <a:pt x="6342803" y="2844944"/>
                  </a:cubicBezTo>
                  <a:cubicBezTo>
                    <a:pt x="6015331" y="3255809"/>
                    <a:pt x="5631458" y="3455593"/>
                    <a:pt x="5169570" y="3455682"/>
                  </a:cubicBezTo>
                  <a:lnTo>
                    <a:pt x="5165446" y="3455682"/>
                  </a:lnTo>
                  <a:cubicBezTo>
                    <a:pt x="4719699" y="3454517"/>
                    <a:pt x="4396620" y="3145516"/>
                    <a:pt x="4084302" y="2846827"/>
                  </a:cubicBezTo>
                  <a:cubicBezTo>
                    <a:pt x="3763376" y="2539890"/>
                    <a:pt x="3460293" y="2249988"/>
                    <a:pt x="3050684" y="2307018"/>
                  </a:cubicBezTo>
                  <a:cubicBezTo>
                    <a:pt x="2728323" y="2351853"/>
                    <a:pt x="2524235" y="2572080"/>
                    <a:pt x="2308222" y="2805131"/>
                  </a:cubicBezTo>
                  <a:cubicBezTo>
                    <a:pt x="2070867" y="3061137"/>
                    <a:pt x="1801859" y="3351307"/>
                    <a:pt x="1341497" y="3430396"/>
                  </a:cubicBezTo>
                  <a:cubicBezTo>
                    <a:pt x="938680" y="3499598"/>
                    <a:pt x="503115" y="3389204"/>
                    <a:pt x="45135" y="3102217"/>
                  </a:cubicBezTo>
                  <a:lnTo>
                    <a:pt x="0" y="3071658"/>
                  </a:lnTo>
                  <a:lnTo>
                    <a:pt x="0" y="2852990"/>
                  </a:lnTo>
                  <a:lnTo>
                    <a:pt x="101483" y="2924065"/>
                  </a:lnTo>
                  <a:cubicBezTo>
                    <a:pt x="535288" y="3206210"/>
                    <a:pt x="940989" y="3317065"/>
                    <a:pt x="1309754" y="3253747"/>
                  </a:cubicBezTo>
                  <a:cubicBezTo>
                    <a:pt x="1708244" y="3185329"/>
                    <a:pt x="1944075" y="2930937"/>
                    <a:pt x="2172283" y="2684705"/>
                  </a:cubicBezTo>
                  <a:cubicBezTo>
                    <a:pt x="2400492" y="2438474"/>
                    <a:pt x="2636950" y="2183454"/>
                    <a:pt x="3024769" y="2129473"/>
                  </a:cubicBezTo>
                  <a:cubicBezTo>
                    <a:pt x="3523958" y="2059531"/>
                    <a:pt x="3874027" y="2394535"/>
                    <a:pt x="4212260" y="2718241"/>
                  </a:cubicBezTo>
                  <a:cubicBezTo>
                    <a:pt x="4511935" y="3004287"/>
                    <a:pt x="4795111" y="3274998"/>
                    <a:pt x="5165893" y="3275985"/>
                  </a:cubicBezTo>
                  <a:lnTo>
                    <a:pt x="5169480" y="3275985"/>
                  </a:lnTo>
                  <a:cubicBezTo>
                    <a:pt x="6075948" y="3275985"/>
                    <a:pt x="6471838" y="2383954"/>
                    <a:pt x="6854726" y="1521156"/>
                  </a:cubicBezTo>
                  <a:cubicBezTo>
                    <a:pt x="7026712" y="1133605"/>
                    <a:pt x="7189192" y="767485"/>
                    <a:pt x="7394714" y="487807"/>
                  </a:cubicBezTo>
                  <a:cubicBezTo>
                    <a:pt x="7635118" y="160693"/>
                    <a:pt x="7905829" y="1082"/>
                    <a:pt x="8222721" y="6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91" name="Google Shape;191;p2"/>
          <p:cNvSpPr/>
          <p:nvPr/>
        </p:nvSpPr>
        <p:spPr>
          <a:xfrm>
            <a:off x="9864262" y="420086"/>
            <a:ext cx="2119028" cy="397447"/>
          </a:xfrm>
          <a:custGeom>
            <a:rect b="b" l="l" r="r" t="t"/>
            <a:pathLst>
              <a:path extrusionOk="0" h="397447" w="2119028">
                <a:moveTo>
                  <a:pt x="2119029" y="397448"/>
                </a:moveTo>
                <a:lnTo>
                  <a:pt x="0" y="397448"/>
                </a:lnTo>
                <a:lnTo>
                  <a:pt x="230433" y="351589"/>
                </a:lnTo>
                <a:lnTo>
                  <a:pt x="290713" y="278237"/>
                </a:lnTo>
                <a:cubicBezTo>
                  <a:pt x="363443" y="189633"/>
                  <a:pt x="462422" y="134333"/>
                  <a:pt x="548432" y="134333"/>
                </a:cubicBezTo>
                <a:cubicBezTo>
                  <a:pt x="634547" y="134333"/>
                  <a:pt x="693789" y="189529"/>
                  <a:pt x="703023" y="278237"/>
                </a:cubicBezTo>
                <a:lnTo>
                  <a:pt x="761124" y="211006"/>
                </a:lnTo>
                <a:cubicBezTo>
                  <a:pt x="843088" y="115969"/>
                  <a:pt x="951301" y="57660"/>
                  <a:pt x="1045508" y="57660"/>
                </a:cubicBezTo>
                <a:cubicBezTo>
                  <a:pt x="1139715" y="57660"/>
                  <a:pt x="1206012" y="115969"/>
                  <a:pt x="1219811" y="211006"/>
                </a:cubicBezTo>
                <a:lnTo>
                  <a:pt x="1282581" y="146783"/>
                </a:lnTo>
                <a:cubicBezTo>
                  <a:pt x="1399198" y="27572"/>
                  <a:pt x="1547252" y="-25964"/>
                  <a:pt x="1655050" y="12113"/>
                </a:cubicBezTo>
                <a:cubicBezTo>
                  <a:pt x="1762745" y="50190"/>
                  <a:pt x="1807877" y="172099"/>
                  <a:pt x="1768347" y="318596"/>
                </a:cubicBezTo>
                <a:lnTo>
                  <a:pt x="2119029" y="397448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  <a:effectLst>
            <a:outerShdw blurRad="57150" rotWithShape="0" algn="bl" dir="1500000" dist="19050">
              <a:srgbClr val="999999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92" name="Google Shape;192;p2"/>
          <p:cNvSpPr/>
          <p:nvPr/>
        </p:nvSpPr>
        <p:spPr>
          <a:xfrm>
            <a:off x="7067706" y="1091741"/>
            <a:ext cx="2119028" cy="397551"/>
          </a:xfrm>
          <a:custGeom>
            <a:rect b="b" l="l" r="r" t="t"/>
            <a:pathLst>
              <a:path extrusionOk="0" h="397551" w="2119028">
                <a:moveTo>
                  <a:pt x="0" y="397551"/>
                </a:moveTo>
                <a:lnTo>
                  <a:pt x="2119029" y="397551"/>
                </a:lnTo>
                <a:lnTo>
                  <a:pt x="1926154" y="351693"/>
                </a:lnTo>
                <a:lnTo>
                  <a:pt x="1926050" y="278341"/>
                </a:lnTo>
                <a:cubicBezTo>
                  <a:pt x="1925946" y="189633"/>
                  <a:pt x="1872203" y="134437"/>
                  <a:pt x="1786193" y="134437"/>
                </a:cubicBezTo>
                <a:cubicBezTo>
                  <a:pt x="1700182" y="134437"/>
                  <a:pt x="1595600" y="189633"/>
                  <a:pt x="1513740" y="278341"/>
                </a:cubicBezTo>
                <a:lnTo>
                  <a:pt x="1510835" y="211006"/>
                </a:lnTo>
                <a:cubicBezTo>
                  <a:pt x="1506685" y="115969"/>
                  <a:pt x="1446301" y="57660"/>
                  <a:pt x="1352095" y="57660"/>
                </a:cubicBezTo>
                <a:cubicBezTo>
                  <a:pt x="1257888" y="57660"/>
                  <a:pt x="1143865" y="115969"/>
                  <a:pt x="1052148" y="211006"/>
                </a:cubicBezTo>
                <a:lnTo>
                  <a:pt x="1041980" y="146783"/>
                </a:lnTo>
                <a:cubicBezTo>
                  <a:pt x="1023098" y="27572"/>
                  <a:pt x="918827" y="-25964"/>
                  <a:pt x="779903" y="12113"/>
                </a:cubicBezTo>
                <a:cubicBezTo>
                  <a:pt x="640979" y="50190"/>
                  <a:pt x="496038" y="172099"/>
                  <a:pt x="415526" y="318596"/>
                </a:cubicBezTo>
                <a:lnTo>
                  <a:pt x="0" y="39755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  <a:effectLst>
            <a:outerShdw blurRad="57150" rotWithShape="0" algn="bl" dir="1500000" dist="19050">
              <a:srgbClr val="999999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93" name="Google Shape;193;p2"/>
          <p:cNvSpPr/>
          <p:nvPr/>
        </p:nvSpPr>
        <p:spPr>
          <a:xfrm>
            <a:off x="10531702" y="1491119"/>
            <a:ext cx="1212596" cy="250999"/>
          </a:xfrm>
          <a:custGeom>
            <a:rect b="b" l="l" r="r" t="t"/>
            <a:pathLst>
              <a:path extrusionOk="0" h="223607" w="1080264">
                <a:moveTo>
                  <a:pt x="1080265" y="223607"/>
                </a:moveTo>
                <a:lnTo>
                  <a:pt x="0" y="223607"/>
                </a:lnTo>
                <a:lnTo>
                  <a:pt x="138924" y="203065"/>
                </a:lnTo>
                <a:lnTo>
                  <a:pt x="154383" y="161979"/>
                </a:lnTo>
                <a:cubicBezTo>
                  <a:pt x="175444" y="106264"/>
                  <a:pt x="222755" y="61236"/>
                  <a:pt x="276084" y="46607"/>
                </a:cubicBezTo>
                <a:cubicBezTo>
                  <a:pt x="329309" y="31978"/>
                  <a:pt x="378798" y="50238"/>
                  <a:pt x="402972" y="93502"/>
                </a:cubicBezTo>
                <a:lnTo>
                  <a:pt x="432957" y="60613"/>
                </a:lnTo>
                <a:cubicBezTo>
                  <a:pt x="478192" y="11020"/>
                  <a:pt x="541585" y="-10872"/>
                  <a:pt x="593357" y="5210"/>
                </a:cubicBezTo>
                <a:cubicBezTo>
                  <a:pt x="645130" y="21395"/>
                  <a:pt x="675114" y="72337"/>
                  <a:pt x="669200" y="134277"/>
                </a:cubicBezTo>
                <a:lnTo>
                  <a:pt x="699806" y="109065"/>
                </a:lnTo>
                <a:cubicBezTo>
                  <a:pt x="744627" y="72130"/>
                  <a:pt x="799201" y="58331"/>
                  <a:pt x="844644" y="72441"/>
                </a:cubicBezTo>
                <a:cubicBezTo>
                  <a:pt x="889984" y="86551"/>
                  <a:pt x="919864" y="126807"/>
                  <a:pt x="923807" y="178890"/>
                </a:cubicBezTo>
                <a:lnTo>
                  <a:pt x="1080265" y="223607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  <a:effectLst>
            <a:outerShdw blurRad="57150" rotWithShape="0" algn="bl" dir="1500000" dist="19050">
              <a:srgbClr val="999999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pic>
        <p:nvPicPr>
          <p:cNvPr id="194" name="Google Shape;194;p2"/>
          <p:cNvPicPr preferRelativeResize="0"/>
          <p:nvPr/>
        </p:nvPicPr>
        <p:blipFill rotWithShape="1">
          <a:blip r:embed="rId2">
            <a:alphaModFix/>
          </a:blip>
          <a:srcRect b="14038" l="10317" r="10317" t="6602"/>
          <a:stretch/>
        </p:blipFill>
        <p:spPr>
          <a:xfrm>
            <a:off x="6217199" y="935387"/>
            <a:ext cx="5793725" cy="5676008"/>
          </a:xfrm>
          <a:prstGeom prst="rect">
            <a:avLst/>
          </a:prstGeom>
          <a:noFill/>
          <a:ln>
            <a:noFill/>
          </a:ln>
          <a:effectLst>
            <a:outerShdw blurRad="63500" rotWithShape="0" algn="ctr">
              <a:srgbClr val="000000">
                <a:alpha val="40000"/>
              </a:srgbClr>
            </a:outerShdw>
          </a:effectLst>
        </p:spPr>
      </p:pic>
      <p:sp>
        <p:nvSpPr>
          <p:cNvPr id="195" name="Google Shape;195;p2"/>
          <p:cNvSpPr/>
          <p:nvPr/>
        </p:nvSpPr>
        <p:spPr>
          <a:xfrm>
            <a:off x="7310542" y="1873733"/>
            <a:ext cx="3609077" cy="3534441"/>
          </a:xfrm>
          <a:custGeom>
            <a:rect b="b" l="l" r="r" t="t"/>
            <a:pathLst>
              <a:path extrusionOk="0" h="1860232" w="1860349">
                <a:moveTo>
                  <a:pt x="929846" y="1860066"/>
                </a:moveTo>
                <a:cubicBezTo>
                  <a:pt x="417024" y="1860066"/>
                  <a:pt x="-271" y="1442830"/>
                  <a:pt x="-271" y="929950"/>
                </a:cubicBezTo>
                <a:cubicBezTo>
                  <a:pt x="-271" y="417070"/>
                  <a:pt x="417024" y="-167"/>
                  <a:pt x="929846" y="-167"/>
                </a:cubicBezTo>
                <a:cubicBezTo>
                  <a:pt x="1442667" y="-167"/>
                  <a:pt x="1860078" y="417070"/>
                  <a:pt x="1860078" y="929950"/>
                </a:cubicBezTo>
                <a:cubicBezTo>
                  <a:pt x="1860078" y="1442830"/>
                  <a:pt x="1442725" y="1860066"/>
                  <a:pt x="929846" y="1860066"/>
                </a:cubicBezTo>
                <a:close/>
                <a:moveTo>
                  <a:pt x="929846" y="17340"/>
                </a:moveTo>
                <a:cubicBezTo>
                  <a:pt x="426652" y="17340"/>
                  <a:pt x="17236" y="426757"/>
                  <a:pt x="17236" y="929950"/>
                </a:cubicBezTo>
                <a:cubicBezTo>
                  <a:pt x="17236" y="1433143"/>
                  <a:pt x="426652" y="1842560"/>
                  <a:pt x="929846" y="1842560"/>
                </a:cubicBezTo>
                <a:cubicBezTo>
                  <a:pt x="1433038" y="1842560"/>
                  <a:pt x="1842572" y="1433201"/>
                  <a:pt x="1842572" y="929950"/>
                </a:cubicBezTo>
                <a:cubicBezTo>
                  <a:pt x="1842572" y="426698"/>
                  <a:pt x="1433097" y="17340"/>
                  <a:pt x="929846" y="17340"/>
                </a:cubicBezTo>
                <a:close/>
              </a:path>
            </a:pathLst>
          </a:custGeom>
          <a:solidFill>
            <a:srgbClr val="022B39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196" name="Google Shape;196;p2"/>
          <p:cNvGrpSpPr/>
          <p:nvPr/>
        </p:nvGrpSpPr>
        <p:grpSpPr>
          <a:xfrm>
            <a:off x="8013994" y="3450012"/>
            <a:ext cx="2183341" cy="3490043"/>
            <a:chOff x="4244107" y="3277890"/>
            <a:chExt cx="1196679" cy="1912876"/>
          </a:xfrm>
        </p:grpSpPr>
        <p:sp>
          <p:nvSpPr>
            <p:cNvPr id="197" name="Google Shape;197;p2"/>
            <p:cNvSpPr/>
            <p:nvPr/>
          </p:nvSpPr>
          <p:spPr>
            <a:xfrm>
              <a:off x="4707521" y="3277890"/>
              <a:ext cx="262704" cy="262318"/>
            </a:xfrm>
            <a:custGeom>
              <a:rect b="b" l="l" r="r" t="t"/>
              <a:pathLst>
                <a:path extrusionOk="0" h="647700" w="648652">
                  <a:moveTo>
                    <a:pt x="323850" y="438150"/>
                  </a:moveTo>
                  <a:cubicBezTo>
                    <a:pt x="260985" y="438150"/>
                    <a:pt x="209550" y="386715"/>
                    <a:pt x="209550" y="323850"/>
                  </a:cubicBezTo>
                  <a:cubicBezTo>
                    <a:pt x="209550" y="260985"/>
                    <a:pt x="260985" y="209550"/>
                    <a:pt x="323850" y="209550"/>
                  </a:cubicBezTo>
                  <a:cubicBezTo>
                    <a:pt x="386715" y="209550"/>
                    <a:pt x="438150" y="260985"/>
                    <a:pt x="438150" y="323850"/>
                  </a:cubicBezTo>
                  <a:cubicBezTo>
                    <a:pt x="438150" y="386715"/>
                    <a:pt x="386715" y="438150"/>
                    <a:pt x="323850" y="438150"/>
                  </a:cubicBezTo>
                  <a:close/>
                  <a:moveTo>
                    <a:pt x="581025" y="252413"/>
                  </a:moveTo>
                  <a:cubicBezTo>
                    <a:pt x="575310" y="231458"/>
                    <a:pt x="566738" y="211455"/>
                    <a:pt x="556260" y="193358"/>
                  </a:cubicBezTo>
                  <a:lnTo>
                    <a:pt x="580073" y="121920"/>
                  </a:lnTo>
                  <a:lnTo>
                    <a:pt x="525780" y="67628"/>
                  </a:lnTo>
                  <a:lnTo>
                    <a:pt x="454343" y="91440"/>
                  </a:lnTo>
                  <a:cubicBezTo>
                    <a:pt x="435293" y="80963"/>
                    <a:pt x="415290" y="72390"/>
                    <a:pt x="394335" y="66675"/>
                  </a:cubicBezTo>
                  <a:lnTo>
                    <a:pt x="361950" y="0"/>
                  </a:lnTo>
                  <a:lnTo>
                    <a:pt x="285750" y="0"/>
                  </a:lnTo>
                  <a:lnTo>
                    <a:pt x="252413" y="66675"/>
                  </a:lnTo>
                  <a:cubicBezTo>
                    <a:pt x="231458" y="72390"/>
                    <a:pt x="211455" y="80963"/>
                    <a:pt x="193358" y="91440"/>
                  </a:cubicBezTo>
                  <a:lnTo>
                    <a:pt x="121920" y="67628"/>
                  </a:lnTo>
                  <a:lnTo>
                    <a:pt x="67628" y="121920"/>
                  </a:lnTo>
                  <a:lnTo>
                    <a:pt x="91440" y="193358"/>
                  </a:lnTo>
                  <a:cubicBezTo>
                    <a:pt x="80963" y="212408"/>
                    <a:pt x="72390" y="232410"/>
                    <a:pt x="66675" y="253365"/>
                  </a:cubicBezTo>
                  <a:lnTo>
                    <a:pt x="0" y="285750"/>
                  </a:lnTo>
                  <a:lnTo>
                    <a:pt x="0" y="361950"/>
                  </a:lnTo>
                  <a:lnTo>
                    <a:pt x="66675" y="395288"/>
                  </a:lnTo>
                  <a:cubicBezTo>
                    <a:pt x="72390" y="416243"/>
                    <a:pt x="80963" y="436245"/>
                    <a:pt x="91440" y="454343"/>
                  </a:cubicBezTo>
                  <a:lnTo>
                    <a:pt x="67628" y="525780"/>
                  </a:lnTo>
                  <a:lnTo>
                    <a:pt x="121920" y="580073"/>
                  </a:lnTo>
                  <a:lnTo>
                    <a:pt x="193358" y="556260"/>
                  </a:lnTo>
                  <a:cubicBezTo>
                    <a:pt x="212408" y="566738"/>
                    <a:pt x="232410" y="575310"/>
                    <a:pt x="253365" y="581025"/>
                  </a:cubicBezTo>
                  <a:lnTo>
                    <a:pt x="286703" y="647700"/>
                  </a:lnTo>
                  <a:lnTo>
                    <a:pt x="362903" y="647700"/>
                  </a:lnTo>
                  <a:lnTo>
                    <a:pt x="396240" y="581025"/>
                  </a:lnTo>
                  <a:cubicBezTo>
                    <a:pt x="417195" y="575310"/>
                    <a:pt x="437198" y="566738"/>
                    <a:pt x="455295" y="556260"/>
                  </a:cubicBezTo>
                  <a:lnTo>
                    <a:pt x="526733" y="580073"/>
                  </a:lnTo>
                  <a:lnTo>
                    <a:pt x="581025" y="525780"/>
                  </a:lnTo>
                  <a:lnTo>
                    <a:pt x="557213" y="454343"/>
                  </a:lnTo>
                  <a:cubicBezTo>
                    <a:pt x="567690" y="435293"/>
                    <a:pt x="576263" y="415290"/>
                    <a:pt x="581978" y="394335"/>
                  </a:cubicBezTo>
                  <a:lnTo>
                    <a:pt x="648653" y="360998"/>
                  </a:lnTo>
                  <a:lnTo>
                    <a:pt x="648653" y="284798"/>
                  </a:lnTo>
                  <a:lnTo>
                    <a:pt x="581025" y="252413"/>
                  </a:lnTo>
                  <a:close/>
                </a:path>
              </a:pathLst>
            </a:custGeom>
            <a:solidFill>
              <a:srgbClr val="59595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198" name="Google Shape;198;p2"/>
            <p:cNvGrpSpPr/>
            <p:nvPr/>
          </p:nvGrpSpPr>
          <p:grpSpPr>
            <a:xfrm>
              <a:off x="4244107" y="3389095"/>
              <a:ext cx="1196679" cy="1801671"/>
              <a:chOff x="9628189" y="3549300"/>
              <a:chExt cx="1196679" cy="1801671"/>
            </a:xfrm>
          </p:grpSpPr>
          <p:sp>
            <p:nvSpPr>
              <p:cNvPr id="199" name="Google Shape;199;p2"/>
              <p:cNvSpPr/>
              <p:nvPr/>
            </p:nvSpPr>
            <p:spPr>
              <a:xfrm rot="-4364553">
                <a:off x="9023276" y="4398956"/>
                <a:ext cx="1861672" cy="102359"/>
              </a:xfrm>
              <a:custGeom>
                <a:rect b="b" l="l" r="r" t="t"/>
                <a:pathLst>
                  <a:path extrusionOk="0" h="46683" w="2103979">
                    <a:moveTo>
                      <a:pt x="-271" y="-167"/>
                    </a:moveTo>
                    <a:lnTo>
                      <a:pt x="2103709" y="-167"/>
                    </a:lnTo>
                    <a:lnTo>
                      <a:pt x="2103709" y="46517"/>
                    </a:lnTo>
                    <a:lnTo>
                      <a:pt x="-271" y="46517"/>
                    </a:lnTo>
                    <a:close/>
                  </a:path>
                </a:pathLst>
              </a:custGeom>
              <a:solidFill>
                <a:srgbClr val="999999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498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0" name="Google Shape;200;p2"/>
              <p:cNvSpPr/>
              <p:nvPr/>
            </p:nvSpPr>
            <p:spPr>
              <a:xfrm rot="-803187">
                <a:off x="10447779" y="3519339"/>
                <a:ext cx="102332" cy="1861672"/>
              </a:xfrm>
              <a:custGeom>
                <a:rect b="b" l="l" r="r" t="t"/>
                <a:pathLst>
                  <a:path extrusionOk="0" h="2103979" w="46683">
                    <a:moveTo>
                      <a:pt x="-271" y="-167"/>
                    </a:moveTo>
                    <a:lnTo>
                      <a:pt x="46413" y="-167"/>
                    </a:lnTo>
                    <a:lnTo>
                      <a:pt x="46413" y="2103813"/>
                    </a:lnTo>
                    <a:lnTo>
                      <a:pt x="-271" y="2103813"/>
                    </a:lnTo>
                    <a:close/>
                  </a:path>
                </a:pathLst>
              </a:custGeom>
              <a:solidFill>
                <a:srgbClr val="999999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498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201" name="Google Shape;201;p2"/>
            <p:cNvSpPr/>
            <p:nvPr/>
          </p:nvSpPr>
          <p:spPr>
            <a:xfrm>
              <a:off x="4775718" y="3345895"/>
              <a:ext cx="126300" cy="126300"/>
            </a:xfrm>
            <a:prstGeom prst="ellipse">
              <a:avLst/>
            </a:prstGeom>
            <a:solidFill>
              <a:srgbClr val="434343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498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400"/>
                <a:buFont typeface="Arial"/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202" name="Google Shape;202;p2"/>
          <p:cNvSpPr txBox="1"/>
          <p:nvPr>
            <p:ph type="title"/>
          </p:nvPr>
        </p:nvSpPr>
        <p:spPr>
          <a:xfrm>
            <a:off x="524800" y="659825"/>
            <a:ext cx="5238900" cy="12306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t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1pPr>
            <a:lvl2pPr lvl="1"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2pPr>
            <a:lvl3pPr lvl="2"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3pPr>
            <a:lvl4pPr lvl="3"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4pPr>
            <a:lvl5pPr lvl="4"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5pPr>
            <a:lvl6pPr lvl="5"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6pPr>
            <a:lvl7pPr lvl="6"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7pPr>
            <a:lvl8pPr lvl="7"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8pPr>
            <a:lvl9pPr lvl="8"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9pPr>
          </a:lstStyle>
          <a:p/>
        </p:txBody>
      </p:sp>
      <p:sp>
        <p:nvSpPr>
          <p:cNvPr id="203" name="Google Shape;203;p2"/>
          <p:cNvSpPr/>
          <p:nvPr/>
        </p:nvSpPr>
        <p:spPr>
          <a:xfrm>
            <a:off x="5763688" y="2425763"/>
            <a:ext cx="1080264" cy="223607"/>
          </a:xfrm>
          <a:custGeom>
            <a:rect b="b" l="l" r="r" t="t"/>
            <a:pathLst>
              <a:path extrusionOk="0" h="223607" w="1080264">
                <a:moveTo>
                  <a:pt x="1080265" y="223607"/>
                </a:moveTo>
                <a:lnTo>
                  <a:pt x="0" y="223607"/>
                </a:lnTo>
                <a:lnTo>
                  <a:pt x="138924" y="203065"/>
                </a:lnTo>
                <a:lnTo>
                  <a:pt x="154383" y="161979"/>
                </a:lnTo>
                <a:cubicBezTo>
                  <a:pt x="175444" y="106264"/>
                  <a:pt x="222755" y="61236"/>
                  <a:pt x="276084" y="46607"/>
                </a:cubicBezTo>
                <a:cubicBezTo>
                  <a:pt x="329309" y="31978"/>
                  <a:pt x="378798" y="50238"/>
                  <a:pt x="402972" y="93502"/>
                </a:cubicBezTo>
                <a:lnTo>
                  <a:pt x="432957" y="60613"/>
                </a:lnTo>
                <a:cubicBezTo>
                  <a:pt x="478192" y="11020"/>
                  <a:pt x="541585" y="-10872"/>
                  <a:pt x="593357" y="5210"/>
                </a:cubicBezTo>
                <a:cubicBezTo>
                  <a:pt x="645130" y="21395"/>
                  <a:pt x="675114" y="72337"/>
                  <a:pt x="669200" y="134277"/>
                </a:cubicBezTo>
                <a:lnTo>
                  <a:pt x="699806" y="109065"/>
                </a:lnTo>
                <a:cubicBezTo>
                  <a:pt x="744627" y="72130"/>
                  <a:pt x="799201" y="58331"/>
                  <a:pt x="844644" y="72441"/>
                </a:cubicBezTo>
                <a:cubicBezTo>
                  <a:pt x="889984" y="86551"/>
                  <a:pt x="919864" y="126807"/>
                  <a:pt x="923807" y="178890"/>
                </a:cubicBezTo>
                <a:lnTo>
                  <a:pt x="1080265" y="223607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  <a:effectLst>
            <a:outerShdw blurRad="57150" rotWithShape="0" algn="bl" dir="1500000" dist="19050">
              <a:srgbClr val="999999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04" name="Google Shape;204;p2"/>
          <p:cNvSpPr/>
          <p:nvPr/>
        </p:nvSpPr>
        <p:spPr>
          <a:xfrm>
            <a:off x="4782813" y="292163"/>
            <a:ext cx="1080264" cy="223607"/>
          </a:xfrm>
          <a:custGeom>
            <a:rect b="b" l="l" r="r" t="t"/>
            <a:pathLst>
              <a:path extrusionOk="0" h="223607" w="1080264">
                <a:moveTo>
                  <a:pt x="1080265" y="223607"/>
                </a:moveTo>
                <a:lnTo>
                  <a:pt x="0" y="223607"/>
                </a:lnTo>
                <a:lnTo>
                  <a:pt x="138924" y="203065"/>
                </a:lnTo>
                <a:lnTo>
                  <a:pt x="154383" y="161979"/>
                </a:lnTo>
                <a:cubicBezTo>
                  <a:pt x="175444" y="106264"/>
                  <a:pt x="222755" y="61236"/>
                  <a:pt x="276084" y="46607"/>
                </a:cubicBezTo>
                <a:cubicBezTo>
                  <a:pt x="329309" y="31978"/>
                  <a:pt x="378798" y="50238"/>
                  <a:pt x="402972" y="93502"/>
                </a:cubicBezTo>
                <a:lnTo>
                  <a:pt x="432957" y="60613"/>
                </a:lnTo>
                <a:cubicBezTo>
                  <a:pt x="478192" y="11020"/>
                  <a:pt x="541585" y="-10872"/>
                  <a:pt x="593357" y="5210"/>
                </a:cubicBezTo>
                <a:cubicBezTo>
                  <a:pt x="645130" y="21395"/>
                  <a:pt x="675114" y="72337"/>
                  <a:pt x="669200" y="134277"/>
                </a:cubicBezTo>
                <a:lnTo>
                  <a:pt x="699806" y="109065"/>
                </a:lnTo>
                <a:cubicBezTo>
                  <a:pt x="744627" y="72130"/>
                  <a:pt x="799201" y="58331"/>
                  <a:pt x="844644" y="72441"/>
                </a:cubicBezTo>
                <a:cubicBezTo>
                  <a:pt x="889984" y="86551"/>
                  <a:pt x="919864" y="126807"/>
                  <a:pt x="923807" y="178890"/>
                </a:cubicBezTo>
                <a:lnTo>
                  <a:pt x="1080265" y="223607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  <a:effectLst>
            <a:outerShdw blurRad="57150" rotWithShape="0" algn="bl" dir="1500000" dist="19050">
              <a:srgbClr val="999999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205" name="Google Shape;205;p2"/>
          <p:cNvGrpSpPr/>
          <p:nvPr/>
        </p:nvGrpSpPr>
        <p:grpSpPr>
          <a:xfrm>
            <a:off x="0" y="3790945"/>
            <a:ext cx="2922937" cy="3068857"/>
            <a:chOff x="1" y="-2009238"/>
            <a:chExt cx="9091561" cy="9545435"/>
          </a:xfrm>
        </p:grpSpPr>
        <p:sp>
          <p:nvSpPr>
            <p:cNvPr id="206" name="Google Shape;206;p2"/>
            <p:cNvSpPr/>
            <p:nvPr/>
          </p:nvSpPr>
          <p:spPr>
            <a:xfrm>
              <a:off x="1" y="3427599"/>
              <a:ext cx="9091561" cy="4108597"/>
            </a:xfrm>
            <a:custGeom>
              <a:rect b="b" l="l" r="r" t="t"/>
              <a:pathLst>
                <a:path extrusionOk="0" h="1856993" w="4109180">
                  <a:moveTo>
                    <a:pt x="690" y="1857041"/>
                  </a:moveTo>
                  <a:cubicBezTo>
                    <a:pt x="115342" y="1698945"/>
                    <a:pt x="215479" y="1530809"/>
                    <a:pt x="299870" y="1354692"/>
                  </a:cubicBezTo>
                  <a:cubicBezTo>
                    <a:pt x="552188" y="827865"/>
                    <a:pt x="612576" y="334279"/>
                    <a:pt x="621625" y="47"/>
                  </a:cubicBezTo>
                  <a:lnTo>
                    <a:pt x="3494746" y="47"/>
                  </a:lnTo>
                  <a:cubicBezTo>
                    <a:pt x="3501699" y="327326"/>
                    <a:pt x="3557897" y="815291"/>
                    <a:pt x="3805070" y="1337738"/>
                  </a:cubicBezTo>
                  <a:cubicBezTo>
                    <a:pt x="3890424" y="1518103"/>
                    <a:pt x="3992465" y="1690077"/>
                    <a:pt x="4109870" y="185142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07" name="Google Shape;207;p2"/>
            <p:cNvSpPr/>
            <p:nvPr/>
          </p:nvSpPr>
          <p:spPr>
            <a:xfrm>
              <a:off x="898955" y="3427599"/>
              <a:ext cx="7263175" cy="4108597"/>
            </a:xfrm>
            <a:custGeom>
              <a:rect b="b" l="l" r="r" t="t"/>
              <a:pathLst>
                <a:path extrusionOk="0" h="1856993" w="3282791">
                  <a:moveTo>
                    <a:pt x="690" y="1857041"/>
                  </a:moveTo>
                  <a:cubicBezTo>
                    <a:pt x="93616" y="1696230"/>
                    <a:pt x="173531" y="1528247"/>
                    <a:pt x="239673" y="1354692"/>
                  </a:cubicBezTo>
                  <a:cubicBezTo>
                    <a:pt x="441317" y="827865"/>
                    <a:pt x="489513" y="334279"/>
                    <a:pt x="496848" y="47"/>
                  </a:cubicBezTo>
                  <a:lnTo>
                    <a:pt x="2792372" y="47"/>
                  </a:lnTo>
                  <a:cubicBezTo>
                    <a:pt x="2797897" y="327326"/>
                    <a:pt x="2842760" y="815291"/>
                    <a:pt x="3040022" y="1337738"/>
                  </a:cubicBezTo>
                  <a:cubicBezTo>
                    <a:pt x="3106878" y="1515379"/>
                    <a:pt x="3188317" y="1687191"/>
                    <a:pt x="3283481" y="185142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08" name="Google Shape;208;p2"/>
            <p:cNvSpPr/>
            <p:nvPr/>
          </p:nvSpPr>
          <p:spPr>
            <a:xfrm>
              <a:off x="1709235" y="3427599"/>
              <a:ext cx="5630777" cy="4108597"/>
            </a:xfrm>
            <a:custGeom>
              <a:rect b="b" l="l" r="r" t="t"/>
              <a:pathLst>
                <a:path extrusionOk="0" h="1856993" w="2544984">
                  <a:moveTo>
                    <a:pt x="690" y="1857041"/>
                  </a:moveTo>
                  <a:cubicBezTo>
                    <a:pt x="73547" y="1693897"/>
                    <a:pt x="135440" y="1526075"/>
                    <a:pt x="185951" y="1354692"/>
                  </a:cubicBezTo>
                  <a:cubicBezTo>
                    <a:pt x="342256" y="827865"/>
                    <a:pt x="379594" y="334279"/>
                    <a:pt x="385214" y="47"/>
                  </a:cubicBezTo>
                  <a:lnTo>
                    <a:pt x="2164675" y="47"/>
                  </a:lnTo>
                  <a:cubicBezTo>
                    <a:pt x="2168961" y="327326"/>
                    <a:pt x="2203823" y="815291"/>
                    <a:pt x="2356889" y="1337738"/>
                  </a:cubicBezTo>
                  <a:cubicBezTo>
                    <a:pt x="2407876" y="1513122"/>
                    <a:pt x="2470961" y="1684762"/>
                    <a:pt x="2545675" y="185142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09" name="Google Shape;209;p2"/>
            <p:cNvSpPr/>
            <p:nvPr/>
          </p:nvSpPr>
          <p:spPr>
            <a:xfrm>
              <a:off x="2607136" y="3427599"/>
              <a:ext cx="3834001" cy="4108597"/>
            </a:xfrm>
            <a:custGeom>
              <a:rect b="b" l="l" r="r" t="t"/>
              <a:pathLst>
                <a:path extrusionOk="0" h="1856993" w="1732882">
                  <a:moveTo>
                    <a:pt x="690" y="1857041"/>
                  </a:moveTo>
                  <a:cubicBezTo>
                    <a:pt x="43457" y="1717023"/>
                    <a:pt x="87367" y="1550050"/>
                    <a:pt x="126801" y="1354692"/>
                  </a:cubicBezTo>
                  <a:cubicBezTo>
                    <a:pt x="233290" y="827865"/>
                    <a:pt x="258722" y="334279"/>
                    <a:pt x="262532" y="47"/>
                  </a:cubicBezTo>
                  <a:lnTo>
                    <a:pt x="1474112" y="47"/>
                  </a:lnTo>
                  <a:cubicBezTo>
                    <a:pt x="1477065" y="327326"/>
                    <a:pt x="1500782" y="815291"/>
                    <a:pt x="1604985" y="1337738"/>
                  </a:cubicBezTo>
                  <a:cubicBezTo>
                    <a:pt x="1639190" y="1511016"/>
                    <a:pt x="1682100" y="1682466"/>
                    <a:pt x="1733573" y="185142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0" name="Google Shape;210;p2"/>
            <p:cNvSpPr/>
            <p:nvPr/>
          </p:nvSpPr>
          <p:spPr>
            <a:xfrm>
              <a:off x="3544423" y="3427599"/>
              <a:ext cx="1997399" cy="4108597"/>
            </a:xfrm>
            <a:custGeom>
              <a:rect b="b" l="l" r="r" t="t"/>
              <a:pathLst>
                <a:path extrusionOk="0" h="1856993" w="902779">
                  <a:moveTo>
                    <a:pt x="690" y="1857041"/>
                  </a:moveTo>
                  <a:cubicBezTo>
                    <a:pt x="22978" y="1717023"/>
                    <a:pt x="45838" y="1550050"/>
                    <a:pt x="66412" y="1354692"/>
                  </a:cubicBezTo>
                  <a:cubicBezTo>
                    <a:pt x="121848" y="827865"/>
                    <a:pt x="135088" y="334279"/>
                    <a:pt x="137088" y="47"/>
                  </a:cubicBezTo>
                  <a:lnTo>
                    <a:pt x="768595" y="47"/>
                  </a:lnTo>
                  <a:cubicBezTo>
                    <a:pt x="770119" y="327326"/>
                    <a:pt x="782502" y="815291"/>
                    <a:pt x="836794" y="1337738"/>
                  </a:cubicBezTo>
                  <a:cubicBezTo>
                    <a:pt x="857654" y="1538810"/>
                    <a:pt x="881085" y="1709213"/>
                    <a:pt x="903469" y="185142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1" name="Google Shape;211;p2"/>
            <p:cNvSpPr/>
            <p:nvPr/>
          </p:nvSpPr>
          <p:spPr>
            <a:xfrm>
              <a:off x="4374290" y="3427390"/>
              <a:ext cx="337395" cy="4101013"/>
            </a:xfrm>
            <a:custGeom>
              <a:rect b="b" l="l" r="r" t="t"/>
              <a:pathLst>
                <a:path extrusionOk="0" h="1853565" w="152495">
                  <a:moveTo>
                    <a:pt x="0" y="0"/>
                  </a:moveTo>
                  <a:lnTo>
                    <a:pt x="152495" y="0"/>
                  </a:lnTo>
                  <a:lnTo>
                    <a:pt x="152495" y="1853565"/>
                  </a:lnTo>
                  <a:lnTo>
                    <a:pt x="0" y="1853565"/>
                  </a:lnTo>
                  <a:close/>
                </a:path>
              </a:pathLst>
            </a:custGeom>
            <a:solidFill>
              <a:srgbClr val="F3F5F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2" name="Google Shape;212;p2"/>
            <p:cNvSpPr/>
            <p:nvPr/>
          </p:nvSpPr>
          <p:spPr>
            <a:xfrm>
              <a:off x="4540780" y="-2007538"/>
              <a:ext cx="1168977" cy="516028"/>
            </a:xfrm>
            <a:custGeom>
              <a:rect b="b" l="l" r="r" t="t"/>
              <a:pathLst>
                <a:path extrusionOk="0" h="233233" w="528351">
                  <a:moveTo>
                    <a:pt x="157376" y="173083"/>
                  </a:moveTo>
                  <a:cubicBezTo>
                    <a:pt x="147280" y="188418"/>
                    <a:pt x="122229" y="209849"/>
                    <a:pt x="137374" y="220708"/>
                  </a:cubicBezTo>
                  <a:cubicBezTo>
                    <a:pt x="153357" y="229864"/>
                    <a:pt x="171664" y="234136"/>
                    <a:pt x="190047" y="232995"/>
                  </a:cubicBezTo>
                  <a:cubicBezTo>
                    <a:pt x="314167" y="234581"/>
                    <a:pt x="434639" y="191016"/>
                    <a:pt x="529042" y="110408"/>
                  </a:cubicBezTo>
                  <a:lnTo>
                    <a:pt x="335494" y="122314"/>
                  </a:lnTo>
                  <a:lnTo>
                    <a:pt x="433125" y="18206"/>
                  </a:lnTo>
                  <a:lnTo>
                    <a:pt x="234338" y="73070"/>
                  </a:lnTo>
                  <a:cubicBezTo>
                    <a:pt x="213383" y="78880"/>
                    <a:pt x="184713" y="81357"/>
                    <a:pt x="175855" y="61450"/>
                  </a:cubicBezTo>
                  <a:cubicBezTo>
                    <a:pt x="166330" y="39923"/>
                    <a:pt x="191666" y="20016"/>
                    <a:pt x="212907" y="9919"/>
                  </a:cubicBezTo>
                  <a:cubicBezTo>
                    <a:pt x="143575" y="-5261"/>
                    <a:pt x="71546" y="-2904"/>
                    <a:pt x="3357" y="16777"/>
                  </a:cubicBezTo>
                  <a:cubicBezTo>
                    <a:pt x="-3120" y="91072"/>
                    <a:pt x="7072" y="158986"/>
                    <a:pt x="690" y="233281"/>
                  </a:cubicBezTo>
                  <a:cubicBezTo>
                    <a:pt x="1166" y="229375"/>
                    <a:pt x="114895" y="190513"/>
                    <a:pt x="157376" y="17308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3" name="Google Shape;213;p2"/>
            <p:cNvSpPr/>
            <p:nvPr/>
          </p:nvSpPr>
          <p:spPr>
            <a:xfrm rot="10800000">
              <a:off x="4524018" y="-2009238"/>
              <a:ext cx="49945" cy="1058128"/>
            </a:xfrm>
            <a:custGeom>
              <a:rect b="b" l="l" r="r" t="t"/>
              <a:pathLst>
                <a:path extrusionOk="0" h="478250" w="22574">
                  <a:moveTo>
                    <a:pt x="690" y="47"/>
                  </a:moveTo>
                  <a:lnTo>
                    <a:pt x="23264" y="47"/>
                  </a:lnTo>
                  <a:lnTo>
                    <a:pt x="23264" y="478297"/>
                  </a:lnTo>
                  <a:lnTo>
                    <a:pt x="690" y="478297"/>
                  </a:lnTo>
                  <a:close/>
                </a:path>
              </a:pathLst>
            </a:custGeom>
            <a:solidFill>
              <a:srgbClr val="505051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4" name="Google Shape;214;p2"/>
            <p:cNvSpPr/>
            <p:nvPr/>
          </p:nvSpPr>
          <p:spPr>
            <a:xfrm>
              <a:off x="227268" y="-654758"/>
              <a:ext cx="8635938" cy="4196055"/>
            </a:xfrm>
            <a:custGeom>
              <a:rect b="b" l="l" r="r" t="t"/>
              <a:pathLst>
                <a:path extrusionOk="0" h="1896522" w="3903249">
                  <a:moveTo>
                    <a:pt x="1956458" y="47"/>
                  </a:moveTo>
                  <a:cubicBezTo>
                    <a:pt x="1732240" y="429943"/>
                    <a:pt x="1437470" y="819168"/>
                    <a:pt x="1084445" y="1151524"/>
                  </a:cubicBezTo>
                  <a:cubicBezTo>
                    <a:pt x="763195" y="1453562"/>
                    <a:pt x="397740" y="1704803"/>
                    <a:pt x="690" y="1896570"/>
                  </a:cubicBezTo>
                  <a:lnTo>
                    <a:pt x="3903940" y="1896570"/>
                  </a:lnTo>
                  <a:cubicBezTo>
                    <a:pt x="3473515" y="1697821"/>
                    <a:pt x="3080970" y="1425663"/>
                    <a:pt x="2743890" y="1092279"/>
                  </a:cubicBezTo>
                  <a:cubicBezTo>
                    <a:pt x="2422774" y="774291"/>
                    <a:pt x="2156674" y="405195"/>
                    <a:pt x="1956458" y="47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5" name="Google Shape;215;p2"/>
            <p:cNvSpPr/>
            <p:nvPr/>
          </p:nvSpPr>
          <p:spPr>
            <a:xfrm>
              <a:off x="826076" y="-654758"/>
              <a:ext cx="7436825" cy="4196055"/>
            </a:xfrm>
            <a:custGeom>
              <a:rect b="b" l="l" r="r" t="t"/>
              <a:pathLst>
                <a:path extrusionOk="0" h="1896522" w="3361277">
                  <a:moveTo>
                    <a:pt x="1685091" y="47"/>
                  </a:moveTo>
                  <a:cubicBezTo>
                    <a:pt x="1549741" y="301322"/>
                    <a:pt x="1317045" y="733472"/>
                    <a:pt x="934140" y="1151524"/>
                  </a:cubicBezTo>
                  <a:cubicBezTo>
                    <a:pt x="664697" y="1448047"/>
                    <a:pt x="349562" y="1699564"/>
                    <a:pt x="690" y="1896570"/>
                  </a:cubicBezTo>
                  <a:lnTo>
                    <a:pt x="3361968" y="1896570"/>
                  </a:lnTo>
                  <a:cubicBezTo>
                    <a:pt x="3108222" y="1760553"/>
                    <a:pt x="2731889" y="1516236"/>
                    <a:pt x="2362986" y="1092279"/>
                  </a:cubicBezTo>
                  <a:cubicBezTo>
                    <a:pt x="2014656" y="691657"/>
                    <a:pt x="1805773" y="283606"/>
                    <a:pt x="1685091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6" name="Google Shape;216;p2"/>
            <p:cNvSpPr/>
            <p:nvPr/>
          </p:nvSpPr>
          <p:spPr>
            <a:xfrm>
              <a:off x="1584754" y="-654758"/>
              <a:ext cx="5919493" cy="4196055"/>
            </a:xfrm>
            <a:custGeom>
              <a:rect b="b" l="l" r="r" t="t"/>
              <a:pathLst>
                <a:path extrusionOk="0" h="1896522" w="2675477">
                  <a:moveTo>
                    <a:pt x="1341429" y="47"/>
                  </a:moveTo>
                  <a:cubicBezTo>
                    <a:pt x="1233606" y="301322"/>
                    <a:pt x="1048440" y="733472"/>
                    <a:pt x="743640" y="1151524"/>
                  </a:cubicBezTo>
                  <a:cubicBezTo>
                    <a:pt x="471130" y="1525476"/>
                    <a:pt x="199191" y="1756743"/>
                    <a:pt x="690" y="1896570"/>
                  </a:cubicBezTo>
                  <a:lnTo>
                    <a:pt x="2676168" y="1896570"/>
                  </a:lnTo>
                  <a:cubicBezTo>
                    <a:pt x="2474237" y="1760553"/>
                    <a:pt x="2174676" y="1516236"/>
                    <a:pt x="1881020" y="1092279"/>
                  </a:cubicBezTo>
                  <a:cubicBezTo>
                    <a:pt x="1603652" y="691657"/>
                    <a:pt x="1437346" y="283606"/>
                    <a:pt x="1341429" y="47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7" name="Google Shape;217;p2"/>
            <p:cNvSpPr/>
            <p:nvPr/>
          </p:nvSpPr>
          <p:spPr>
            <a:xfrm>
              <a:off x="2698756" y="-654758"/>
              <a:ext cx="3690277" cy="4196055"/>
            </a:xfrm>
            <a:custGeom>
              <a:rect b="b" l="l" r="r" t="t"/>
              <a:pathLst>
                <a:path extrusionOk="0" h="1896522" w="1667922">
                  <a:moveTo>
                    <a:pt x="836413" y="47"/>
                  </a:moveTo>
                  <a:cubicBezTo>
                    <a:pt x="769262" y="301322"/>
                    <a:pt x="653819" y="733472"/>
                    <a:pt x="463795" y="1151524"/>
                  </a:cubicBezTo>
                  <a:cubicBezTo>
                    <a:pt x="293869" y="1525476"/>
                    <a:pt x="124324" y="1756743"/>
                    <a:pt x="690" y="1896570"/>
                  </a:cubicBezTo>
                  <a:lnTo>
                    <a:pt x="1668613" y="1896570"/>
                  </a:lnTo>
                  <a:cubicBezTo>
                    <a:pt x="1542692" y="1760553"/>
                    <a:pt x="1356002" y="1516236"/>
                    <a:pt x="1173313" y="1092279"/>
                  </a:cubicBezTo>
                  <a:cubicBezTo>
                    <a:pt x="999577" y="691657"/>
                    <a:pt x="896326" y="283606"/>
                    <a:pt x="836413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8" name="Google Shape;218;p2"/>
            <p:cNvSpPr/>
            <p:nvPr/>
          </p:nvSpPr>
          <p:spPr>
            <a:xfrm>
              <a:off x="3822238" y="-654758"/>
              <a:ext cx="1442519" cy="4196055"/>
            </a:xfrm>
            <a:custGeom>
              <a:rect b="b" l="l" r="r" t="t"/>
              <a:pathLst>
                <a:path extrusionOk="0" h="1896522" w="651986">
                  <a:moveTo>
                    <a:pt x="327302" y="47"/>
                  </a:moveTo>
                  <a:cubicBezTo>
                    <a:pt x="301013" y="301322"/>
                    <a:pt x="255865" y="733472"/>
                    <a:pt x="181665" y="1151524"/>
                  </a:cubicBezTo>
                  <a:cubicBezTo>
                    <a:pt x="114990" y="1525476"/>
                    <a:pt x="48982" y="1756743"/>
                    <a:pt x="690" y="1896570"/>
                  </a:cubicBezTo>
                  <a:lnTo>
                    <a:pt x="652676" y="1896570"/>
                  </a:lnTo>
                  <a:cubicBezTo>
                    <a:pt x="603432" y="1760553"/>
                    <a:pt x="530471" y="1516236"/>
                    <a:pt x="458938" y="1092279"/>
                  </a:cubicBezTo>
                  <a:cubicBezTo>
                    <a:pt x="391215" y="691657"/>
                    <a:pt x="350638" y="283606"/>
                    <a:pt x="327302" y="47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9" name="Google Shape;219;p2"/>
            <p:cNvSpPr/>
            <p:nvPr/>
          </p:nvSpPr>
          <p:spPr>
            <a:xfrm>
              <a:off x="6387035" y="3534599"/>
              <a:ext cx="1114607" cy="373300"/>
            </a:xfrm>
            <a:custGeom>
              <a:rect b="b" l="l" r="r" t="t"/>
              <a:pathLst>
                <a:path extrusionOk="0" h="168723" w="503777">
                  <a:moveTo>
                    <a:pt x="504467" y="47"/>
                  </a:moveTo>
                  <a:cubicBezTo>
                    <a:pt x="502753" y="4142"/>
                    <a:pt x="500848" y="8143"/>
                    <a:pt x="498943" y="12143"/>
                  </a:cubicBezTo>
                  <a:cubicBezTo>
                    <a:pt x="456109" y="101993"/>
                    <a:pt x="368136" y="161753"/>
                    <a:pt x="268819" y="168449"/>
                  </a:cubicBezTo>
                  <a:cubicBezTo>
                    <a:pt x="152995" y="174021"/>
                    <a:pt x="45963" y="106803"/>
                    <a:pt x="690" y="47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20" name="Google Shape;220;p2"/>
            <p:cNvSpPr/>
            <p:nvPr/>
          </p:nvSpPr>
          <p:spPr>
            <a:xfrm>
              <a:off x="7501036" y="3534599"/>
              <a:ext cx="758666" cy="392055"/>
            </a:xfrm>
            <a:custGeom>
              <a:rect b="b" l="l" r="r" t="t"/>
              <a:pathLst>
                <a:path extrusionOk="0" h="177200" w="342900">
                  <a:moveTo>
                    <a:pt x="343590" y="47"/>
                  </a:moveTo>
                  <a:lnTo>
                    <a:pt x="343590" y="26812"/>
                  </a:lnTo>
                  <a:cubicBezTo>
                    <a:pt x="328636" y="109298"/>
                    <a:pt x="262246" y="171973"/>
                    <a:pt x="184427" y="176926"/>
                  </a:cubicBezTo>
                  <a:cubicBezTo>
                    <a:pt x="90987" y="182927"/>
                    <a:pt x="5548" y="104060"/>
                    <a:pt x="690" y="47"/>
                  </a:cubicBezTo>
                  <a:close/>
                </a:path>
              </a:pathLst>
            </a:custGeom>
            <a:solidFill>
              <a:srgbClr val="FFFBF9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21" name="Google Shape;221;p2"/>
            <p:cNvSpPr/>
            <p:nvPr/>
          </p:nvSpPr>
          <p:spPr>
            <a:xfrm>
              <a:off x="827342" y="3534599"/>
              <a:ext cx="758666" cy="383380"/>
            </a:xfrm>
            <a:custGeom>
              <a:rect b="b" l="l" r="r" t="t"/>
              <a:pathLst>
                <a:path extrusionOk="0" h="173279" w="342900">
                  <a:moveTo>
                    <a:pt x="343590" y="47"/>
                  </a:moveTo>
                  <a:cubicBezTo>
                    <a:pt x="320825" y="126539"/>
                    <a:pt x="262818" y="168353"/>
                    <a:pt x="172140" y="173116"/>
                  </a:cubicBezTo>
                  <a:cubicBezTo>
                    <a:pt x="70032" y="178450"/>
                    <a:pt x="6214" y="81200"/>
                    <a:pt x="690" y="47"/>
                  </a:cubicBezTo>
                  <a:close/>
                </a:path>
              </a:pathLst>
            </a:custGeom>
            <a:solidFill>
              <a:srgbClr val="FFFBF9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22" name="Google Shape;222;p2"/>
            <p:cNvSpPr/>
            <p:nvPr/>
          </p:nvSpPr>
          <p:spPr>
            <a:xfrm>
              <a:off x="227962" y="3534599"/>
              <a:ext cx="599705" cy="391989"/>
            </a:xfrm>
            <a:custGeom>
              <a:rect b="b" l="l" r="r" t="t"/>
              <a:pathLst>
                <a:path extrusionOk="0" h="177170" w="271053">
                  <a:moveTo>
                    <a:pt x="271744" y="47"/>
                  </a:moveTo>
                  <a:cubicBezTo>
                    <a:pt x="270791" y="6905"/>
                    <a:pt x="269934" y="13477"/>
                    <a:pt x="268886" y="19859"/>
                  </a:cubicBezTo>
                  <a:cubicBezTo>
                    <a:pt x="252598" y="129682"/>
                    <a:pt x="229357" y="176354"/>
                    <a:pt x="124963" y="177212"/>
                  </a:cubicBezTo>
                  <a:cubicBezTo>
                    <a:pt x="27618" y="178069"/>
                    <a:pt x="-3529" y="83009"/>
                    <a:pt x="1138" y="47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23" name="Google Shape;223;p2"/>
            <p:cNvSpPr/>
            <p:nvPr/>
          </p:nvSpPr>
          <p:spPr>
            <a:xfrm>
              <a:off x="1583701" y="3534599"/>
              <a:ext cx="1115660" cy="382043"/>
            </a:xfrm>
            <a:custGeom>
              <a:rect b="b" l="l" r="r" t="t"/>
              <a:pathLst>
                <a:path extrusionOk="0" h="172675" w="504253">
                  <a:moveTo>
                    <a:pt x="504944" y="47"/>
                  </a:moveTo>
                  <a:cubicBezTo>
                    <a:pt x="504944" y="1094"/>
                    <a:pt x="504086" y="2237"/>
                    <a:pt x="503610" y="3285"/>
                  </a:cubicBezTo>
                  <a:cubicBezTo>
                    <a:pt x="463167" y="102688"/>
                    <a:pt x="368069" y="169020"/>
                    <a:pt x="260818" y="172640"/>
                  </a:cubicBezTo>
                  <a:cubicBezTo>
                    <a:pt x="149299" y="175373"/>
                    <a:pt x="47391" y="109813"/>
                    <a:pt x="3643" y="7190"/>
                  </a:cubicBezTo>
                  <a:cubicBezTo>
                    <a:pt x="2595" y="4809"/>
                    <a:pt x="1642" y="2428"/>
                    <a:pt x="690" y="47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24" name="Google Shape;224;p2"/>
            <p:cNvSpPr/>
            <p:nvPr/>
          </p:nvSpPr>
          <p:spPr>
            <a:xfrm>
              <a:off x="2698756" y="3533966"/>
              <a:ext cx="1123879" cy="391347"/>
            </a:xfrm>
            <a:custGeom>
              <a:rect b="b" l="l" r="r" t="t"/>
              <a:pathLst>
                <a:path extrusionOk="0" h="176880" w="507968">
                  <a:moveTo>
                    <a:pt x="508658" y="333"/>
                  </a:moveTo>
                  <a:cubicBezTo>
                    <a:pt x="469234" y="105889"/>
                    <a:pt x="368736" y="176145"/>
                    <a:pt x="256055" y="176926"/>
                  </a:cubicBezTo>
                  <a:cubicBezTo>
                    <a:pt x="142298" y="177250"/>
                    <a:pt x="40381" y="106660"/>
                    <a:pt x="690" y="47"/>
                  </a:cubicBezTo>
                  <a:close/>
                </a:path>
              </a:pathLst>
            </a:custGeom>
            <a:solidFill>
              <a:srgbClr val="FFFBF9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25" name="Google Shape;225;p2"/>
            <p:cNvSpPr/>
            <p:nvPr/>
          </p:nvSpPr>
          <p:spPr>
            <a:xfrm>
              <a:off x="3822025" y="3534599"/>
              <a:ext cx="1442519" cy="372594"/>
            </a:xfrm>
            <a:custGeom>
              <a:rect b="b" l="l" r="r" t="t"/>
              <a:pathLst>
                <a:path extrusionOk="0" h="168404" w="651986">
                  <a:moveTo>
                    <a:pt x="652676" y="47"/>
                  </a:moveTo>
                  <a:cubicBezTo>
                    <a:pt x="651724" y="1380"/>
                    <a:pt x="649914" y="3952"/>
                    <a:pt x="647152" y="7381"/>
                  </a:cubicBezTo>
                  <a:cubicBezTo>
                    <a:pt x="620768" y="41671"/>
                    <a:pt x="511040" y="167782"/>
                    <a:pt x="328064" y="168449"/>
                  </a:cubicBezTo>
                  <a:cubicBezTo>
                    <a:pt x="129659" y="169115"/>
                    <a:pt x="16311" y="21573"/>
                    <a:pt x="1547" y="1285"/>
                  </a:cubicBezTo>
                  <a:lnTo>
                    <a:pt x="690" y="47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26" name="Google Shape;226;p2"/>
            <p:cNvSpPr/>
            <p:nvPr/>
          </p:nvSpPr>
          <p:spPr>
            <a:xfrm>
              <a:off x="5263764" y="3534599"/>
              <a:ext cx="1123879" cy="363662"/>
            </a:xfrm>
            <a:custGeom>
              <a:rect b="b" l="l" r="r" t="t"/>
              <a:pathLst>
                <a:path extrusionOk="0" h="164367" w="507968">
                  <a:moveTo>
                    <a:pt x="508658" y="47"/>
                  </a:moveTo>
                  <a:lnTo>
                    <a:pt x="508087" y="1190"/>
                  </a:lnTo>
                  <a:cubicBezTo>
                    <a:pt x="464557" y="95535"/>
                    <a:pt x="372555" y="158200"/>
                    <a:pt x="268819" y="164162"/>
                  </a:cubicBezTo>
                  <a:cubicBezTo>
                    <a:pt x="154404" y="168982"/>
                    <a:pt x="48448" y="104126"/>
                    <a:pt x="690" y="47"/>
                  </a:cubicBezTo>
                  <a:close/>
                </a:path>
              </a:pathLst>
            </a:custGeom>
            <a:solidFill>
              <a:srgbClr val="FFFBF9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27" name="Google Shape;227;p2"/>
            <p:cNvSpPr/>
            <p:nvPr/>
          </p:nvSpPr>
          <p:spPr>
            <a:xfrm>
              <a:off x="3670164" y="-1094126"/>
              <a:ext cx="1747249" cy="1318814"/>
            </a:xfrm>
            <a:custGeom>
              <a:rect b="b" l="l" r="r" t="t"/>
              <a:pathLst>
                <a:path extrusionOk="0" h="596074" w="789717">
                  <a:moveTo>
                    <a:pt x="396168" y="47"/>
                  </a:moveTo>
                  <a:cubicBezTo>
                    <a:pt x="354048" y="128137"/>
                    <a:pt x="294708" y="249903"/>
                    <a:pt x="219765" y="361997"/>
                  </a:cubicBezTo>
                  <a:cubicBezTo>
                    <a:pt x="160091" y="451539"/>
                    <a:pt x="86072" y="530640"/>
                    <a:pt x="690" y="596121"/>
                  </a:cubicBezTo>
                  <a:lnTo>
                    <a:pt x="790408" y="596121"/>
                  </a:lnTo>
                  <a:cubicBezTo>
                    <a:pt x="730781" y="553354"/>
                    <a:pt x="642389" y="476582"/>
                    <a:pt x="555712" y="343328"/>
                  </a:cubicBezTo>
                  <a:cubicBezTo>
                    <a:pt x="487580" y="236464"/>
                    <a:pt x="433925" y="121029"/>
                    <a:pt x="396168" y="47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28" name="Google Shape;228;p2"/>
            <p:cNvSpPr/>
            <p:nvPr/>
          </p:nvSpPr>
          <p:spPr>
            <a:xfrm>
              <a:off x="3790855" y="-1094126"/>
              <a:ext cx="1504898" cy="1318814"/>
            </a:xfrm>
            <a:custGeom>
              <a:rect b="b" l="l" r="r" t="t"/>
              <a:pathLst>
                <a:path extrusionOk="0" h="596074" w="680180">
                  <a:moveTo>
                    <a:pt x="341495" y="47"/>
                  </a:moveTo>
                  <a:cubicBezTo>
                    <a:pt x="305918" y="126482"/>
                    <a:pt x="254893" y="248049"/>
                    <a:pt x="189571" y="361997"/>
                  </a:cubicBezTo>
                  <a:cubicBezTo>
                    <a:pt x="120324" y="479535"/>
                    <a:pt x="51172" y="552497"/>
                    <a:pt x="690" y="596121"/>
                  </a:cubicBezTo>
                  <a:lnTo>
                    <a:pt x="680870" y="596121"/>
                  </a:lnTo>
                  <a:cubicBezTo>
                    <a:pt x="629530" y="553354"/>
                    <a:pt x="553330" y="476582"/>
                    <a:pt x="478654" y="343328"/>
                  </a:cubicBezTo>
                  <a:cubicBezTo>
                    <a:pt x="419409" y="234781"/>
                    <a:pt x="373356" y="119534"/>
                    <a:pt x="341495" y="47"/>
                  </a:cubicBezTo>
                  <a:close/>
                </a:path>
              </a:pathLst>
            </a:custGeom>
            <a:solidFill>
              <a:srgbClr val="FFFBF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29" name="Google Shape;229;p2"/>
            <p:cNvSpPr/>
            <p:nvPr/>
          </p:nvSpPr>
          <p:spPr>
            <a:xfrm>
              <a:off x="3944401" y="-1094126"/>
              <a:ext cx="1197637" cy="1318814"/>
            </a:xfrm>
            <a:custGeom>
              <a:rect b="b" l="l" r="r" t="t"/>
              <a:pathLst>
                <a:path extrusionOk="0" h="596074" w="541305">
                  <a:moveTo>
                    <a:pt x="271962" y="47"/>
                  </a:moveTo>
                  <a:cubicBezTo>
                    <a:pt x="244225" y="124544"/>
                    <a:pt x="203687" y="245838"/>
                    <a:pt x="150995" y="361997"/>
                  </a:cubicBezTo>
                  <a:cubicBezTo>
                    <a:pt x="95845" y="479535"/>
                    <a:pt x="40790" y="552497"/>
                    <a:pt x="690" y="596121"/>
                  </a:cubicBezTo>
                  <a:lnTo>
                    <a:pt x="541996" y="596121"/>
                  </a:lnTo>
                  <a:cubicBezTo>
                    <a:pt x="501134" y="553354"/>
                    <a:pt x="440555" y="476582"/>
                    <a:pt x="381119" y="343328"/>
                  </a:cubicBezTo>
                  <a:cubicBezTo>
                    <a:pt x="333379" y="232827"/>
                    <a:pt x="296803" y="117828"/>
                    <a:pt x="271962" y="47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30" name="Google Shape;230;p2"/>
            <p:cNvSpPr/>
            <p:nvPr/>
          </p:nvSpPr>
          <p:spPr>
            <a:xfrm>
              <a:off x="4169770" y="-1094126"/>
              <a:ext cx="746652" cy="1318814"/>
            </a:xfrm>
            <a:custGeom>
              <a:rect b="b" l="l" r="r" t="t"/>
              <a:pathLst>
                <a:path extrusionOk="0" h="596074" w="337470">
                  <a:moveTo>
                    <a:pt x="169759" y="47"/>
                  </a:moveTo>
                  <a:cubicBezTo>
                    <a:pt x="152966" y="122281"/>
                    <a:pt x="127792" y="243216"/>
                    <a:pt x="94416" y="361997"/>
                  </a:cubicBezTo>
                  <a:cubicBezTo>
                    <a:pt x="60031" y="479535"/>
                    <a:pt x="25741" y="552497"/>
                    <a:pt x="690" y="596121"/>
                  </a:cubicBezTo>
                  <a:lnTo>
                    <a:pt x="338161" y="596121"/>
                  </a:lnTo>
                  <a:cubicBezTo>
                    <a:pt x="312729" y="553354"/>
                    <a:pt x="274915" y="476582"/>
                    <a:pt x="237862" y="343328"/>
                  </a:cubicBezTo>
                  <a:cubicBezTo>
                    <a:pt x="207640" y="230522"/>
                    <a:pt x="184894" y="115846"/>
                    <a:pt x="169759" y="47"/>
                  </a:cubicBezTo>
                  <a:close/>
                </a:path>
              </a:pathLst>
            </a:custGeom>
            <a:solidFill>
              <a:srgbClr val="FFFBF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31" name="Google Shape;231;p2"/>
            <p:cNvSpPr/>
            <p:nvPr/>
          </p:nvSpPr>
          <p:spPr>
            <a:xfrm>
              <a:off x="4397037" y="-1094126"/>
              <a:ext cx="291875" cy="1318814"/>
            </a:xfrm>
            <a:custGeom>
              <a:rect b="b" l="l" r="r" t="t"/>
              <a:pathLst>
                <a:path extrusionOk="0" h="596074" w="131921">
                  <a:moveTo>
                    <a:pt x="66794" y="47"/>
                  </a:moveTo>
                  <a:cubicBezTo>
                    <a:pt x="61460" y="94725"/>
                    <a:pt x="52315" y="230456"/>
                    <a:pt x="37266" y="361997"/>
                  </a:cubicBezTo>
                  <a:cubicBezTo>
                    <a:pt x="29150" y="440621"/>
                    <a:pt x="16940" y="518768"/>
                    <a:pt x="690" y="596121"/>
                  </a:cubicBezTo>
                  <a:lnTo>
                    <a:pt x="132611" y="596121"/>
                  </a:lnTo>
                  <a:cubicBezTo>
                    <a:pt x="114523" y="512712"/>
                    <a:pt x="101417" y="428297"/>
                    <a:pt x="93368" y="343328"/>
                  </a:cubicBezTo>
                  <a:cubicBezTo>
                    <a:pt x="79747" y="217407"/>
                    <a:pt x="71556" y="89201"/>
                    <a:pt x="66794" y="47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32" name="Google Shape;232;p2"/>
            <p:cNvSpPr/>
            <p:nvPr/>
          </p:nvSpPr>
          <p:spPr>
            <a:xfrm>
              <a:off x="4916020" y="222500"/>
              <a:ext cx="225491" cy="117486"/>
            </a:xfrm>
            <a:custGeom>
              <a:rect b="b" l="l" r="r" t="t"/>
              <a:pathLst>
                <a:path extrusionOk="0" h="53101" w="101917">
                  <a:moveTo>
                    <a:pt x="102608" y="47"/>
                  </a:moveTo>
                  <a:lnTo>
                    <a:pt x="101465" y="3857"/>
                  </a:lnTo>
                  <a:cubicBezTo>
                    <a:pt x="92702" y="32432"/>
                    <a:pt x="74795" y="51482"/>
                    <a:pt x="54983" y="53006"/>
                  </a:cubicBezTo>
                  <a:cubicBezTo>
                    <a:pt x="31932" y="55101"/>
                    <a:pt x="10120" y="33956"/>
                    <a:pt x="690" y="47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33" name="Google Shape;233;p2"/>
            <p:cNvSpPr/>
            <p:nvPr/>
          </p:nvSpPr>
          <p:spPr>
            <a:xfrm>
              <a:off x="5141391" y="222500"/>
              <a:ext cx="153629" cy="123298"/>
            </a:xfrm>
            <a:custGeom>
              <a:rect b="b" l="l" r="r" t="t"/>
              <a:pathLst>
                <a:path extrusionOk="0" h="55728" w="69437">
                  <a:moveTo>
                    <a:pt x="70127" y="47"/>
                  </a:moveTo>
                  <a:lnTo>
                    <a:pt x="70127" y="8524"/>
                  </a:lnTo>
                  <a:cubicBezTo>
                    <a:pt x="67079" y="34432"/>
                    <a:pt x="53649" y="54149"/>
                    <a:pt x="37837" y="55673"/>
                  </a:cubicBezTo>
                  <a:cubicBezTo>
                    <a:pt x="18787" y="57578"/>
                    <a:pt x="1643" y="32813"/>
                    <a:pt x="690" y="47"/>
                  </a:cubicBezTo>
                  <a:close/>
                </a:path>
              </a:pathLst>
            </a:custGeom>
            <a:solidFill>
              <a:srgbClr val="FFFBF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34" name="Google Shape;234;p2"/>
            <p:cNvSpPr/>
            <p:nvPr/>
          </p:nvSpPr>
          <p:spPr>
            <a:xfrm>
              <a:off x="3791065" y="222500"/>
              <a:ext cx="153629" cy="120681"/>
            </a:xfrm>
            <a:custGeom>
              <a:rect b="b" l="l" r="r" t="t"/>
              <a:pathLst>
                <a:path extrusionOk="0" h="54545" w="69437">
                  <a:moveTo>
                    <a:pt x="70127" y="47"/>
                  </a:moveTo>
                  <a:cubicBezTo>
                    <a:pt x="65460" y="39861"/>
                    <a:pt x="53744" y="53006"/>
                    <a:pt x="35361" y="54530"/>
                  </a:cubicBezTo>
                  <a:cubicBezTo>
                    <a:pt x="14692" y="56149"/>
                    <a:pt x="1738" y="25955"/>
                    <a:pt x="690" y="47"/>
                  </a:cubicBezTo>
                  <a:close/>
                </a:path>
              </a:pathLst>
            </a:custGeom>
            <a:solidFill>
              <a:srgbClr val="FFFBF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35" name="Google Shape;235;p2"/>
            <p:cNvSpPr/>
            <p:nvPr/>
          </p:nvSpPr>
          <p:spPr>
            <a:xfrm>
              <a:off x="3669964" y="222500"/>
              <a:ext cx="121376" cy="123283"/>
            </a:xfrm>
            <a:custGeom>
              <a:rect b="b" l="l" r="r" t="t"/>
              <a:pathLst>
                <a:path extrusionOk="0" h="55721" w="54859">
                  <a:moveTo>
                    <a:pt x="55550" y="47"/>
                  </a:moveTo>
                  <a:cubicBezTo>
                    <a:pt x="55550" y="2206"/>
                    <a:pt x="55360" y="4302"/>
                    <a:pt x="54978" y="6333"/>
                  </a:cubicBezTo>
                  <a:cubicBezTo>
                    <a:pt x="51645" y="40814"/>
                    <a:pt x="46978" y="55482"/>
                    <a:pt x="25832" y="55768"/>
                  </a:cubicBezTo>
                  <a:cubicBezTo>
                    <a:pt x="6211" y="55768"/>
                    <a:pt x="-171" y="26145"/>
                    <a:pt x="781" y="47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36" name="Google Shape;236;p2"/>
            <p:cNvSpPr/>
            <p:nvPr/>
          </p:nvSpPr>
          <p:spPr>
            <a:xfrm>
              <a:off x="3945664" y="222500"/>
              <a:ext cx="224859" cy="120192"/>
            </a:xfrm>
            <a:custGeom>
              <a:rect b="b" l="l" r="r" t="t"/>
              <a:pathLst>
                <a:path extrusionOk="0" h="54324" w="101631">
                  <a:moveTo>
                    <a:pt x="102322" y="47"/>
                  </a:moveTo>
                  <a:lnTo>
                    <a:pt x="102322" y="1094"/>
                  </a:lnTo>
                  <a:cubicBezTo>
                    <a:pt x="94035" y="32432"/>
                    <a:pt x="74699" y="53387"/>
                    <a:pt x="53173" y="54339"/>
                  </a:cubicBezTo>
                  <a:cubicBezTo>
                    <a:pt x="31646" y="55292"/>
                    <a:pt x="10120" y="34622"/>
                    <a:pt x="1262" y="2333"/>
                  </a:cubicBezTo>
                  <a:lnTo>
                    <a:pt x="690" y="47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37" name="Google Shape;237;p2"/>
            <p:cNvSpPr/>
            <p:nvPr/>
          </p:nvSpPr>
          <p:spPr>
            <a:xfrm>
              <a:off x="4169770" y="222500"/>
              <a:ext cx="227387" cy="123075"/>
            </a:xfrm>
            <a:custGeom>
              <a:rect b="b" l="l" r="r" t="t"/>
              <a:pathLst>
                <a:path extrusionOk="0" h="55627" w="102774">
                  <a:moveTo>
                    <a:pt x="103465" y="47"/>
                  </a:moveTo>
                  <a:cubicBezTo>
                    <a:pt x="95559" y="33289"/>
                    <a:pt x="74890" y="55482"/>
                    <a:pt x="52316" y="55673"/>
                  </a:cubicBezTo>
                  <a:cubicBezTo>
                    <a:pt x="29741" y="55863"/>
                    <a:pt x="8691" y="33575"/>
                    <a:pt x="690" y="47"/>
                  </a:cubicBezTo>
                  <a:close/>
                </a:path>
              </a:pathLst>
            </a:custGeom>
            <a:solidFill>
              <a:srgbClr val="FFFBF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38" name="Google Shape;238;p2"/>
            <p:cNvSpPr/>
            <p:nvPr/>
          </p:nvSpPr>
          <p:spPr>
            <a:xfrm>
              <a:off x="4397456" y="222500"/>
              <a:ext cx="291453" cy="117170"/>
            </a:xfrm>
            <a:custGeom>
              <a:rect b="b" l="l" r="r" t="t"/>
              <a:pathLst>
                <a:path extrusionOk="0" h="52958" w="131730">
                  <a:moveTo>
                    <a:pt x="132421" y="47"/>
                  </a:moveTo>
                  <a:lnTo>
                    <a:pt x="131278" y="2428"/>
                  </a:lnTo>
                  <a:cubicBezTo>
                    <a:pt x="125944" y="13191"/>
                    <a:pt x="103751" y="52815"/>
                    <a:pt x="66698" y="53006"/>
                  </a:cubicBezTo>
                  <a:cubicBezTo>
                    <a:pt x="26598" y="53006"/>
                    <a:pt x="3643" y="6905"/>
                    <a:pt x="690" y="523"/>
                  </a:cubicBezTo>
                  <a:lnTo>
                    <a:pt x="690" y="523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39" name="Google Shape;239;p2"/>
            <p:cNvSpPr/>
            <p:nvPr/>
          </p:nvSpPr>
          <p:spPr>
            <a:xfrm>
              <a:off x="4688964" y="221658"/>
              <a:ext cx="227177" cy="114461"/>
            </a:xfrm>
            <a:custGeom>
              <a:rect b="b" l="l" r="r" t="t"/>
              <a:pathLst>
                <a:path extrusionOk="0" h="51734" w="102679">
                  <a:moveTo>
                    <a:pt x="103370" y="428"/>
                  </a:moveTo>
                  <a:lnTo>
                    <a:pt x="103370" y="428"/>
                  </a:lnTo>
                  <a:cubicBezTo>
                    <a:pt x="94416" y="30241"/>
                    <a:pt x="75747" y="50053"/>
                    <a:pt x="54887" y="51672"/>
                  </a:cubicBezTo>
                  <a:cubicBezTo>
                    <a:pt x="32123" y="53482"/>
                    <a:pt x="10501" y="32622"/>
                    <a:pt x="690" y="47"/>
                  </a:cubicBezTo>
                  <a:close/>
                </a:path>
              </a:pathLst>
            </a:custGeom>
            <a:solidFill>
              <a:srgbClr val="FFFBF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40" name="Google Shape;240;p2"/>
            <p:cNvSpPr/>
            <p:nvPr/>
          </p:nvSpPr>
          <p:spPr>
            <a:xfrm>
              <a:off x="5294902" y="222500"/>
              <a:ext cx="121285" cy="117205"/>
            </a:xfrm>
            <a:custGeom>
              <a:rect b="b" l="l" r="r" t="t"/>
              <a:pathLst>
                <a:path extrusionOk="0" h="52974" w="54818">
                  <a:moveTo>
                    <a:pt x="29281" y="53006"/>
                  </a:moveTo>
                  <a:cubicBezTo>
                    <a:pt x="15374" y="53672"/>
                    <a:pt x="134" y="32336"/>
                    <a:pt x="706" y="4047"/>
                  </a:cubicBezTo>
                  <a:cubicBezTo>
                    <a:pt x="706" y="5571"/>
                    <a:pt x="706" y="7000"/>
                    <a:pt x="706" y="8524"/>
                  </a:cubicBezTo>
                  <a:lnTo>
                    <a:pt x="706" y="47"/>
                  </a:lnTo>
                  <a:lnTo>
                    <a:pt x="55188" y="47"/>
                  </a:lnTo>
                  <a:cubicBezTo>
                    <a:pt x="57856" y="29003"/>
                    <a:pt x="43377" y="52339"/>
                    <a:pt x="29281" y="53006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241" name="Google Shape;241;p2"/>
            <p:cNvGrpSpPr/>
            <p:nvPr/>
          </p:nvGrpSpPr>
          <p:grpSpPr>
            <a:xfrm>
              <a:off x="3661858" y="229578"/>
              <a:ext cx="1746116" cy="124073"/>
              <a:chOff x="4445473" y="2718342"/>
              <a:chExt cx="1026523" cy="72941"/>
            </a:xfrm>
          </p:grpSpPr>
          <p:sp>
            <p:nvSpPr>
              <p:cNvPr id="242" name="Google Shape;242;p2"/>
              <p:cNvSpPr/>
              <p:nvPr/>
            </p:nvSpPr>
            <p:spPr>
              <a:xfrm>
                <a:off x="5177998" y="2718837"/>
                <a:ext cx="132492" cy="69031"/>
              </a:xfrm>
              <a:custGeom>
                <a:rect b="b" l="l" r="r" t="t"/>
                <a:pathLst>
                  <a:path extrusionOk="0" h="53101" w="101917">
                    <a:moveTo>
                      <a:pt x="102608" y="47"/>
                    </a:moveTo>
                    <a:lnTo>
                      <a:pt x="101465" y="3857"/>
                    </a:lnTo>
                    <a:cubicBezTo>
                      <a:pt x="92702" y="32432"/>
                      <a:pt x="74795" y="51482"/>
                      <a:pt x="54983" y="53006"/>
                    </a:cubicBezTo>
                    <a:cubicBezTo>
                      <a:pt x="31932" y="55101"/>
                      <a:pt x="10120" y="33956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43" name="Google Shape;243;p2"/>
              <p:cNvSpPr/>
              <p:nvPr/>
            </p:nvSpPr>
            <p:spPr>
              <a:xfrm>
                <a:off x="5310488" y="2718837"/>
                <a:ext cx="90268" cy="72446"/>
              </a:xfrm>
              <a:custGeom>
                <a:rect b="b" l="l" r="r" t="t"/>
                <a:pathLst>
                  <a:path extrusionOk="0" h="55728" w="69437">
                    <a:moveTo>
                      <a:pt x="70127" y="47"/>
                    </a:moveTo>
                    <a:lnTo>
                      <a:pt x="70127" y="8524"/>
                    </a:lnTo>
                    <a:cubicBezTo>
                      <a:pt x="67079" y="34432"/>
                      <a:pt x="53649" y="54149"/>
                      <a:pt x="37837" y="55673"/>
                    </a:cubicBezTo>
                    <a:cubicBezTo>
                      <a:pt x="18787" y="57578"/>
                      <a:pt x="1643" y="32813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44" name="Google Shape;244;p2"/>
              <p:cNvSpPr/>
              <p:nvPr/>
            </p:nvSpPr>
            <p:spPr>
              <a:xfrm>
                <a:off x="4516665" y="2718837"/>
                <a:ext cx="90268" cy="70908"/>
              </a:xfrm>
              <a:custGeom>
                <a:rect b="b" l="l" r="r" t="t"/>
                <a:pathLst>
                  <a:path extrusionOk="0" h="54545" w="69437">
                    <a:moveTo>
                      <a:pt x="70127" y="47"/>
                    </a:moveTo>
                    <a:cubicBezTo>
                      <a:pt x="65460" y="39861"/>
                      <a:pt x="53744" y="53006"/>
                      <a:pt x="35361" y="54530"/>
                    </a:cubicBezTo>
                    <a:cubicBezTo>
                      <a:pt x="14692" y="56149"/>
                      <a:pt x="1738" y="25955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45" name="Google Shape;245;p2"/>
              <p:cNvSpPr/>
              <p:nvPr/>
            </p:nvSpPr>
            <p:spPr>
              <a:xfrm>
                <a:off x="4445473" y="2718837"/>
                <a:ext cx="71317" cy="72437"/>
              </a:xfrm>
              <a:custGeom>
                <a:rect b="b" l="l" r="r" t="t"/>
                <a:pathLst>
                  <a:path extrusionOk="0" h="55721" w="54859">
                    <a:moveTo>
                      <a:pt x="55550" y="47"/>
                    </a:moveTo>
                    <a:cubicBezTo>
                      <a:pt x="55550" y="2206"/>
                      <a:pt x="55360" y="4302"/>
                      <a:pt x="54978" y="6333"/>
                    </a:cubicBezTo>
                    <a:cubicBezTo>
                      <a:pt x="51645" y="40814"/>
                      <a:pt x="46978" y="55482"/>
                      <a:pt x="25832" y="55768"/>
                    </a:cubicBezTo>
                    <a:cubicBezTo>
                      <a:pt x="6211" y="55768"/>
                      <a:pt x="-171" y="26145"/>
                      <a:pt x="781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46" name="Google Shape;246;p2"/>
              <p:cNvSpPr/>
              <p:nvPr/>
            </p:nvSpPr>
            <p:spPr>
              <a:xfrm>
                <a:off x="4607550" y="2718837"/>
                <a:ext cx="132120" cy="70621"/>
              </a:xfrm>
              <a:custGeom>
                <a:rect b="b" l="l" r="r" t="t"/>
                <a:pathLst>
                  <a:path extrusionOk="0" h="54324" w="101631">
                    <a:moveTo>
                      <a:pt x="102322" y="47"/>
                    </a:moveTo>
                    <a:lnTo>
                      <a:pt x="102322" y="1094"/>
                    </a:lnTo>
                    <a:cubicBezTo>
                      <a:pt x="94035" y="32432"/>
                      <a:pt x="74699" y="53387"/>
                      <a:pt x="53173" y="54339"/>
                    </a:cubicBezTo>
                    <a:cubicBezTo>
                      <a:pt x="31646" y="55292"/>
                      <a:pt x="10120" y="34622"/>
                      <a:pt x="1262" y="2333"/>
                    </a:cubicBezTo>
                    <a:lnTo>
                      <a:pt x="690" y="47"/>
                    </a:ln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47" name="Google Shape;247;p2"/>
              <p:cNvSpPr/>
              <p:nvPr/>
            </p:nvSpPr>
            <p:spPr>
              <a:xfrm>
                <a:off x="4739297" y="2718837"/>
                <a:ext cx="133606" cy="72315"/>
              </a:xfrm>
              <a:custGeom>
                <a:rect b="b" l="l" r="r" t="t"/>
                <a:pathLst>
                  <a:path extrusionOk="0" h="55627" w="102774">
                    <a:moveTo>
                      <a:pt x="103465" y="47"/>
                    </a:moveTo>
                    <a:cubicBezTo>
                      <a:pt x="95559" y="33289"/>
                      <a:pt x="74890" y="55482"/>
                      <a:pt x="52316" y="55673"/>
                    </a:cubicBezTo>
                    <a:cubicBezTo>
                      <a:pt x="29741" y="55863"/>
                      <a:pt x="8691" y="33575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48" name="Google Shape;248;p2"/>
              <p:cNvSpPr/>
              <p:nvPr/>
            </p:nvSpPr>
            <p:spPr>
              <a:xfrm>
                <a:off x="4873148" y="2718837"/>
                <a:ext cx="171249" cy="68845"/>
              </a:xfrm>
              <a:custGeom>
                <a:rect b="b" l="l" r="r" t="t"/>
                <a:pathLst>
                  <a:path extrusionOk="0" h="52958" w="131730">
                    <a:moveTo>
                      <a:pt x="132421" y="47"/>
                    </a:moveTo>
                    <a:lnTo>
                      <a:pt x="131278" y="2428"/>
                    </a:lnTo>
                    <a:cubicBezTo>
                      <a:pt x="125944" y="13191"/>
                      <a:pt x="103751" y="52815"/>
                      <a:pt x="66698" y="53006"/>
                    </a:cubicBezTo>
                    <a:cubicBezTo>
                      <a:pt x="26598" y="53006"/>
                      <a:pt x="3643" y="6905"/>
                      <a:pt x="690" y="523"/>
                    </a:cubicBezTo>
                    <a:lnTo>
                      <a:pt x="690" y="523"/>
                    </a:ln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49" name="Google Shape;249;p2"/>
              <p:cNvSpPr/>
              <p:nvPr/>
            </p:nvSpPr>
            <p:spPr>
              <a:xfrm>
                <a:off x="5044517" y="2718342"/>
                <a:ext cx="133483" cy="67254"/>
              </a:xfrm>
              <a:custGeom>
                <a:rect b="b" l="l" r="r" t="t"/>
                <a:pathLst>
                  <a:path extrusionOk="0" h="51734" w="102679">
                    <a:moveTo>
                      <a:pt x="103370" y="428"/>
                    </a:moveTo>
                    <a:lnTo>
                      <a:pt x="103370" y="428"/>
                    </a:lnTo>
                    <a:cubicBezTo>
                      <a:pt x="94416" y="30241"/>
                      <a:pt x="75747" y="50053"/>
                      <a:pt x="54887" y="51672"/>
                    </a:cubicBezTo>
                    <a:cubicBezTo>
                      <a:pt x="32123" y="53482"/>
                      <a:pt x="10501" y="32622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50" name="Google Shape;250;p2"/>
              <p:cNvSpPr/>
              <p:nvPr/>
            </p:nvSpPr>
            <p:spPr>
              <a:xfrm>
                <a:off x="5400733" y="2718837"/>
                <a:ext cx="71263" cy="68866"/>
              </a:xfrm>
              <a:custGeom>
                <a:rect b="b" l="l" r="r" t="t"/>
                <a:pathLst>
                  <a:path extrusionOk="0" h="52974" w="54818">
                    <a:moveTo>
                      <a:pt x="29281" y="53006"/>
                    </a:moveTo>
                    <a:cubicBezTo>
                      <a:pt x="15374" y="53672"/>
                      <a:pt x="134" y="32336"/>
                      <a:pt x="706" y="4047"/>
                    </a:cubicBezTo>
                    <a:cubicBezTo>
                      <a:pt x="706" y="5571"/>
                      <a:pt x="706" y="7000"/>
                      <a:pt x="706" y="8524"/>
                    </a:cubicBezTo>
                    <a:lnTo>
                      <a:pt x="706" y="47"/>
                    </a:lnTo>
                    <a:lnTo>
                      <a:pt x="55188" y="47"/>
                    </a:lnTo>
                    <a:cubicBezTo>
                      <a:pt x="57856" y="29003"/>
                      <a:pt x="43377" y="52339"/>
                      <a:pt x="29281" y="53006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251" name="Google Shape;251;p2"/>
            <p:cNvSpPr/>
            <p:nvPr/>
          </p:nvSpPr>
          <p:spPr>
            <a:xfrm>
              <a:off x="4535830" y="4041388"/>
              <a:ext cx="17828" cy="320785"/>
            </a:xfrm>
            <a:custGeom>
              <a:rect b="b" l="l" r="r" t="t"/>
              <a:pathLst>
                <a:path extrusionOk="0" h="188697" w="10487">
                  <a:moveTo>
                    <a:pt x="9947" y="414"/>
                  </a:moveTo>
                  <a:cubicBezTo>
                    <a:pt x="10223" y="63467"/>
                    <a:pt x="6725" y="126480"/>
                    <a:pt x="-525" y="189111"/>
                  </a:cubicBezTo>
                  <a:cubicBezTo>
                    <a:pt x="6792" y="103455"/>
                    <a:pt x="9343" y="39012"/>
                    <a:pt x="9947" y="414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52" name="Google Shape;252;p2"/>
            <p:cNvSpPr/>
            <p:nvPr/>
          </p:nvSpPr>
          <p:spPr>
            <a:xfrm>
              <a:off x="4552619" y="3970936"/>
              <a:ext cx="1589" cy="68469"/>
            </a:xfrm>
            <a:custGeom>
              <a:rect b="b" l="l" r="r" t="t"/>
              <a:pathLst>
                <a:path extrusionOk="0" h="40276" w="935">
                  <a:moveTo>
                    <a:pt x="77" y="40691"/>
                  </a:moveTo>
                  <a:cubicBezTo>
                    <a:pt x="77" y="14846"/>
                    <a:pt x="-863" y="414"/>
                    <a:pt x="-393" y="414"/>
                  </a:cubicBezTo>
                  <a:cubicBezTo>
                    <a:pt x="339" y="7569"/>
                    <a:pt x="560" y="14772"/>
                    <a:pt x="278" y="21962"/>
                  </a:cubicBezTo>
                  <a:cubicBezTo>
                    <a:pt x="480" y="27466"/>
                    <a:pt x="480" y="33642"/>
                    <a:pt x="77" y="4069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53" name="Google Shape;253;p2"/>
            <p:cNvSpPr/>
            <p:nvPr/>
          </p:nvSpPr>
          <p:spPr>
            <a:xfrm>
              <a:off x="4554308" y="4041388"/>
              <a:ext cx="17935" cy="321926"/>
            </a:xfrm>
            <a:custGeom>
              <a:rect b="b" l="l" r="r" t="t"/>
              <a:pathLst>
                <a:path extrusionOk="0" h="189368" w="10550">
                  <a:moveTo>
                    <a:pt x="-513" y="414"/>
                  </a:moveTo>
                  <a:cubicBezTo>
                    <a:pt x="91" y="39080"/>
                    <a:pt x="2642" y="103791"/>
                    <a:pt x="10026" y="189782"/>
                  </a:cubicBezTo>
                  <a:cubicBezTo>
                    <a:pt x="2763" y="126923"/>
                    <a:pt x="-755" y="63689"/>
                    <a:pt x="-513" y="414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54" name="Google Shape;254;p2"/>
            <p:cNvSpPr/>
            <p:nvPr/>
          </p:nvSpPr>
          <p:spPr>
            <a:xfrm>
              <a:off x="4554126" y="3971392"/>
              <a:ext cx="1423" cy="67900"/>
            </a:xfrm>
            <a:custGeom>
              <a:rect b="b" l="l" r="r" t="t"/>
              <a:pathLst>
                <a:path extrusionOk="0" h="39941" w="837">
                  <a:moveTo>
                    <a:pt x="-406" y="40355"/>
                  </a:moveTo>
                  <a:cubicBezTo>
                    <a:pt x="-406" y="33642"/>
                    <a:pt x="-406" y="26930"/>
                    <a:pt x="-406" y="21962"/>
                  </a:cubicBezTo>
                  <a:cubicBezTo>
                    <a:pt x="-688" y="14773"/>
                    <a:pt x="-467" y="7570"/>
                    <a:pt x="265" y="414"/>
                  </a:cubicBezTo>
                  <a:cubicBezTo>
                    <a:pt x="534" y="347"/>
                    <a:pt x="-406" y="14578"/>
                    <a:pt x="-406" y="4035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55" name="Google Shape;255;p2"/>
            <p:cNvSpPr/>
            <p:nvPr/>
          </p:nvSpPr>
          <p:spPr>
            <a:xfrm>
              <a:off x="3579873" y="4005421"/>
              <a:ext cx="1949815" cy="3518820"/>
            </a:xfrm>
            <a:custGeom>
              <a:rect b="b" l="l" r="r" t="t"/>
              <a:pathLst>
                <a:path extrusionOk="0" h="2069894" w="1146950">
                  <a:moveTo>
                    <a:pt x="1146426" y="2070308"/>
                  </a:moveTo>
                  <a:lnTo>
                    <a:pt x="-525" y="2070308"/>
                  </a:lnTo>
                  <a:cubicBezTo>
                    <a:pt x="114305" y="1858237"/>
                    <a:pt x="213037" y="1637842"/>
                    <a:pt x="294839" y="1410976"/>
                  </a:cubicBezTo>
                  <a:cubicBezTo>
                    <a:pt x="476421" y="906978"/>
                    <a:pt x="540461" y="463866"/>
                    <a:pt x="562278" y="208712"/>
                  </a:cubicBezTo>
                  <a:cubicBezTo>
                    <a:pt x="569528" y="146082"/>
                    <a:pt x="573025" y="83068"/>
                    <a:pt x="572750" y="20015"/>
                  </a:cubicBezTo>
                  <a:cubicBezTo>
                    <a:pt x="572783" y="19632"/>
                    <a:pt x="572783" y="19257"/>
                    <a:pt x="572750" y="18874"/>
                  </a:cubicBezTo>
                  <a:cubicBezTo>
                    <a:pt x="572750" y="11826"/>
                    <a:pt x="572750" y="5448"/>
                    <a:pt x="572750" y="414"/>
                  </a:cubicBezTo>
                  <a:cubicBezTo>
                    <a:pt x="572750" y="5650"/>
                    <a:pt x="572750" y="11758"/>
                    <a:pt x="572750" y="18807"/>
                  </a:cubicBezTo>
                  <a:cubicBezTo>
                    <a:pt x="572682" y="19209"/>
                    <a:pt x="572682" y="19612"/>
                    <a:pt x="572750" y="20015"/>
                  </a:cubicBezTo>
                  <a:cubicBezTo>
                    <a:pt x="572508" y="83290"/>
                    <a:pt x="576025" y="146525"/>
                    <a:pt x="583289" y="209383"/>
                  </a:cubicBezTo>
                  <a:cubicBezTo>
                    <a:pt x="605105" y="464470"/>
                    <a:pt x="669213" y="907515"/>
                    <a:pt x="850660" y="1410976"/>
                  </a:cubicBezTo>
                  <a:cubicBezTo>
                    <a:pt x="932590" y="1637856"/>
                    <a:pt x="1031456" y="1858250"/>
                    <a:pt x="1146426" y="2070308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56" name="Google Shape;256;p2"/>
            <p:cNvSpPr/>
            <p:nvPr/>
          </p:nvSpPr>
          <p:spPr>
            <a:xfrm>
              <a:off x="3572018" y="4013072"/>
              <a:ext cx="1949815" cy="3518820"/>
            </a:xfrm>
            <a:custGeom>
              <a:rect b="b" l="l" r="r" t="t"/>
              <a:pathLst>
                <a:path extrusionOk="0" h="2069894" w="1146950">
                  <a:moveTo>
                    <a:pt x="1146426" y="2070308"/>
                  </a:moveTo>
                  <a:lnTo>
                    <a:pt x="-525" y="2070308"/>
                  </a:lnTo>
                  <a:cubicBezTo>
                    <a:pt x="114305" y="1858237"/>
                    <a:pt x="213037" y="1637842"/>
                    <a:pt x="294839" y="1410976"/>
                  </a:cubicBezTo>
                  <a:cubicBezTo>
                    <a:pt x="476421" y="906978"/>
                    <a:pt x="540461" y="463866"/>
                    <a:pt x="562278" y="208712"/>
                  </a:cubicBezTo>
                  <a:cubicBezTo>
                    <a:pt x="569528" y="146082"/>
                    <a:pt x="573025" y="83068"/>
                    <a:pt x="572750" y="20015"/>
                  </a:cubicBezTo>
                  <a:cubicBezTo>
                    <a:pt x="572783" y="19632"/>
                    <a:pt x="572783" y="19257"/>
                    <a:pt x="572750" y="18874"/>
                  </a:cubicBezTo>
                  <a:cubicBezTo>
                    <a:pt x="572750" y="11826"/>
                    <a:pt x="572750" y="5448"/>
                    <a:pt x="572750" y="414"/>
                  </a:cubicBezTo>
                  <a:cubicBezTo>
                    <a:pt x="572750" y="5650"/>
                    <a:pt x="572750" y="11758"/>
                    <a:pt x="572750" y="18807"/>
                  </a:cubicBezTo>
                  <a:cubicBezTo>
                    <a:pt x="572682" y="19209"/>
                    <a:pt x="572682" y="19612"/>
                    <a:pt x="572750" y="20015"/>
                  </a:cubicBezTo>
                  <a:cubicBezTo>
                    <a:pt x="572508" y="83290"/>
                    <a:pt x="576025" y="146525"/>
                    <a:pt x="583289" y="209383"/>
                  </a:cubicBezTo>
                  <a:cubicBezTo>
                    <a:pt x="605105" y="464470"/>
                    <a:pt x="669213" y="907515"/>
                    <a:pt x="850660" y="1410976"/>
                  </a:cubicBezTo>
                  <a:cubicBezTo>
                    <a:pt x="932590" y="1637856"/>
                    <a:pt x="1031456" y="1858250"/>
                    <a:pt x="1146426" y="2070308"/>
                  </a:cubicBezTo>
                  <a:close/>
                </a:path>
              </a:pathLst>
            </a:custGeom>
            <a:solidFill>
              <a:srgbClr val="FFFFFF">
                <a:alpha val="227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257" name="Google Shape;257;p2"/>
            <p:cNvGrpSpPr/>
            <p:nvPr/>
          </p:nvGrpSpPr>
          <p:grpSpPr>
            <a:xfrm>
              <a:off x="3132655" y="4367387"/>
              <a:ext cx="2833024" cy="3166575"/>
              <a:chOff x="1969851" y="5110588"/>
              <a:chExt cx="1665505" cy="1861596"/>
            </a:xfrm>
          </p:grpSpPr>
          <p:sp>
            <p:nvSpPr>
              <p:cNvPr id="258" name="Google Shape;258;p2"/>
              <p:cNvSpPr/>
              <p:nvPr/>
            </p:nvSpPr>
            <p:spPr>
              <a:xfrm>
                <a:off x="1969851" y="5110588"/>
                <a:ext cx="1665505" cy="1861596"/>
              </a:xfrm>
              <a:custGeom>
                <a:rect b="b" l="l" r="r" t="t"/>
                <a:pathLst>
                  <a:path extrusionOk="0" h="1861596" w="1665505">
                    <a:moveTo>
                      <a:pt x="834257" y="671"/>
                    </a:moveTo>
                    <a:cubicBezTo>
                      <a:pt x="854396" y="176412"/>
                      <a:pt x="910716" y="427874"/>
                      <a:pt x="1065849" y="665239"/>
                    </a:cubicBezTo>
                    <a:cubicBezTo>
                      <a:pt x="1184532" y="846887"/>
                      <a:pt x="1334362" y="979532"/>
                      <a:pt x="1481574" y="1077204"/>
                    </a:cubicBezTo>
                    <a:cubicBezTo>
                      <a:pt x="1540761" y="1116447"/>
                      <a:pt x="1602169" y="1152219"/>
                      <a:pt x="1665505" y="1184340"/>
                    </a:cubicBezTo>
                    <a:cubicBezTo>
                      <a:pt x="1601787" y="1276990"/>
                      <a:pt x="1547795" y="1375971"/>
                      <a:pt x="1504397" y="1479704"/>
                    </a:cubicBezTo>
                    <a:cubicBezTo>
                      <a:pt x="1496295" y="1499171"/>
                      <a:pt x="1488689" y="1518369"/>
                      <a:pt x="1481574" y="1537299"/>
                    </a:cubicBezTo>
                    <a:cubicBezTo>
                      <a:pt x="1442344" y="1642214"/>
                      <a:pt x="1414003" y="1750888"/>
                      <a:pt x="1396992" y="1861595"/>
                    </a:cubicBezTo>
                    <a:cubicBezTo>
                      <a:pt x="1282163" y="1649524"/>
                      <a:pt x="1183431" y="1429129"/>
                      <a:pt x="1101629" y="1202263"/>
                    </a:cubicBezTo>
                    <a:cubicBezTo>
                      <a:pt x="920383" y="698803"/>
                      <a:pt x="856074" y="255757"/>
                      <a:pt x="834257" y="671"/>
                    </a:cubicBezTo>
                    <a:close/>
                    <a:moveTo>
                      <a:pt x="831315" y="0"/>
                    </a:moveTo>
                    <a:cubicBezTo>
                      <a:pt x="809498" y="255086"/>
                      <a:pt x="745458" y="698132"/>
                      <a:pt x="563876" y="1202264"/>
                    </a:cubicBezTo>
                    <a:cubicBezTo>
                      <a:pt x="482074" y="1429130"/>
                      <a:pt x="383342" y="1649525"/>
                      <a:pt x="268513" y="1861596"/>
                    </a:cubicBezTo>
                    <a:cubicBezTo>
                      <a:pt x="251530" y="1751291"/>
                      <a:pt x="223329" y="1643013"/>
                      <a:pt x="184334" y="1538441"/>
                    </a:cubicBezTo>
                    <a:cubicBezTo>
                      <a:pt x="177132" y="1519108"/>
                      <a:pt x="169385" y="1499527"/>
                      <a:pt x="161108" y="1479704"/>
                    </a:cubicBezTo>
                    <a:cubicBezTo>
                      <a:pt x="117710" y="1375971"/>
                      <a:pt x="63718" y="1276991"/>
                      <a:pt x="0" y="1184340"/>
                    </a:cubicBezTo>
                    <a:cubicBezTo>
                      <a:pt x="63477" y="1152146"/>
                      <a:pt x="125027" y="1116279"/>
                      <a:pt x="184334" y="1076935"/>
                    </a:cubicBezTo>
                    <a:cubicBezTo>
                      <a:pt x="331278" y="979264"/>
                      <a:pt x="481041" y="846686"/>
                      <a:pt x="599656" y="665239"/>
                    </a:cubicBezTo>
                    <a:cubicBezTo>
                      <a:pt x="754990" y="427538"/>
                      <a:pt x="811378" y="175741"/>
                      <a:pt x="831315" y="0"/>
                    </a:cubicBezTo>
                    <a:close/>
                  </a:path>
                </a:pathLst>
              </a:custGeom>
              <a:solidFill>
                <a:schemeClr val="accent6"/>
              </a:solidFill>
              <a:ln>
                <a:noFill/>
              </a:ln>
              <a:effectLst>
                <a:outerShdw blurRad="63500" sx="102000" rotWithShape="0" algn="ctr" sy="1020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59" name="Google Shape;259;p2"/>
              <p:cNvSpPr/>
              <p:nvPr/>
            </p:nvSpPr>
            <p:spPr>
              <a:xfrm>
                <a:off x="1969851" y="5110588"/>
                <a:ext cx="1665505" cy="1861596"/>
              </a:xfrm>
              <a:custGeom>
                <a:rect b="b" l="l" r="r" t="t"/>
                <a:pathLst>
                  <a:path extrusionOk="0" h="1861596" w="1665505">
                    <a:moveTo>
                      <a:pt x="834257" y="671"/>
                    </a:moveTo>
                    <a:cubicBezTo>
                      <a:pt x="854396" y="176412"/>
                      <a:pt x="910716" y="427874"/>
                      <a:pt x="1065849" y="665239"/>
                    </a:cubicBezTo>
                    <a:cubicBezTo>
                      <a:pt x="1184532" y="846887"/>
                      <a:pt x="1334362" y="979532"/>
                      <a:pt x="1481574" y="1077204"/>
                    </a:cubicBezTo>
                    <a:cubicBezTo>
                      <a:pt x="1540761" y="1116447"/>
                      <a:pt x="1602169" y="1152219"/>
                      <a:pt x="1665505" y="1184340"/>
                    </a:cubicBezTo>
                    <a:cubicBezTo>
                      <a:pt x="1601787" y="1276990"/>
                      <a:pt x="1547795" y="1375971"/>
                      <a:pt x="1504397" y="1479704"/>
                    </a:cubicBezTo>
                    <a:cubicBezTo>
                      <a:pt x="1496295" y="1499171"/>
                      <a:pt x="1488689" y="1518369"/>
                      <a:pt x="1481574" y="1537299"/>
                    </a:cubicBezTo>
                    <a:cubicBezTo>
                      <a:pt x="1442344" y="1642214"/>
                      <a:pt x="1414003" y="1750888"/>
                      <a:pt x="1396992" y="1861595"/>
                    </a:cubicBezTo>
                    <a:cubicBezTo>
                      <a:pt x="1282163" y="1649524"/>
                      <a:pt x="1183431" y="1429129"/>
                      <a:pt x="1101629" y="1202263"/>
                    </a:cubicBezTo>
                    <a:cubicBezTo>
                      <a:pt x="920383" y="698803"/>
                      <a:pt x="856074" y="255757"/>
                      <a:pt x="834257" y="671"/>
                    </a:cubicBezTo>
                    <a:close/>
                    <a:moveTo>
                      <a:pt x="831315" y="0"/>
                    </a:moveTo>
                    <a:cubicBezTo>
                      <a:pt x="809498" y="255086"/>
                      <a:pt x="745458" y="698132"/>
                      <a:pt x="563876" y="1202264"/>
                    </a:cubicBezTo>
                    <a:cubicBezTo>
                      <a:pt x="482074" y="1429130"/>
                      <a:pt x="383342" y="1649525"/>
                      <a:pt x="268513" y="1861596"/>
                    </a:cubicBezTo>
                    <a:cubicBezTo>
                      <a:pt x="251530" y="1751291"/>
                      <a:pt x="223329" y="1643013"/>
                      <a:pt x="184334" y="1538441"/>
                    </a:cubicBezTo>
                    <a:cubicBezTo>
                      <a:pt x="177132" y="1519108"/>
                      <a:pt x="169385" y="1499527"/>
                      <a:pt x="161108" y="1479704"/>
                    </a:cubicBezTo>
                    <a:cubicBezTo>
                      <a:pt x="117710" y="1375971"/>
                      <a:pt x="63718" y="1276991"/>
                      <a:pt x="0" y="1184340"/>
                    </a:cubicBezTo>
                    <a:cubicBezTo>
                      <a:pt x="63477" y="1152146"/>
                      <a:pt x="125027" y="1116279"/>
                      <a:pt x="184334" y="1076935"/>
                    </a:cubicBezTo>
                    <a:cubicBezTo>
                      <a:pt x="331278" y="979264"/>
                      <a:pt x="481041" y="846686"/>
                      <a:pt x="599656" y="665239"/>
                    </a:cubicBezTo>
                    <a:cubicBezTo>
                      <a:pt x="754990" y="427538"/>
                      <a:pt x="811378" y="175741"/>
                      <a:pt x="831315" y="0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  <a:effectLst>
                <a:outerShdw blurRad="63500" sx="102000" rotWithShape="0" algn="ctr" sy="1020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260" name="Google Shape;260;p2"/>
            <p:cNvSpPr/>
            <p:nvPr/>
          </p:nvSpPr>
          <p:spPr>
            <a:xfrm>
              <a:off x="8259714" y="3534599"/>
              <a:ext cx="599322" cy="372702"/>
            </a:xfrm>
            <a:custGeom>
              <a:rect b="b" l="l" r="r" t="t"/>
              <a:pathLst>
                <a:path extrusionOk="0" h="168453" w="270880">
                  <a:moveTo>
                    <a:pt x="142136" y="168449"/>
                  </a:moveTo>
                  <a:cubicBezTo>
                    <a:pt x="73366" y="170639"/>
                    <a:pt x="-1691" y="102631"/>
                    <a:pt x="2881" y="12620"/>
                  </a:cubicBezTo>
                  <a:cubicBezTo>
                    <a:pt x="2404" y="17382"/>
                    <a:pt x="1547" y="22145"/>
                    <a:pt x="690" y="26812"/>
                  </a:cubicBezTo>
                  <a:lnTo>
                    <a:pt x="690" y="47"/>
                  </a:lnTo>
                  <a:lnTo>
                    <a:pt x="270057" y="47"/>
                  </a:lnTo>
                  <a:cubicBezTo>
                    <a:pt x="282916" y="92153"/>
                    <a:pt x="211574" y="166163"/>
                    <a:pt x="142136" y="16844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261" name="Google Shape;261;p2"/>
            <p:cNvGrpSpPr/>
            <p:nvPr/>
          </p:nvGrpSpPr>
          <p:grpSpPr>
            <a:xfrm>
              <a:off x="228041" y="3543376"/>
              <a:ext cx="8630551" cy="392476"/>
              <a:chOff x="2422006" y="4665565"/>
              <a:chExt cx="5073810" cy="230732"/>
            </a:xfrm>
          </p:grpSpPr>
          <p:sp>
            <p:nvSpPr>
              <p:cNvPr id="262" name="Google Shape;262;p2"/>
              <p:cNvSpPr/>
              <p:nvPr/>
            </p:nvSpPr>
            <p:spPr>
              <a:xfrm>
                <a:off x="6042770" y="4665937"/>
                <a:ext cx="654910" cy="219340"/>
              </a:xfrm>
              <a:custGeom>
                <a:rect b="b" l="l" r="r" t="t"/>
                <a:pathLst>
                  <a:path extrusionOk="0" h="168723" w="503777">
                    <a:moveTo>
                      <a:pt x="504467" y="47"/>
                    </a:moveTo>
                    <a:cubicBezTo>
                      <a:pt x="502753" y="4142"/>
                      <a:pt x="500848" y="8143"/>
                      <a:pt x="498943" y="12143"/>
                    </a:cubicBezTo>
                    <a:cubicBezTo>
                      <a:pt x="456109" y="101993"/>
                      <a:pt x="368136" y="161753"/>
                      <a:pt x="268819" y="168449"/>
                    </a:cubicBezTo>
                    <a:cubicBezTo>
                      <a:pt x="152995" y="174021"/>
                      <a:pt x="45963" y="106803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3" name="Google Shape;263;p2"/>
              <p:cNvSpPr/>
              <p:nvPr/>
            </p:nvSpPr>
            <p:spPr>
              <a:xfrm>
                <a:off x="6697664" y="4665937"/>
                <a:ext cx="445770" cy="230360"/>
              </a:xfrm>
              <a:custGeom>
                <a:rect b="b" l="l" r="r" t="t"/>
                <a:pathLst>
                  <a:path extrusionOk="0" h="177200" w="342900">
                    <a:moveTo>
                      <a:pt x="343590" y="47"/>
                    </a:moveTo>
                    <a:lnTo>
                      <a:pt x="343590" y="26812"/>
                    </a:lnTo>
                    <a:cubicBezTo>
                      <a:pt x="328636" y="109298"/>
                      <a:pt x="262246" y="171973"/>
                      <a:pt x="184427" y="176926"/>
                    </a:cubicBezTo>
                    <a:cubicBezTo>
                      <a:pt x="90987" y="182927"/>
                      <a:pt x="5548" y="104060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4" name="Google Shape;264;p2"/>
              <p:cNvSpPr/>
              <p:nvPr/>
            </p:nvSpPr>
            <p:spPr>
              <a:xfrm>
                <a:off x="2774366" y="4665937"/>
                <a:ext cx="445770" cy="225263"/>
              </a:xfrm>
              <a:custGeom>
                <a:rect b="b" l="l" r="r" t="t"/>
                <a:pathLst>
                  <a:path extrusionOk="0" h="173279" w="342900">
                    <a:moveTo>
                      <a:pt x="343590" y="47"/>
                    </a:moveTo>
                    <a:cubicBezTo>
                      <a:pt x="320825" y="126539"/>
                      <a:pt x="262818" y="168353"/>
                      <a:pt x="172140" y="173116"/>
                    </a:cubicBezTo>
                    <a:cubicBezTo>
                      <a:pt x="70032" y="178450"/>
                      <a:pt x="6214" y="81200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5" name="Google Shape;265;p2"/>
              <p:cNvSpPr/>
              <p:nvPr/>
            </p:nvSpPr>
            <p:spPr>
              <a:xfrm>
                <a:off x="2422006" y="4665937"/>
                <a:ext cx="352369" cy="230321"/>
              </a:xfrm>
              <a:custGeom>
                <a:rect b="b" l="l" r="r" t="t"/>
                <a:pathLst>
                  <a:path extrusionOk="0" h="177170" w="271053">
                    <a:moveTo>
                      <a:pt x="271744" y="47"/>
                    </a:moveTo>
                    <a:cubicBezTo>
                      <a:pt x="270791" y="6905"/>
                      <a:pt x="269934" y="13477"/>
                      <a:pt x="268886" y="19859"/>
                    </a:cubicBezTo>
                    <a:cubicBezTo>
                      <a:pt x="252598" y="129682"/>
                      <a:pt x="229357" y="176354"/>
                      <a:pt x="124963" y="177212"/>
                    </a:cubicBezTo>
                    <a:cubicBezTo>
                      <a:pt x="27618" y="178069"/>
                      <a:pt x="-3529" y="83009"/>
                      <a:pt x="1138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6" name="Google Shape;266;p2"/>
              <p:cNvSpPr/>
              <p:nvPr/>
            </p:nvSpPr>
            <p:spPr>
              <a:xfrm>
                <a:off x="3219011" y="4665937"/>
                <a:ext cx="655529" cy="224478"/>
              </a:xfrm>
              <a:custGeom>
                <a:rect b="b" l="l" r="r" t="t"/>
                <a:pathLst>
                  <a:path extrusionOk="0" h="172675" w="504253">
                    <a:moveTo>
                      <a:pt x="504944" y="47"/>
                    </a:moveTo>
                    <a:cubicBezTo>
                      <a:pt x="504944" y="1094"/>
                      <a:pt x="504086" y="2237"/>
                      <a:pt x="503610" y="3285"/>
                    </a:cubicBezTo>
                    <a:cubicBezTo>
                      <a:pt x="463167" y="102688"/>
                      <a:pt x="368069" y="169020"/>
                      <a:pt x="260818" y="172640"/>
                    </a:cubicBezTo>
                    <a:cubicBezTo>
                      <a:pt x="149299" y="175373"/>
                      <a:pt x="47391" y="109813"/>
                      <a:pt x="3643" y="7190"/>
                    </a:cubicBezTo>
                    <a:cubicBezTo>
                      <a:pt x="2595" y="4809"/>
                      <a:pt x="1642" y="2428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7" name="Google Shape;267;p2"/>
              <p:cNvSpPr/>
              <p:nvPr/>
            </p:nvSpPr>
            <p:spPr>
              <a:xfrm>
                <a:off x="3874524" y="4665565"/>
                <a:ext cx="660358" cy="229944"/>
              </a:xfrm>
              <a:custGeom>
                <a:rect b="b" l="l" r="r" t="t"/>
                <a:pathLst>
                  <a:path extrusionOk="0" h="176880" w="507968">
                    <a:moveTo>
                      <a:pt x="508658" y="333"/>
                    </a:moveTo>
                    <a:cubicBezTo>
                      <a:pt x="469234" y="105889"/>
                      <a:pt x="368736" y="176145"/>
                      <a:pt x="256055" y="176926"/>
                    </a:cubicBezTo>
                    <a:cubicBezTo>
                      <a:pt x="142298" y="177250"/>
                      <a:pt x="40381" y="106660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8" name="Google Shape;268;p2"/>
              <p:cNvSpPr/>
              <p:nvPr/>
            </p:nvSpPr>
            <p:spPr>
              <a:xfrm>
                <a:off x="4534866" y="4665937"/>
                <a:ext cx="847582" cy="218925"/>
              </a:xfrm>
              <a:custGeom>
                <a:rect b="b" l="l" r="r" t="t"/>
                <a:pathLst>
                  <a:path extrusionOk="0" h="168404" w="651986">
                    <a:moveTo>
                      <a:pt x="652676" y="47"/>
                    </a:moveTo>
                    <a:cubicBezTo>
                      <a:pt x="651724" y="1380"/>
                      <a:pt x="649914" y="3952"/>
                      <a:pt x="647152" y="7381"/>
                    </a:cubicBezTo>
                    <a:cubicBezTo>
                      <a:pt x="620768" y="41671"/>
                      <a:pt x="511040" y="167782"/>
                      <a:pt x="328064" y="168449"/>
                    </a:cubicBezTo>
                    <a:cubicBezTo>
                      <a:pt x="129659" y="169115"/>
                      <a:pt x="16311" y="21573"/>
                      <a:pt x="1547" y="1285"/>
                    </a:cubicBezTo>
                    <a:lnTo>
                      <a:pt x="690" y="47"/>
                    </a:ln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9" name="Google Shape;269;p2"/>
              <p:cNvSpPr/>
              <p:nvPr/>
            </p:nvSpPr>
            <p:spPr>
              <a:xfrm>
                <a:off x="5382428" y="4665937"/>
                <a:ext cx="660358" cy="213677"/>
              </a:xfrm>
              <a:custGeom>
                <a:rect b="b" l="l" r="r" t="t"/>
                <a:pathLst>
                  <a:path extrusionOk="0" h="164367" w="507968">
                    <a:moveTo>
                      <a:pt x="508658" y="47"/>
                    </a:moveTo>
                    <a:lnTo>
                      <a:pt x="508087" y="1190"/>
                    </a:lnTo>
                    <a:cubicBezTo>
                      <a:pt x="464557" y="95535"/>
                      <a:pt x="372555" y="158200"/>
                      <a:pt x="268819" y="164162"/>
                    </a:cubicBezTo>
                    <a:cubicBezTo>
                      <a:pt x="154404" y="168982"/>
                      <a:pt x="48448" y="104126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70" name="Google Shape;270;p2"/>
              <p:cNvSpPr/>
              <p:nvPr/>
            </p:nvSpPr>
            <p:spPr>
              <a:xfrm>
                <a:off x="7143672" y="4665937"/>
                <a:ext cx="352144" cy="218989"/>
              </a:xfrm>
              <a:custGeom>
                <a:rect b="b" l="l" r="r" t="t"/>
                <a:pathLst>
                  <a:path extrusionOk="0" h="168453" w="270880">
                    <a:moveTo>
                      <a:pt x="142136" y="168449"/>
                    </a:moveTo>
                    <a:cubicBezTo>
                      <a:pt x="73366" y="170639"/>
                      <a:pt x="-1691" y="102631"/>
                      <a:pt x="2881" y="12620"/>
                    </a:cubicBezTo>
                    <a:cubicBezTo>
                      <a:pt x="2404" y="17382"/>
                      <a:pt x="1547" y="22145"/>
                      <a:pt x="690" y="26812"/>
                    </a:cubicBezTo>
                    <a:lnTo>
                      <a:pt x="690" y="47"/>
                    </a:lnTo>
                    <a:lnTo>
                      <a:pt x="270057" y="47"/>
                    </a:lnTo>
                    <a:cubicBezTo>
                      <a:pt x="282916" y="92153"/>
                      <a:pt x="211574" y="166163"/>
                      <a:pt x="142136" y="168449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271" name="Google Shape;271;p2"/>
          <p:cNvGrpSpPr/>
          <p:nvPr/>
        </p:nvGrpSpPr>
        <p:grpSpPr>
          <a:xfrm>
            <a:off x="1763512" y="2881244"/>
            <a:ext cx="3784697" cy="3976709"/>
            <a:chOff x="-2738032" y="-4257501"/>
            <a:chExt cx="9954489" cy="10459519"/>
          </a:xfrm>
        </p:grpSpPr>
        <p:sp>
          <p:nvSpPr>
            <p:cNvPr id="272" name="Google Shape;272;p2"/>
            <p:cNvSpPr/>
            <p:nvPr/>
          </p:nvSpPr>
          <p:spPr>
            <a:xfrm>
              <a:off x="-2738032" y="1700056"/>
              <a:ext cx="9954489" cy="4498566"/>
            </a:xfrm>
            <a:custGeom>
              <a:rect b="b" l="l" r="r" t="t"/>
              <a:pathLst>
                <a:path extrusionOk="0" h="1856993" w="4109180">
                  <a:moveTo>
                    <a:pt x="690" y="1857041"/>
                  </a:moveTo>
                  <a:cubicBezTo>
                    <a:pt x="115342" y="1698945"/>
                    <a:pt x="215479" y="1530809"/>
                    <a:pt x="299870" y="1354692"/>
                  </a:cubicBezTo>
                  <a:cubicBezTo>
                    <a:pt x="552188" y="827865"/>
                    <a:pt x="612576" y="334279"/>
                    <a:pt x="621625" y="47"/>
                  </a:cubicBezTo>
                  <a:lnTo>
                    <a:pt x="3494746" y="47"/>
                  </a:lnTo>
                  <a:cubicBezTo>
                    <a:pt x="3501699" y="327326"/>
                    <a:pt x="3557897" y="815291"/>
                    <a:pt x="3805070" y="1337738"/>
                  </a:cubicBezTo>
                  <a:cubicBezTo>
                    <a:pt x="3890424" y="1518103"/>
                    <a:pt x="3992465" y="1690077"/>
                    <a:pt x="4109870" y="185142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73" name="Google Shape;273;p2"/>
            <p:cNvSpPr/>
            <p:nvPr/>
          </p:nvSpPr>
          <p:spPr>
            <a:xfrm>
              <a:off x="-1752883" y="1700056"/>
              <a:ext cx="7952561" cy="4498566"/>
            </a:xfrm>
            <a:custGeom>
              <a:rect b="b" l="l" r="r" t="t"/>
              <a:pathLst>
                <a:path extrusionOk="0" h="1856993" w="3282791">
                  <a:moveTo>
                    <a:pt x="690" y="1857041"/>
                  </a:moveTo>
                  <a:cubicBezTo>
                    <a:pt x="93616" y="1696230"/>
                    <a:pt x="173531" y="1528247"/>
                    <a:pt x="239673" y="1354692"/>
                  </a:cubicBezTo>
                  <a:cubicBezTo>
                    <a:pt x="441317" y="827865"/>
                    <a:pt x="489513" y="334279"/>
                    <a:pt x="496848" y="47"/>
                  </a:cubicBezTo>
                  <a:lnTo>
                    <a:pt x="2792372" y="47"/>
                  </a:lnTo>
                  <a:cubicBezTo>
                    <a:pt x="2797897" y="327326"/>
                    <a:pt x="2842760" y="815291"/>
                    <a:pt x="3040022" y="1337738"/>
                  </a:cubicBezTo>
                  <a:cubicBezTo>
                    <a:pt x="3106878" y="1515379"/>
                    <a:pt x="3188317" y="1687191"/>
                    <a:pt x="3283481" y="185142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74" name="Google Shape;274;p2"/>
            <p:cNvSpPr/>
            <p:nvPr/>
          </p:nvSpPr>
          <p:spPr>
            <a:xfrm>
              <a:off x="-864910" y="1700056"/>
              <a:ext cx="6165224" cy="4498566"/>
            </a:xfrm>
            <a:custGeom>
              <a:rect b="b" l="l" r="r" t="t"/>
              <a:pathLst>
                <a:path extrusionOk="0" h="1856993" w="2544984">
                  <a:moveTo>
                    <a:pt x="690" y="1857041"/>
                  </a:moveTo>
                  <a:cubicBezTo>
                    <a:pt x="73547" y="1693897"/>
                    <a:pt x="135440" y="1526075"/>
                    <a:pt x="185951" y="1354692"/>
                  </a:cubicBezTo>
                  <a:cubicBezTo>
                    <a:pt x="342256" y="827865"/>
                    <a:pt x="379594" y="334279"/>
                    <a:pt x="385214" y="47"/>
                  </a:cubicBezTo>
                  <a:lnTo>
                    <a:pt x="2164675" y="47"/>
                  </a:lnTo>
                  <a:cubicBezTo>
                    <a:pt x="2168961" y="327326"/>
                    <a:pt x="2203823" y="815291"/>
                    <a:pt x="2356889" y="1337738"/>
                  </a:cubicBezTo>
                  <a:cubicBezTo>
                    <a:pt x="2407876" y="1513122"/>
                    <a:pt x="2470961" y="1684762"/>
                    <a:pt x="2545675" y="185142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75" name="Google Shape;275;p2"/>
            <p:cNvSpPr/>
            <p:nvPr/>
          </p:nvSpPr>
          <p:spPr>
            <a:xfrm>
              <a:off x="119087" y="1700056"/>
              <a:ext cx="4197907" cy="4498566"/>
            </a:xfrm>
            <a:custGeom>
              <a:rect b="b" l="l" r="r" t="t"/>
              <a:pathLst>
                <a:path extrusionOk="0" h="1856993" w="1732882">
                  <a:moveTo>
                    <a:pt x="690" y="1857041"/>
                  </a:moveTo>
                  <a:cubicBezTo>
                    <a:pt x="43457" y="1717023"/>
                    <a:pt x="87367" y="1550050"/>
                    <a:pt x="126801" y="1354692"/>
                  </a:cubicBezTo>
                  <a:cubicBezTo>
                    <a:pt x="233290" y="827865"/>
                    <a:pt x="258722" y="334279"/>
                    <a:pt x="262532" y="47"/>
                  </a:cubicBezTo>
                  <a:lnTo>
                    <a:pt x="1474112" y="47"/>
                  </a:lnTo>
                  <a:cubicBezTo>
                    <a:pt x="1477065" y="327326"/>
                    <a:pt x="1500782" y="815291"/>
                    <a:pt x="1604985" y="1337738"/>
                  </a:cubicBezTo>
                  <a:cubicBezTo>
                    <a:pt x="1639190" y="1511016"/>
                    <a:pt x="1682100" y="1682466"/>
                    <a:pt x="1733573" y="185142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76" name="Google Shape;276;p2"/>
            <p:cNvSpPr/>
            <p:nvPr/>
          </p:nvSpPr>
          <p:spPr>
            <a:xfrm>
              <a:off x="1146246" y="1700056"/>
              <a:ext cx="2186982" cy="4498566"/>
            </a:xfrm>
            <a:custGeom>
              <a:rect b="b" l="l" r="r" t="t"/>
              <a:pathLst>
                <a:path extrusionOk="0" h="1856993" w="902779">
                  <a:moveTo>
                    <a:pt x="690" y="1857041"/>
                  </a:moveTo>
                  <a:cubicBezTo>
                    <a:pt x="22978" y="1717023"/>
                    <a:pt x="45838" y="1550050"/>
                    <a:pt x="66412" y="1354692"/>
                  </a:cubicBezTo>
                  <a:cubicBezTo>
                    <a:pt x="121848" y="827865"/>
                    <a:pt x="135088" y="334279"/>
                    <a:pt x="137088" y="47"/>
                  </a:cubicBezTo>
                  <a:lnTo>
                    <a:pt x="768595" y="47"/>
                  </a:lnTo>
                  <a:cubicBezTo>
                    <a:pt x="770119" y="327326"/>
                    <a:pt x="782502" y="815291"/>
                    <a:pt x="836794" y="1337738"/>
                  </a:cubicBezTo>
                  <a:cubicBezTo>
                    <a:pt x="857654" y="1538810"/>
                    <a:pt x="881085" y="1709213"/>
                    <a:pt x="903469" y="185142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77" name="Google Shape;277;p2"/>
            <p:cNvSpPr/>
            <p:nvPr/>
          </p:nvSpPr>
          <p:spPr>
            <a:xfrm>
              <a:off x="2055684" y="1699826"/>
              <a:ext cx="369419" cy="4490261"/>
            </a:xfrm>
            <a:custGeom>
              <a:rect b="b" l="l" r="r" t="t"/>
              <a:pathLst>
                <a:path extrusionOk="0" h="1853565" w="152495">
                  <a:moveTo>
                    <a:pt x="0" y="0"/>
                  </a:moveTo>
                  <a:lnTo>
                    <a:pt x="152495" y="0"/>
                  </a:lnTo>
                  <a:lnTo>
                    <a:pt x="152495" y="1853565"/>
                  </a:lnTo>
                  <a:lnTo>
                    <a:pt x="0" y="1853565"/>
                  </a:lnTo>
                  <a:close/>
                </a:path>
              </a:pathLst>
            </a:custGeom>
            <a:solidFill>
              <a:srgbClr val="F3F5F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278" name="Google Shape;278;p2"/>
            <p:cNvGrpSpPr/>
            <p:nvPr/>
          </p:nvGrpSpPr>
          <p:grpSpPr>
            <a:xfrm>
              <a:off x="-2489100" y="-4257501"/>
              <a:ext cx="9458950" cy="6504111"/>
              <a:chOff x="4146327" y="1266920"/>
              <a:chExt cx="3903334" cy="2683989"/>
            </a:xfrm>
          </p:grpSpPr>
          <p:sp>
            <p:nvSpPr>
              <p:cNvPr id="279" name="Google Shape;279;p2"/>
              <p:cNvSpPr/>
              <p:nvPr/>
            </p:nvSpPr>
            <p:spPr>
              <a:xfrm>
                <a:off x="6096995" y="1267429"/>
                <a:ext cx="528351" cy="233233"/>
              </a:xfrm>
              <a:custGeom>
                <a:rect b="b" l="l" r="r" t="t"/>
                <a:pathLst>
                  <a:path extrusionOk="0" h="233233" w="528351">
                    <a:moveTo>
                      <a:pt x="157376" y="173083"/>
                    </a:moveTo>
                    <a:cubicBezTo>
                      <a:pt x="147280" y="188418"/>
                      <a:pt x="122229" y="209849"/>
                      <a:pt x="137374" y="220708"/>
                    </a:cubicBezTo>
                    <a:cubicBezTo>
                      <a:pt x="153357" y="229864"/>
                      <a:pt x="171664" y="234136"/>
                      <a:pt x="190047" y="232995"/>
                    </a:cubicBezTo>
                    <a:cubicBezTo>
                      <a:pt x="314167" y="234581"/>
                      <a:pt x="434639" y="191016"/>
                      <a:pt x="529042" y="110408"/>
                    </a:cubicBezTo>
                    <a:lnTo>
                      <a:pt x="335494" y="122314"/>
                    </a:lnTo>
                    <a:lnTo>
                      <a:pt x="433125" y="18206"/>
                    </a:lnTo>
                    <a:lnTo>
                      <a:pt x="234338" y="73070"/>
                    </a:lnTo>
                    <a:cubicBezTo>
                      <a:pt x="213383" y="78880"/>
                      <a:pt x="184713" y="81357"/>
                      <a:pt x="175855" y="61450"/>
                    </a:cubicBezTo>
                    <a:cubicBezTo>
                      <a:pt x="166330" y="39923"/>
                      <a:pt x="191666" y="20016"/>
                      <a:pt x="212907" y="9919"/>
                    </a:cubicBezTo>
                    <a:cubicBezTo>
                      <a:pt x="143575" y="-5261"/>
                      <a:pt x="71546" y="-2904"/>
                      <a:pt x="3357" y="16777"/>
                    </a:cubicBezTo>
                    <a:cubicBezTo>
                      <a:pt x="-3120" y="91072"/>
                      <a:pt x="7072" y="158986"/>
                      <a:pt x="690" y="233281"/>
                    </a:cubicBezTo>
                    <a:cubicBezTo>
                      <a:pt x="1166" y="229375"/>
                      <a:pt x="114895" y="190513"/>
                      <a:pt x="157376" y="173083"/>
                    </a:cubicBez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  <a:effectLst>
                <a:outerShdw blurRad="50800" rotWithShape="0" algn="t" dir="5400000" dist="381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80" name="Google Shape;280;p2"/>
              <p:cNvSpPr/>
              <p:nvPr/>
            </p:nvSpPr>
            <p:spPr>
              <a:xfrm rot="10800000">
                <a:off x="6089427" y="1266920"/>
                <a:ext cx="22574" cy="478250"/>
              </a:xfrm>
              <a:custGeom>
                <a:rect b="b" l="l" r="r" t="t"/>
                <a:pathLst>
                  <a:path extrusionOk="0" h="478250" w="22574">
                    <a:moveTo>
                      <a:pt x="690" y="47"/>
                    </a:moveTo>
                    <a:lnTo>
                      <a:pt x="23264" y="47"/>
                    </a:lnTo>
                    <a:lnTo>
                      <a:pt x="23264" y="478297"/>
                    </a:lnTo>
                    <a:lnTo>
                      <a:pt x="690" y="478297"/>
                    </a:lnTo>
                    <a:close/>
                  </a:path>
                </a:pathLst>
              </a:custGeom>
              <a:solidFill>
                <a:srgbClr val="505051"/>
              </a:solidFill>
              <a:ln>
                <a:noFill/>
              </a:ln>
              <a:effectLst>
                <a:outerShdw blurRad="50800" rotWithShape="0" algn="t" dir="5400000" dist="381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81" name="Google Shape;281;p2"/>
              <p:cNvSpPr/>
              <p:nvPr/>
            </p:nvSpPr>
            <p:spPr>
              <a:xfrm>
                <a:off x="4146327" y="1879187"/>
                <a:ext cx="3903249" cy="1896522"/>
              </a:xfrm>
              <a:custGeom>
                <a:rect b="b" l="l" r="r" t="t"/>
                <a:pathLst>
                  <a:path extrusionOk="0" h="1896522" w="3903249">
                    <a:moveTo>
                      <a:pt x="1956458" y="47"/>
                    </a:moveTo>
                    <a:cubicBezTo>
                      <a:pt x="1732240" y="429943"/>
                      <a:pt x="1437470" y="819168"/>
                      <a:pt x="1084445" y="1151524"/>
                    </a:cubicBezTo>
                    <a:cubicBezTo>
                      <a:pt x="763195" y="1453562"/>
                      <a:pt x="397740" y="1704803"/>
                      <a:pt x="690" y="1896570"/>
                    </a:cubicBezTo>
                    <a:lnTo>
                      <a:pt x="3903940" y="1896570"/>
                    </a:lnTo>
                    <a:cubicBezTo>
                      <a:pt x="3473515" y="1697821"/>
                      <a:pt x="3080970" y="1425663"/>
                      <a:pt x="2743890" y="1092279"/>
                    </a:cubicBezTo>
                    <a:cubicBezTo>
                      <a:pt x="2422774" y="774291"/>
                      <a:pt x="2156674" y="405195"/>
                      <a:pt x="1956458" y="47"/>
                    </a:cubicBez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  <a:effectLst>
                <a:outerShdw blurRad="50800" rotWithShape="0" algn="t" dir="5400000" dist="381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82" name="Google Shape;282;p2"/>
              <p:cNvSpPr/>
              <p:nvPr/>
            </p:nvSpPr>
            <p:spPr>
              <a:xfrm>
                <a:off x="4417122" y="1879187"/>
                <a:ext cx="3361277" cy="1896522"/>
              </a:xfrm>
              <a:custGeom>
                <a:rect b="b" l="l" r="r" t="t"/>
                <a:pathLst>
                  <a:path extrusionOk="0" h="1896522" w="3361277">
                    <a:moveTo>
                      <a:pt x="1685091" y="47"/>
                    </a:moveTo>
                    <a:cubicBezTo>
                      <a:pt x="1549741" y="301322"/>
                      <a:pt x="1317045" y="733472"/>
                      <a:pt x="934140" y="1151524"/>
                    </a:cubicBezTo>
                    <a:cubicBezTo>
                      <a:pt x="664697" y="1448047"/>
                      <a:pt x="349562" y="1699564"/>
                      <a:pt x="690" y="1896570"/>
                    </a:cubicBezTo>
                    <a:lnTo>
                      <a:pt x="3361968" y="1896570"/>
                    </a:lnTo>
                    <a:cubicBezTo>
                      <a:pt x="3108222" y="1760553"/>
                      <a:pt x="2731889" y="1516236"/>
                      <a:pt x="2362986" y="1092279"/>
                    </a:cubicBezTo>
                    <a:cubicBezTo>
                      <a:pt x="2014656" y="691657"/>
                      <a:pt x="1805773" y="283606"/>
                      <a:pt x="1685091" y="47"/>
                    </a:cubicBezTo>
                    <a:close/>
                  </a:path>
                </a:pathLst>
              </a:custGeom>
              <a:solidFill>
                <a:srgbClr val="FFFBF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83" name="Google Shape;283;p2"/>
              <p:cNvSpPr/>
              <p:nvPr/>
            </p:nvSpPr>
            <p:spPr>
              <a:xfrm>
                <a:off x="4760213" y="1879187"/>
                <a:ext cx="2675477" cy="1896522"/>
              </a:xfrm>
              <a:custGeom>
                <a:rect b="b" l="l" r="r" t="t"/>
                <a:pathLst>
                  <a:path extrusionOk="0" h="1896522" w="2675477">
                    <a:moveTo>
                      <a:pt x="1341429" y="47"/>
                    </a:moveTo>
                    <a:cubicBezTo>
                      <a:pt x="1233606" y="301322"/>
                      <a:pt x="1048440" y="733472"/>
                      <a:pt x="743640" y="1151524"/>
                    </a:cubicBezTo>
                    <a:cubicBezTo>
                      <a:pt x="471130" y="1525476"/>
                      <a:pt x="199191" y="1756743"/>
                      <a:pt x="690" y="1896570"/>
                    </a:cubicBezTo>
                    <a:lnTo>
                      <a:pt x="2676168" y="1896570"/>
                    </a:lnTo>
                    <a:cubicBezTo>
                      <a:pt x="2474237" y="1760553"/>
                      <a:pt x="2174676" y="1516236"/>
                      <a:pt x="1881020" y="1092279"/>
                    </a:cubicBezTo>
                    <a:cubicBezTo>
                      <a:pt x="1603652" y="691657"/>
                      <a:pt x="1437346" y="283606"/>
                      <a:pt x="1341429" y="47"/>
                    </a:cubicBez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84" name="Google Shape;284;p2"/>
              <p:cNvSpPr/>
              <p:nvPr/>
            </p:nvSpPr>
            <p:spPr>
              <a:xfrm>
                <a:off x="5263990" y="1879187"/>
                <a:ext cx="1667922" cy="1896522"/>
              </a:xfrm>
              <a:custGeom>
                <a:rect b="b" l="l" r="r" t="t"/>
                <a:pathLst>
                  <a:path extrusionOk="0" h="1896522" w="1667922">
                    <a:moveTo>
                      <a:pt x="836413" y="47"/>
                    </a:moveTo>
                    <a:cubicBezTo>
                      <a:pt x="769262" y="301322"/>
                      <a:pt x="653819" y="733472"/>
                      <a:pt x="463795" y="1151524"/>
                    </a:cubicBezTo>
                    <a:cubicBezTo>
                      <a:pt x="293869" y="1525476"/>
                      <a:pt x="124324" y="1756743"/>
                      <a:pt x="690" y="1896570"/>
                    </a:cubicBezTo>
                    <a:lnTo>
                      <a:pt x="1668613" y="1896570"/>
                    </a:lnTo>
                    <a:cubicBezTo>
                      <a:pt x="1542692" y="1760553"/>
                      <a:pt x="1356002" y="1516236"/>
                      <a:pt x="1173313" y="1092279"/>
                    </a:cubicBezTo>
                    <a:cubicBezTo>
                      <a:pt x="999577" y="691657"/>
                      <a:pt x="896326" y="283606"/>
                      <a:pt x="836413" y="47"/>
                    </a:cubicBezTo>
                    <a:close/>
                  </a:path>
                </a:pathLst>
              </a:custGeom>
              <a:solidFill>
                <a:srgbClr val="FFFBF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85" name="Google Shape;285;p2"/>
              <p:cNvSpPr/>
              <p:nvPr/>
            </p:nvSpPr>
            <p:spPr>
              <a:xfrm>
                <a:off x="5772054" y="1879187"/>
                <a:ext cx="651986" cy="1896522"/>
              </a:xfrm>
              <a:custGeom>
                <a:rect b="b" l="l" r="r" t="t"/>
                <a:pathLst>
                  <a:path extrusionOk="0" h="1896522" w="651986">
                    <a:moveTo>
                      <a:pt x="327302" y="47"/>
                    </a:moveTo>
                    <a:cubicBezTo>
                      <a:pt x="301013" y="301322"/>
                      <a:pt x="255865" y="733472"/>
                      <a:pt x="181665" y="1151524"/>
                    </a:cubicBezTo>
                    <a:cubicBezTo>
                      <a:pt x="114990" y="1525476"/>
                      <a:pt x="48982" y="1756743"/>
                      <a:pt x="690" y="1896570"/>
                    </a:cubicBezTo>
                    <a:lnTo>
                      <a:pt x="652676" y="1896570"/>
                    </a:lnTo>
                    <a:cubicBezTo>
                      <a:pt x="603432" y="1760553"/>
                      <a:pt x="530471" y="1516236"/>
                      <a:pt x="458938" y="1092279"/>
                    </a:cubicBezTo>
                    <a:cubicBezTo>
                      <a:pt x="391215" y="691657"/>
                      <a:pt x="350638" y="283606"/>
                      <a:pt x="327302" y="47"/>
                    </a:cubicBez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86" name="Google Shape;286;p2"/>
              <p:cNvSpPr/>
              <p:nvPr/>
            </p:nvSpPr>
            <p:spPr>
              <a:xfrm>
                <a:off x="6931913" y="3773709"/>
                <a:ext cx="503777" cy="168723"/>
              </a:xfrm>
              <a:custGeom>
                <a:rect b="b" l="l" r="r" t="t"/>
                <a:pathLst>
                  <a:path extrusionOk="0" h="168723" w="503777">
                    <a:moveTo>
                      <a:pt x="504467" y="47"/>
                    </a:moveTo>
                    <a:cubicBezTo>
                      <a:pt x="502753" y="4142"/>
                      <a:pt x="500848" y="8143"/>
                      <a:pt x="498943" y="12143"/>
                    </a:cubicBezTo>
                    <a:cubicBezTo>
                      <a:pt x="456109" y="101993"/>
                      <a:pt x="368136" y="161753"/>
                      <a:pt x="268819" y="168449"/>
                    </a:cubicBezTo>
                    <a:cubicBezTo>
                      <a:pt x="152995" y="174021"/>
                      <a:pt x="45963" y="106803"/>
                      <a:pt x="690" y="47"/>
                    </a:cubicBez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  <a:effectLst>
                <a:outerShdw blurRad="50800" rotWithShape="0" algn="t" dir="5400000" dist="381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87" name="Google Shape;287;p2"/>
              <p:cNvSpPr/>
              <p:nvPr/>
            </p:nvSpPr>
            <p:spPr>
              <a:xfrm>
                <a:off x="7435690" y="3773709"/>
                <a:ext cx="342900" cy="177200"/>
              </a:xfrm>
              <a:custGeom>
                <a:rect b="b" l="l" r="r" t="t"/>
                <a:pathLst>
                  <a:path extrusionOk="0" h="177200" w="342900">
                    <a:moveTo>
                      <a:pt x="343590" y="47"/>
                    </a:moveTo>
                    <a:lnTo>
                      <a:pt x="343590" y="26812"/>
                    </a:lnTo>
                    <a:cubicBezTo>
                      <a:pt x="328636" y="109298"/>
                      <a:pt x="262246" y="171973"/>
                      <a:pt x="184427" y="176926"/>
                    </a:cubicBezTo>
                    <a:cubicBezTo>
                      <a:pt x="90987" y="182927"/>
                      <a:pt x="5548" y="104060"/>
                      <a:pt x="690" y="47"/>
                    </a:cubicBezTo>
                    <a:close/>
                  </a:path>
                </a:pathLst>
              </a:custGeom>
              <a:solidFill>
                <a:srgbClr val="FFFBF9"/>
              </a:solidFill>
              <a:ln>
                <a:noFill/>
              </a:ln>
              <a:effectLst>
                <a:outerShdw blurRad="50800" rotWithShape="0" algn="t" dir="5400000" dist="381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88" name="Google Shape;288;p2"/>
              <p:cNvSpPr/>
              <p:nvPr/>
            </p:nvSpPr>
            <p:spPr>
              <a:xfrm>
                <a:off x="4417694" y="3773709"/>
                <a:ext cx="342900" cy="173279"/>
              </a:xfrm>
              <a:custGeom>
                <a:rect b="b" l="l" r="r" t="t"/>
                <a:pathLst>
                  <a:path extrusionOk="0" h="173279" w="342900">
                    <a:moveTo>
                      <a:pt x="343590" y="47"/>
                    </a:moveTo>
                    <a:cubicBezTo>
                      <a:pt x="320825" y="126539"/>
                      <a:pt x="262818" y="168353"/>
                      <a:pt x="172140" y="173116"/>
                    </a:cubicBezTo>
                    <a:cubicBezTo>
                      <a:pt x="70032" y="178450"/>
                      <a:pt x="6214" y="81200"/>
                      <a:pt x="690" y="47"/>
                    </a:cubicBezTo>
                    <a:close/>
                  </a:path>
                </a:pathLst>
              </a:custGeom>
              <a:solidFill>
                <a:srgbClr val="FFFBF9"/>
              </a:solidFill>
              <a:ln>
                <a:noFill/>
              </a:ln>
              <a:effectLst>
                <a:outerShdw blurRad="50800" rotWithShape="0" algn="t" dir="5400000" dist="381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89" name="Google Shape;289;p2"/>
              <p:cNvSpPr/>
              <p:nvPr/>
            </p:nvSpPr>
            <p:spPr>
              <a:xfrm>
                <a:off x="4146641" y="3773709"/>
                <a:ext cx="271053" cy="177170"/>
              </a:xfrm>
              <a:custGeom>
                <a:rect b="b" l="l" r="r" t="t"/>
                <a:pathLst>
                  <a:path extrusionOk="0" h="177170" w="271053">
                    <a:moveTo>
                      <a:pt x="271744" y="47"/>
                    </a:moveTo>
                    <a:cubicBezTo>
                      <a:pt x="270791" y="6905"/>
                      <a:pt x="269934" y="13477"/>
                      <a:pt x="268886" y="19859"/>
                    </a:cubicBezTo>
                    <a:cubicBezTo>
                      <a:pt x="252598" y="129682"/>
                      <a:pt x="229357" y="176354"/>
                      <a:pt x="124963" y="177212"/>
                    </a:cubicBezTo>
                    <a:cubicBezTo>
                      <a:pt x="27618" y="178069"/>
                      <a:pt x="-3529" y="83009"/>
                      <a:pt x="1138" y="47"/>
                    </a:cubicBez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  <a:effectLst>
                <a:outerShdw blurRad="50800" rotWithShape="0" algn="t" dir="5400000" dist="381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0" name="Google Shape;290;p2"/>
              <p:cNvSpPr/>
              <p:nvPr/>
            </p:nvSpPr>
            <p:spPr>
              <a:xfrm>
                <a:off x="4759737" y="3773709"/>
                <a:ext cx="504253" cy="172675"/>
              </a:xfrm>
              <a:custGeom>
                <a:rect b="b" l="l" r="r" t="t"/>
                <a:pathLst>
                  <a:path extrusionOk="0" h="172675" w="504253">
                    <a:moveTo>
                      <a:pt x="504944" y="47"/>
                    </a:moveTo>
                    <a:cubicBezTo>
                      <a:pt x="504944" y="1094"/>
                      <a:pt x="504086" y="2237"/>
                      <a:pt x="503610" y="3285"/>
                    </a:cubicBezTo>
                    <a:cubicBezTo>
                      <a:pt x="463167" y="102688"/>
                      <a:pt x="368069" y="169020"/>
                      <a:pt x="260818" y="172640"/>
                    </a:cubicBezTo>
                    <a:cubicBezTo>
                      <a:pt x="149299" y="175373"/>
                      <a:pt x="47391" y="109813"/>
                      <a:pt x="3643" y="7190"/>
                    </a:cubicBezTo>
                    <a:cubicBezTo>
                      <a:pt x="2595" y="4809"/>
                      <a:pt x="1642" y="2428"/>
                      <a:pt x="690" y="47"/>
                    </a:cubicBez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  <a:effectLst>
                <a:outerShdw blurRad="50800" rotWithShape="0" algn="t" dir="5400000" dist="381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1" name="Google Shape;291;p2"/>
              <p:cNvSpPr/>
              <p:nvPr/>
            </p:nvSpPr>
            <p:spPr>
              <a:xfrm>
                <a:off x="5263990" y="3773423"/>
                <a:ext cx="507968" cy="176880"/>
              </a:xfrm>
              <a:custGeom>
                <a:rect b="b" l="l" r="r" t="t"/>
                <a:pathLst>
                  <a:path extrusionOk="0" h="176880" w="507968">
                    <a:moveTo>
                      <a:pt x="508658" y="333"/>
                    </a:moveTo>
                    <a:cubicBezTo>
                      <a:pt x="469234" y="105889"/>
                      <a:pt x="368736" y="176145"/>
                      <a:pt x="256055" y="176926"/>
                    </a:cubicBezTo>
                    <a:cubicBezTo>
                      <a:pt x="142298" y="177250"/>
                      <a:pt x="40381" y="106660"/>
                      <a:pt x="690" y="47"/>
                    </a:cubicBezTo>
                    <a:close/>
                  </a:path>
                </a:pathLst>
              </a:custGeom>
              <a:solidFill>
                <a:srgbClr val="FFFBF9"/>
              </a:solidFill>
              <a:ln>
                <a:noFill/>
              </a:ln>
              <a:effectLst>
                <a:outerShdw blurRad="50800" rotWithShape="0" algn="t" dir="5400000" dist="381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2" name="Google Shape;292;p2"/>
              <p:cNvSpPr/>
              <p:nvPr/>
            </p:nvSpPr>
            <p:spPr>
              <a:xfrm>
                <a:off x="5771958" y="3773709"/>
                <a:ext cx="651986" cy="168404"/>
              </a:xfrm>
              <a:custGeom>
                <a:rect b="b" l="l" r="r" t="t"/>
                <a:pathLst>
                  <a:path extrusionOk="0" h="168404" w="651986">
                    <a:moveTo>
                      <a:pt x="652676" y="47"/>
                    </a:moveTo>
                    <a:cubicBezTo>
                      <a:pt x="651724" y="1380"/>
                      <a:pt x="649914" y="3952"/>
                      <a:pt x="647152" y="7381"/>
                    </a:cubicBezTo>
                    <a:cubicBezTo>
                      <a:pt x="620768" y="41671"/>
                      <a:pt x="511040" y="167782"/>
                      <a:pt x="328064" y="168449"/>
                    </a:cubicBezTo>
                    <a:cubicBezTo>
                      <a:pt x="129659" y="169115"/>
                      <a:pt x="16311" y="21573"/>
                      <a:pt x="1547" y="1285"/>
                    </a:cubicBezTo>
                    <a:lnTo>
                      <a:pt x="690" y="47"/>
                    </a:ln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  <a:effectLst>
                <a:outerShdw blurRad="50800" rotWithShape="0" algn="t" dir="5400000" dist="381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3" name="Google Shape;293;p2"/>
              <p:cNvSpPr/>
              <p:nvPr/>
            </p:nvSpPr>
            <p:spPr>
              <a:xfrm>
                <a:off x="6423945" y="3773709"/>
                <a:ext cx="507968" cy="164367"/>
              </a:xfrm>
              <a:custGeom>
                <a:rect b="b" l="l" r="r" t="t"/>
                <a:pathLst>
                  <a:path extrusionOk="0" h="164367" w="507968">
                    <a:moveTo>
                      <a:pt x="508658" y="47"/>
                    </a:moveTo>
                    <a:lnTo>
                      <a:pt x="508087" y="1190"/>
                    </a:lnTo>
                    <a:cubicBezTo>
                      <a:pt x="464557" y="95535"/>
                      <a:pt x="372555" y="158200"/>
                      <a:pt x="268819" y="164162"/>
                    </a:cubicBezTo>
                    <a:cubicBezTo>
                      <a:pt x="154404" y="168982"/>
                      <a:pt x="48448" y="104126"/>
                      <a:pt x="690" y="47"/>
                    </a:cubicBezTo>
                    <a:close/>
                  </a:path>
                </a:pathLst>
              </a:custGeom>
              <a:solidFill>
                <a:srgbClr val="FFFBF9"/>
              </a:solidFill>
              <a:ln>
                <a:noFill/>
              </a:ln>
              <a:effectLst>
                <a:outerShdw blurRad="50800" rotWithShape="0" algn="t" dir="5400000" dist="381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4" name="Google Shape;294;p2"/>
              <p:cNvSpPr/>
              <p:nvPr/>
            </p:nvSpPr>
            <p:spPr>
              <a:xfrm>
                <a:off x="7778781" y="3773709"/>
                <a:ext cx="270880" cy="168453"/>
              </a:xfrm>
              <a:custGeom>
                <a:rect b="b" l="l" r="r" t="t"/>
                <a:pathLst>
                  <a:path extrusionOk="0" h="168453" w="270880">
                    <a:moveTo>
                      <a:pt x="142136" y="168449"/>
                    </a:moveTo>
                    <a:cubicBezTo>
                      <a:pt x="73366" y="170639"/>
                      <a:pt x="-1691" y="102631"/>
                      <a:pt x="2881" y="12620"/>
                    </a:cubicBezTo>
                    <a:cubicBezTo>
                      <a:pt x="2404" y="17382"/>
                      <a:pt x="1547" y="22145"/>
                      <a:pt x="690" y="26812"/>
                    </a:cubicBezTo>
                    <a:lnTo>
                      <a:pt x="690" y="47"/>
                    </a:lnTo>
                    <a:lnTo>
                      <a:pt x="270057" y="47"/>
                    </a:lnTo>
                    <a:cubicBezTo>
                      <a:pt x="282916" y="92153"/>
                      <a:pt x="211574" y="166163"/>
                      <a:pt x="142136" y="168449"/>
                    </a:cubicBez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  <a:effectLst>
                <a:outerShdw blurRad="50800" rotWithShape="0" algn="t" dir="5400000" dist="381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5" name="Google Shape;295;p2"/>
              <p:cNvSpPr/>
              <p:nvPr/>
            </p:nvSpPr>
            <p:spPr>
              <a:xfrm>
                <a:off x="5703283" y="1680495"/>
                <a:ext cx="789717" cy="596074"/>
              </a:xfrm>
              <a:custGeom>
                <a:rect b="b" l="l" r="r" t="t"/>
                <a:pathLst>
                  <a:path extrusionOk="0" h="596074" w="789717">
                    <a:moveTo>
                      <a:pt x="396168" y="47"/>
                    </a:moveTo>
                    <a:cubicBezTo>
                      <a:pt x="354048" y="128137"/>
                      <a:pt x="294708" y="249903"/>
                      <a:pt x="219765" y="361997"/>
                    </a:cubicBezTo>
                    <a:cubicBezTo>
                      <a:pt x="160091" y="451539"/>
                      <a:pt x="86072" y="530640"/>
                      <a:pt x="690" y="596121"/>
                    </a:cubicBezTo>
                    <a:lnTo>
                      <a:pt x="790408" y="596121"/>
                    </a:lnTo>
                    <a:cubicBezTo>
                      <a:pt x="730781" y="553354"/>
                      <a:pt x="642389" y="476582"/>
                      <a:pt x="555712" y="343328"/>
                    </a:cubicBezTo>
                    <a:cubicBezTo>
                      <a:pt x="487580" y="236464"/>
                      <a:pt x="433925" y="121029"/>
                      <a:pt x="396168" y="47"/>
                    </a:cubicBez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6" name="Google Shape;296;p2"/>
              <p:cNvSpPr/>
              <p:nvPr/>
            </p:nvSpPr>
            <p:spPr>
              <a:xfrm>
                <a:off x="5757862" y="1680495"/>
                <a:ext cx="680180" cy="596074"/>
              </a:xfrm>
              <a:custGeom>
                <a:rect b="b" l="l" r="r" t="t"/>
                <a:pathLst>
                  <a:path extrusionOk="0" h="596074" w="680180">
                    <a:moveTo>
                      <a:pt x="341495" y="47"/>
                    </a:moveTo>
                    <a:cubicBezTo>
                      <a:pt x="305918" y="126482"/>
                      <a:pt x="254893" y="248049"/>
                      <a:pt x="189571" y="361997"/>
                    </a:cubicBezTo>
                    <a:cubicBezTo>
                      <a:pt x="120324" y="479535"/>
                      <a:pt x="51172" y="552497"/>
                      <a:pt x="690" y="596121"/>
                    </a:cubicBezTo>
                    <a:lnTo>
                      <a:pt x="680870" y="596121"/>
                    </a:lnTo>
                    <a:cubicBezTo>
                      <a:pt x="629530" y="553354"/>
                      <a:pt x="553330" y="476582"/>
                      <a:pt x="478654" y="343328"/>
                    </a:cubicBezTo>
                    <a:cubicBezTo>
                      <a:pt x="419409" y="234781"/>
                      <a:pt x="373356" y="119534"/>
                      <a:pt x="341495" y="47"/>
                    </a:cubicBezTo>
                    <a:close/>
                  </a:path>
                </a:pathLst>
              </a:custGeom>
              <a:solidFill>
                <a:srgbClr val="FFFBF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7" name="Google Shape;297;p2"/>
              <p:cNvSpPr/>
              <p:nvPr/>
            </p:nvSpPr>
            <p:spPr>
              <a:xfrm>
                <a:off x="5827299" y="1680495"/>
                <a:ext cx="541305" cy="596074"/>
              </a:xfrm>
              <a:custGeom>
                <a:rect b="b" l="l" r="r" t="t"/>
                <a:pathLst>
                  <a:path extrusionOk="0" h="596074" w="541305">
                    <a:moveTo>
                      <a:pt x="271962" y="47"/>
                    </a:moveTo>
                    <a:cubicBezTo>
                      <a:pt x="244225" y="124544"/>
                      <a:pt x="203687" y="245838"/>
                      <a:pt x="150995" y="361997"/>
                    </a:cubicBezTo>
                    <a:cubicBezTo>
                      <a:pt x="95845" y="479535"/>
                      <a:pt x="40790" y="552497"/>
                      <a:pt x="690" y="596121"/>
                    </a:cubicBezTo>
                    <a:lnTo>
                      <a:pt x="541996" y="596121"/>
                    </a:lnTo>
                    <a:cubicBezTo>
                      <a:pt x="501134" y="553354"/>
                      <a:pt x="440555" y="476582"/>
                      <a:pt x="381119" y="343328"/>
                    </a:cubicBezTo>
                    <a:cubicBezTo>
                      <a:pt x="333379" y="232827"/>
                      <a:pt x="296803" y="117828"/>
                      <a:pt x="271962" y="47"/>
                    </a:cubicBez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8" name="Google Shape;298;p2"/>
              <p:cNvSpPr/>
              <p:nvPr/>
            </p:nvSpPr>
            <p:spPr>
              <a:xfrm>
                <a:off x="5929216" y="1680495"/>
                <a:ext cx="337470" cy="596074"/>
              </a:xfrm>
              <a:custGeom>
                <a:rect b="b" l="l" r="r" t="t"/>
                <a:pathLst>
                  <a:path extrusionOk="0" h="596074" w="337470">
                    <a:moveTo>
                      <a:pt x="169759" y="47"/>
                    </a:moveTo>
                    <a:cubicBezTo>
                      <a:pt x="152966" y="122281"/>
                      <a:pt x="127792" y="243216"/>
                      <a:pt x="94416" y="361997"/>
                    </a:cubicBezTo>
                    <a:cubicBezTo>
                      <a:pt x="60031" y="479535"/>
                      <a:pt x="25741" y="552497"/>
                      <a:pt x="690" y="596121"/>
                    </a:cubicBezTo>
                    <a:lnTo>
                      <a:pt x="338161" y="596121"/>
                    </a:lnTo>
                    <a:cubicBezTo>
                      <a:pt x="312729" y="553354"/>
                      <a:pt x="274915" y="476582"/>
                      <a:pt x="237862" y="343328"/>
                    </a:cubicBezTo>
                    <a:cubicBezTo>
                      <a:pt x="207640" y="230522"/>
                      <a:pt x="184894" y="115846"/>
                      <a:pt x="169759" y="47"/>
                    </a:cubicBezTo>
                    <a:close/>
                  </a:path>
                </a:pathLst>
              </a:custGeom>
              <a:solidFill>
                <a:srgbClr val="FFFBF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9" name="Google Shape;299;p2"/>
              <p:cNvSpPr/>
              <p:nvPr/>
            </p:nvSpPr>
            <p:spPr>
              <a:xfrm>
                <a:off x="6031991" y="1680495"/>
                <a:ext cx="131921" cy="596074"/>
              </a:xfrm>
              <a:custGeom>
                <a:rect b="b" l="l" r="r" t="t"/>
                <a:pathLst>
                  <a:path extrusionOk="0" h="596074" w="131921">
                    <a:moveTo>
                      <a:pt x="66794" y="47"/>
                    </a:moveTo>
                    <a:cubicBezTo>
                      <a:pt x="61460" y="94725"/>
                      <a:pt x="52315" y="230456"/>
                      <a:pt x="37266" y="361997"/>
                    </a:cubicBezTo>
                    <a:cubicBezTo>
                      <a:pt x="29150" y="440621"/>
                      <a:pt x="16940" y="518768"/>
                      <a:pt x="690" y="596121"/>
                    </a:cubicBezTo>
                    <a:lnTo>
                      <a:pt x="132611" y="596121"/>
                    </a:lnTo>
                    <a:cubicBezTo>
                      <a:pt x="114523" y="512712"/>
                      <a:pt x="101417" y="428297"/>
                      <a:pt x="93368" y="343328"/>
                    </a:cubicBezTo>
                    <a:cubicBezTo>
                      <a:pt x="79747" y="217407"/>
                      <a:pt x="71556" y="89201"/>
                      <a:pt x="66794" y="47"/>
                    </a:cubicBez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00" name="Google Shape;300;p2"/>
              <p:cNvSpPr/>
              <p:nvPr/>
            </p:nvSpPr>
            <p:spPr>
              <a:xfrm>
                <a:off x="6266687" y="2275903"/>
                <a:ext cx="101917" cy="53101"/>
              </a:xfrm>
              <a:custGeom>
                <a:rect b="b" l="l" r="r" t="t"/>
                <a:pathLst>
                  <a:path extrusionOk="0" h="53101" w="101917">
                    <a:moveTo>
                      <a:pt x="102608" y="47"/>
                    </a:moveTo>
                    <a:lnTo>
                      <a:pt x="101465" y="3857"/>
                    </a:lnTo>
                    <a:cubicBezTo>
                      <a:pt x="92702" y="32432"/>
                      <a:pt x="74795" y="51482"/>
                      <a:pt x="54983" y="53006"/>
                    </a:cubicBezTo>
                    <a:cubicBezTo>
                      <a:pt x="31932" y="55101"/>
                      <a:pt x="10120" y="33956"/>
                      <a:pt x="690" y="47"/>
                    </a:cubicBez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01" name="Google Shape;301;p2"/>
              <p:cNvSpPr/>
              <p:nvPr/>
            </p:nvSpPr>
            <p:spPr>
              <a:xfrm>
                <a:off x="6368605" y="2275903"/>
                <a:ext cx="69437" cy="55728"/>
              </a:xfrm>
              <a:custGeom>
                <a:rect b="b" l="l" r="r" t="t"/>
                <a:pathLst>
                  <a:path extrusionOk="0" h="55728" w="69437">
                    <a:moveTo>
                      <a:pt x="70127" y="47"/>
                    </a:moveTo>
                    <a:lnTo>
                      <a:pt x="70127" y="8524"/>
                    </a:lnTo>
                    <a:cubicBezTo>
                      <a:pt x="67079" y="34432"/>
                      <a:pt x="53649" y="54149"/>
                      <a:pt x="37837" y="55673"/>
                    </a:cubicBezTo>
                    <a:cubicBezTo>
                      <a:pt x="18787" y="57578"/>
                      <a:pt x="1643" y="32813"/>
                      <a:pt x="690" y="47"/>
                    </a:cubicBezTo>
                    <a:close/>
                  </a:path>
                </a:pathLst>
              </a:custGeom>
              <a:solidFill>
                <a:srgbClr val="FFFBF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02" name="Google Shape;302;p2"/>
              <p:cNvSpPr/>
              <p:nvPr/>
            </p:nvSpPr>
            <p:spPr>
              <a:xfrm>
                <a:off x="5757957" y="2275903"/>
                <a:ext cx="69437" cy="54545"/>
              </a:xfrm>
              <a:custGeom>
                <a:rect b="b" l="l" r="r" t="t"/>
                <a:pathLst>
                  <a:path extrusionOk="0" h="54545" w="69437">
                    <a:moveTo>
                      <a:pt x="70127" y="47"/>
                    </a:moveTo>
                    <a:cubicBezTo>
                      <a:pt x="65460" y="39861"/>
                      <a:pt x="53744" y="53006"/>
                      <a:pt x="35361" y="54530"/>
                    </a:cubicBezTo>
                    <a:cubicBezTo>
                      <a:pt x="14692" y="56149"/>
                      <a:pt x="1738" y="25955"/>
                      <a:pt x="690" y="47"/>
                    </a:cubicBezTo>
                    <a:close/>
                  </a:path>
                </a:pathLst>
              </a:custGeom>
              <a:solidFill>
                <a:srgbClr val="FFFBF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03" name="Google Shape;303;p2"/>
              <p:cNvSpPr/>
              <p:nvPr/>
            </p:nvSpPr>
            <p:spPr>
              <a:xfrm>
                <a:off x="5703192" y="2275903"/>
                <a:ext cx="54859" cy="55721"/>
              </a:xfrm>
              <a:custGeom>
                <a:rect b="b" l="l" r="r" t="t"/>
                <a:pathLst>
                  <a:path extrusionOk="0" h="55721" w="54859">
                    <a:moveTo>
                      <a:pt x="55550" y="47"/>
                    </a:moveTo>
                    <a:cubicBezTo>
                      <a:pt x="55550" y="2206"/>
                      <a:pt x="55360" y="4302"/>
                      <a:pt x="54978" y="6333"/>
                    </a:cubicBezTo>
                    <a:cubicBezTo>
                      <a:pt x="51645" y="40814"/>
                      <a:pt x="46978" y="55482"/>
                      <a:pt x="25832" y="55768"/>
                    </a:cubicBezTo>
                    <a:cubicBezTo>
                      <a:pt x="6211" y="55768"/>
                      <a:pt x="-171" y="26145"/>
                      <a:pt x="781" y="47"/>
                    </a:cubicBez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04" name="Google Shape;304;p2"/>
              <p:cNvSpPr/>
              <p:nvPr/>
            </p:nvSpPr>
            <p:spPr>
              <a:xfrm>
                <a:off x="5827870" y="2275903"/>
                <a:ext cx="101631" cy="54324"/>
              </a:xfrm>
              <a:custGeom>
                <a:rect b="b" l="l" r="r" t="t"/>
                <a:pathLst>
                  <a:path extrusionOk="0" h="54324" w="101631">
                    <a:moveTo>
                      <a:pt x="102322" y="47"/>
                    </a:moveTo>
                    <a:lnTo>
                      <a:pt x="102322" y="1094"/>
                    </a:lnTo>
                    <a:cubicBezTo>
                      <a:pt x="94035" y="32432"/>
                      <a:pt x="74699" y="53387"/>
                      <a:pt x="53173" y="54339"/>
                    </a:cubicBezTo>
                    <a:cubicBezTo>
                      <a:pt x="31646" y="55292"/>
                      <a:pt x="10120" y="34622"/>
                      <a:pt x="1262" y="2333"/>
                    </a:cubicBezTo>
                    <a:lnTo>
                      <a:pt x="690" y="47"/>
                    </a:ln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05" name="Google Shape;305;p2"/>
              <p:cNvSpPr/>
              <p:nvPr/>
            </p:nvSpPr>
            <p:spPr>
              <a:xfrm>
                <a:off x="5929216" y="2275903"/>
                <a:ext cx="102774" cy="55627"/>
              </a:xfrm>
              <a:custGeom>
                <a:rect b="b" l="l" r="r" t="t"/>
                <a:pathLst>
                  <a:path extrusionOk="0" h="55627" w="102774">
                    <a:moveTo>
                      <a:pt x="103465" y="47"/>
                    </a:moveTo>
                    <a:cubicBezTo>
                      <a:pt x="95559" y="33289"/>
                      <a:pt x="74890" y="55482"/>
                      <a:pt x="52316" y="55673"/>
                    </a:cubicBezTo>
                    <a:cubicBezTo>
                      <a:pt x="29741" y="55863"/>
                      <a:pt x="8691" y="33575"/>
                      <a:pt x="690" y="47"/>
                    </a:cubicBezTo>
                    <a:close/>
                  </a:path>
                </a:pathLst>
              </a:custGeom>
              <a:solidFill>
                <a:srgbClr val="FFFBF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06" name="Google Shape;306;p2"/>
              <p:cNvSpPr/>
              <p:nvPr/>
            </p:nvSpPr>
            <p:spPr>
              <a:xfrm>
                <a:off x="6032181" y="2275903"/>
                <a:ext cx="131730" cy="52958"/>
              </a:xfrm>
              <a:custGeom>
                <a:rect b="b" l="l" r="r" t="t"/>
                <a:pathLst>
                  <a:path extrusionOk="0" h="52958" w="131730">
                    <a:moveTo>
                      <a:pt x="132421" y="47"/>
                    </a:moveTo>
                    <a:lnTo>
                      <a:pt x="131278" y="2428"/>
                    </a:lnTo>
                    <a:cubicBezTo>
                      <a:pt x="125944" y="13191"/>
                      <a:pt x="103751" y="52815"/>
                      <a:pt x="66698" y="53006"/>
                    </a:cubicBezTo>
                    <a:cubicBezTo>
                      <a:pt x="26598" y="53006"/>
                      <a:pt x="3643" y="6905"/>
                      <a:pt x="690" y="523"/>
                    </a:cubicBezTo>
                    <a:lnTo>
                      <a:pt x="690" y="523"/>
                    </a:ln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07" name="Google Shape;307;p2"/>
              <p:cNvSpPr/>
              <p:nvPr/>
            </p:nvSpPr>
            <p:spPr>
              <a:xfrm>
                <a:off x="6164007" y="2275522"/>
                <a:ext cx="102679" cy="51734"/>
              </a:xfrm>
              <a:custGeom>
                <a:rect b="b" l="l" r="r" t="t"/>
                <a:pathLst>
                  <a:path extrusionOk="0" h="51734" w="102679">
                    <a:moveTo>
                      <a:pt x="103370" y="428"/>
                    </a:moveTo>
                    <a:lnTo>
                      <a:pt x="103370" y="428"/>
                    </a:lnTo>
                    <a:cubicBezTo>
                      <a:pt x="94416" y="30241"/>
                      <a:pt x="75747" y="50053"/>
                      <a:pt x="54887" y="51672"/>
                    </a:cubicBezTo>
                    <a:cubicBezTo>
                      <a:pt x="32123" y="53482"/>
                      <a:pt x="10501" y="32622"/>
                      <a:pt x="690" y="47"/>
                    </a:cubicBezTo>
                    <a:close/>
                  </a:path>
                </a:pathLst>
              </a:custGeom>
              <a:solidFill>
                <a:srgbClr val="FFFBF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08" name="Google Shape;308;p2"/>
              <p:cNvSpPr/>
              <p:nvPr/>
            </p:nvSpPr>
            <p:spPr>
              <a:xfrm>
                <a:off x="6438026" y="2275903"/>
                <a:ext cx="54818" cy="52974"/>
              </a:xfrm>
              <a:custGeom>
                <a:rect b="b" l="l" r="r" t="t"/>
                <a:pathLst>
                  <a:path extrusionOk="0" h="52974" w="54818">
                    <a:moveTo>
                      <a:pt x="29281" y="53006"/>
                    </a:moveTo>
                    <a:cubicBezTo>
                      <a:pt x="15374" y="53672"/>
                      <a:pt x="134" y="32336"/>
                      <a:pt x="706" y="4047"/>
                    </a:cubicBezTo>
                    <a:cubicBezTo>
                      <a:pt x="706" y="5571"/>
                      <a:pt x="706" y="7000"/>
                      <a:pt x="706" y="8524"/>
                    </a:cubicBezTo>
                    <a:lnTo>
                      <a:pt x="706" y="47"/>
                    </a:lnTo>
                    <a:lnTo>
                      <a:pt x="55188" y="47"/>
                    </a:lnTo>
                    <a:cubicBezTo>
                      <a:pt x="57856" y="29003"/>
                      <a:pt x="43377" y="52339"/>
                      <a:pt x="29281" y="53006"/>
                    </a:cubicBez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309" name="Google Shape;309;p2"/>
            <p:cNvGrpSpPr/>
            <p:nvPr/>
          </p:nvGrpSpPr>
          <p:grpSpPr>
            <a:xfrm>
              <a:off x="-2488127" y="1826934"/>
              <a:ext cx="9458089" cy="430108"/>
              <a:chOff x="2422006" y="4665565"/>
              <a:chExt cx="5073810" cy="230732"/>
            </a:xfrm>
          </p:grpSpPr>
          <p:sp>
            <p:nvSpPr>
              <p:cNvPr id="310" name="Google Shape;310;p2"/>
              <p:cNvSpPr/>
              <p:nvPr/>
            </p:nvSpPr>
            <p:spPr>
              <a:xfrm>
                <a:off x="6042770" y="4665937"/>
                <a:ext cx="654910" cy="219340"/>
              </a:xfrm>
              <a:custGeom>
                <a:rect b="b" l="l" r="r" t="t"/>
                <a:pathLst>
                  <a:path extrusionOk="0" h="168723" w="503777">
                    <a:moveTo>
                      <a:pt x="504467" y="47"/>
                    </a:moveTo>
                    <a:cubicBezTo>
                      <a:pt x="502753" y="4142"/>
                      <a:pt x="500848" y="8143"/>
                      <a:pt x="498943" y="12143"/>
                    </a:cubicBezTo>
                    <a:cubicBezTo>
                      <a:pt x="456109" y="101993"/>
                      <a:pt x="368136" y="161753"/>
                      <a:pt x="268819" y="168449"/>
                    </a:cubicBezTo>
                    <a:cubicBezTo>
                      <a:pt x="152995" y="174021"/>
                      <a:pt x="45963" y="106803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11" name="Google Shape;311;p2"/>
              <p:cNvSpPr/>
              <p:nvPr/>
            </p:nvSpPr>
            <p:spPr>
              <a:xfrm>
                <a:off x="6697664" y="4665937"/>
                <a:ext cx="445770" cy="230360"/>
              </a:xfrm>
              <a:custGeom>
                <a:rect b="b" l="l" r="r" t="t"/>
                <a:pathLst>
                  <a:path extrusionOk="0" h="177200" w="342900">
                    <a:moveTo>
                      <a:pt x="343590" y="47"/>
                    </a:moveTo>
                    <a:lnTo>
                      <a:pt x="343590" y="26812"/>
                    </a:lnTo>
                    <a:cubicBezTo>
                      <a:pt x="328636" y="109298"/>
                      <a:pt x="262246" y="171973"/>
                      <a:pt x="184427" y="176926"/>
                    </a:cubicBezTo>
                    <a:cubicBezTo>
                      <a:pt x="90987" y="182927"/>
                      <a:pt x="5548" y="104060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12" name="Google Shape;312;p2"/>
              <p:cNvSpPr/>
              <p:nvPr/>
            </p:nvSpPr>
            <p:spPr>
              <a:xfrm>
                <a:off x="2774366" y="4665937"/>
                <a:ext cx="445770" cy="225263"/>
              </a:xfrm>
              <a:custGeom>
                <a:rect b="b" l="l" r="r" t="t"/>
                <a:pathLst>
                  <a:path extrusionOk="0" h="173279" w="342900">
                    <a:moveTo>
                      <a:pt x="343590" y="47"/>
                    </a:moveTo>
                    <a:cubicBezTo>
                      <a:pt x="320825" y="126539"/>
                      <a:pt x="262818" y="168353"/>
                      <a:pt x="172140" y="173116"/>
                    </a:cubicBezTo>
                    <a:cubicBezTo>
                      <a:pt x="70032" y="178450"/>
                      <a:pt x="6214" y="81200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13" name="Google Shape;313;p2"/>
              <p:cNvSpPr/>
              <p:nvPr/>
            </p:nvSpPr>
            <p:spPr>
              <a:xfrm>
                <a:off x="2422006" y="4665937"/>
                <a:ext cx="352369" cy="230321"/>
              </a:xfrm>
              <a:custGeom>
                <a:rect b="b" l="l" r="r" t="t"/>
                <a:pathLst>
                  <a:path extrusionOk="0" h="177170" w="271053">
                    <a:moveTo>
                      <a:pt x="271744" y="47"/>
                    </a:moveTo>
                    <a:cubicBezTo>
                      <a:pt x="270791" y="6905"/>
                      <a:pt x="269934" y="13477"/>
                      <a:pt x="268886" y="19859"/>
                    </a:cubicBezTo>
                    <a:cubicBezTo>
                      <a:pt x="252598" y="129682"/>
                      <a:pt x="229357" y="176354"/>
                      <a:pt x="124963" y="177212"/>
                    </a:cubicBezTo>
                    <a:cubicBezTo>
                      <a:pt x="27618" y="178069"/>
                      <a:pt x="-3529" y="83009"/>
                      <a:pt x="1138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14" name="Google Shape;314;p2"/>
              <p:cNvSpPr/>
              <p:nvPr/>
            </p:nvSpPr>
            <p:spPr>
              <a:xfrm>
                <a:off x="3219011" y="4665937"/>
                <a:ext cx="655529" cy="224478"/>
              </a:xfrm>
              <a:custGeom>
                <a:rect b="b" l="l" r="r" t="t"/>
                <a:pathLst>
                  <a:path extrusionOk="0" h="172675" w="504253">
                    <a:moveTo>
                      <a:pt x="504944" y="47"/>
                    </a:moveTo>
                    <a:cubicBezTo>
                      <a:pt x="504944" y="1094"/>
                      <a:pt x="504086" y="2237"/>
                      <a:pt x="503610" y="3285"/>
                    </a:cubicBezTo>
                    <a:cubicBezTo>
                      <a:pt x="463167" y="102688"/>
                      <a:pt x="368069" y="169020"/>
                      <a:pt x="260818" y="172640"/>
                    </a:cubicBezTo>
                    <a:cubicBezTo>
                      <a:pt x="149299" y="175373"/>
                      <a:pt x="47391" y="109813"/>
                      <a:pt x="3643" y="7190"/>
                    </a:cubicBezTo>
                    <a:cubicBezTo>
                      <a:pt x="2595" y="4809"/>
                      <a:pt x="1642" y="2428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15" name="Google Shape;315;p2"/>
              <p:cNvSpPr/>
              <p:nvPr/>
            </p:nvSpPr>
            <p:spPr>
              <a:xfrm>
                <a:off x="3874524" y="4665565"/>
                <a:ext cx="660358" cy="229944"/>
              </a:xfrm>
              <a:custGeom>
                <a:rect b="b" l="l" r="r" t="t"/>
                <a:pathLst>
                  <a:path extrusionOk="0" h="176880" w="507968">
                    <a:moveTo>
                      <a:pt x="508658" y="333"/>
                    </a:moveTo>
                    <a:cubicBezTo>
                      <a:pt x="469234" y="105889"/>
                      <a:pt x="368736" y="176145"/>
                      <a:pt x="256055" y="176926"/>
                    </a:cubicBezTo>
                    <a:cubicBezTo>
                      <a:pt x="142298" y="177250"/>
                      <a:pt x="40381" y="106660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16" name="Google Shape;316;p2"/>
              <p:cNvSpPr/>
              <p:nvPr/>
            </p:nvSpPr>
            <p:spPr>
              <a:xfrm>
                <a:off x="4534866" y="4665937"/>
                <a:ext cx="847582" cy="218925"/>
              </a:xfrm>
              <a:custGeom>
                <a:rect b="b" l="l" r="r" t="t"/>
                <a:pathLst>
                  <a:path extrusionOk="0" h="168404" w="651986">
                    <a:moveTo>
                      <a:pt x="652676" y="47"/>
                    </a:moveTo>
                    <a:cubicBezTo>
                      <a:pt x="651724" y="1380"/>
                      <a:pt x="649914" y="3952"/>
                      <a:pt x="647152" y="7381"/>
                    </a:cubicBezTo>
                    <a:cubicBezTo>
                      <a:pt x="620768" y="41671"/>
                      <a:pt x="511040" y="167782"/>
                      <a:pt x="328064" y="168449"/>
                    </a:cubicBezTo>
                    <a:cubicBezTo>
                      <a:pt x="129659" y="169115"/>
                      <a:pt x="16311" y="21573"/>
                      <a:pt x="1547" y="1285"/>
                    </a:cubicBezTo>
                    <a:lnTo>
                      <a:pt x="690" y="47"/>
                    </a:ln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17" name="Google Shape;317;p2"/>
              <p:cNvSpPr/>
              <p:nvPr/>
            </p:nvSpPr>
            <p:spPr>
              <a:xfrm>
                <a:off x="5382428" y="4665937"/>
                <a:ext cx="660358" cy="213677"/>
              </a:xfrm>
              <a:custGeom>
                <a:rect b="b" l="l" r="r" t="t"/>
                <a:pathLst>
                  <a:path extrusionOk="0" h="164367" w="507968">
                    <a:moveTo>
                      <a:pt x="508658" y="47"/>
                    </a:moveTo>
                    <a:lnTo>
                      <a:pt x="508087" y="1190"/>
                    </a:lnTo>
                    <a:cubicBezTo>
                      <a:pt x="464557" y="95535"/>
                      <a:pt x="372555" y="158200"/>
                      <a:pt x="268819" y="164162"/>
                    </a:cubicBezTo>
                    <a:cubicBezTo>
                      <a:pt x="154404" y="168982"/>
                      <a:pt x="48448" y="104126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18" name="Google Shape;318;p2"/>
              <p:cNvSpPr/>
              <p:nvPr/>
            </p:nvSpPr>
            <p:spPr>
              <a:xfrm>
                <a:off x="7143672" y="4665937"/>
                <a:ext cx="352144" cy="218989"/>
              </a:xfrm>
              <a:custGeom>
                <a:rect b="b" l="l" r="r" t="t"/>
                <a:pathLst>
                  <a:path extrusionOk="0" h="168453" w="270880">
                    <a:moveTo>
                      <a:pt x="142136" y="168449"/>
                    </a:moveTo>
                    <a:cubicBezTo>
                      <a:pt x="73366" y="170639"/>
                      <a:pt x="-1691" y="102631"/>
                      <a:pt x="2881" y="12620"/>
                    </a:cubicBezTo>
                    <a:cubicBezTo>
                      <a:pt x="2404" y="17382"/>
                      <a:pt x="1547" y="22145"/>
                      <a:pt x="690" y="26812"/>
                    </a:cubicBezTo>
                    <a:lnTo>
                      <a:pt x="690" y="47"/>
                    </a:lnTo>
                    <a:lnTo>
                      <a:pt x="270057" y="47"/>
                    </a:lnTo>
                    <a:cubicBezTo>
                      <a:pt x="282916" y="92153"/>
                      <a:pt x="211574" y="166163"/>
                      <a:pt x="142136" y="168449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319" name="Google Shape;319;p2"/>
            <p:cNvGrpSpPr/>
            <p:nvPr/>
          </p:nvGrpSpPr>
          <p:grpSpPr>
            <a:xfrm>
              <a:off x="1274941" y="-1804607"/>
              <a:ext cx="1913542" cy="135970"/>
              <a:chOff x="4445473" y="2718342"/>
              <a:chExt cx="1026523" cy="72941"/>
            </a:xfrm>
          </p:grpSpPr>
          <p:sp>
            <p:nvSpPr>
              <p:cNvPr id="320" name="Google Shape;320;p2"/>
              <p:cNvSpPr/>
              <p:nvPr/>
            </p:nvSpPr>
            <p:spPr>
              <a:xfrm>
                <a:off x="5177998" y="2718837"/>
                <a:ext cx="132492" cy="69031"/>
              </a:xfrm>
              <a:custGeom>
                <a:rect b="b" l="l" r="r" t="t"/>
                <a:pathLst>
                  <a:path extrusionOk="0" h="53101" w="101917">
                    <a:moveTo>
                      <a:pt x="102608" y="47"/>
                    </a:moveTo>
                    <a:lnTo>
                      <a:pt x="101465" y="3857"/>
                    </a:lnTo>
                    <a:cubicBezTo>
                      <a:pt x="92702" y="32432"/>
                      <a:pt x="74795" y="51482"/>
                      <a:pt x="54983" y="53006"/>
                    </a:cubicBezTo>
                    <a:cubicBezTo>
                      <a:pt x="31932" y="55101"/>
                      <a:pt x="10120" y="33956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1" name="Google Shape;321;p2"/>
              <p:cNvSpPr/>
              <p:nvPr/>
            </p:nvSpPr>
            <p:spPr>
              <a:xfrm>
                <a:off x="5310488" y="2718837"/>
                <a:ext cx="90268" cy="72446"/>
              </a:xfrm>
              <a:custGeom>
                <a:rect b="b" l="l" r="r" t="t"/>
                <a:pathLst>
                  <a:path extrusionOk="0" h="55728" w="69437">
                    <a:moveTo>
                      <a:pt x="70127" y="47"/>
                    </a:moveTo>
                    <a:lnTo>
                      <a:pt x="70127" y="8524"/>
                    </a:lnTo>
                    <a:cubicBezTo>
                      <a:pt x="67079" y="34432"/>
                      <a:pt x="53649" y="54149"/>
                      <a:pt x="37837" y="55673"/>
                    </a:cubicBezTo>
                    <a:cubicBezTo>
                      <a:pt x="18787" y="57578"/>
                      <a:pt x="1643" y="32813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2" name="Google Shape;322;p2"/>
              <p:cNvSpPr/>
              <p:nvPr/>
            </p:nvSpPr>
            <p:spPr>
              <a:xfrm>
                <a:off x="4516665" y="2718837"/>
                <a:ext cx="90268" cy="70908"/>
              </a:xfrm>
              <a:custGeom>
                <a:rect b="b" l="l" r="r" t="t"/>
                <a:pathLst>
                  <a:path extrusionOk="0" h="54545" w="69437">
                    <a:moveTo>
                      <a:pt x="70127" y="47"/>
                    </a:moveTo>
                    <a:cubicBezTo>
                      <a:pt x="65460" y="39861"/>
                      <a:pt x="53744" y="53006"/>
                      <a:pt x="35361" y="54530"/>
                    </a:cubicBezTo>
                    <a:cubicBezTo>
                      <a:pt x="14692" y="56149"/>
                      <a:pt x="1738" y="25955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3" name="Google Shape;323;p2"/>
              <p:cNvSpPr/>
              <p:nvPr/>
            </p:nvSpPr>
            <p:spPr>
              <a:xfrm>
                <a:off x="4445473" y="2718837"/>
                <a:ext cx="71317" cy="72437"/>
              </a:xfrm>
              <a:custGeom>
                <a:rect b="b" l="l" r="r" t="t"/>
                <a:pathLst>
                  <a:path extrusionOk="0" h="55721" w="54859">
                    <a:moveTo>
                      <a:pt x="55550" y="47"/>
                    </a:moveTo>
                    <a:cubicBezTo>
                      <a:pt x="55550" y="2206"/>
                      <a:pt x="55360" y="4302"/>
                      <a:pt x="54978" y="6333"/>
                    </a:cubicBezTo>
                    <a:cubicBezTo>
                      <a:pt x="51645" y="40814"/>
                      <a:pt x="46978" y="55482"/>
                      <a:pt x="25832" y="55768"/>
                    </a:cubicBezTo>
                    <a:cubicBezTo>
                      <a:pt x="6211" y="55768"/>
                      <a:pt x="-171" y="26145"/>
                      <a:pt x="781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4" name="Google Shape;324;p2"/>
              <p:cNvSpPr/>
              <p:nvPr/>
            </p:nvSpPr>
            <p:spPr>
              <a:xfrm>
                <a:off x="4607550" y="2718837"/>
                <a:ext cx="132120" cy="70621"/>
              </a:xfrm>
              <a:custGeom>
                <a:rect b="b" l="l" r="r" t="t"/>
                <a:pathLst>
                  <a:path extrusionOk="0" h="54324" w="101631">
                    <a:moveTo>
                      <a:pt x="102322" y="47"/>
                    </a:moveTo>
                    <a:lnTo>
                      <a:pt x="102322" y="1094"/>
                    </a:lnTo>
                    <a:cubicBezTo>
                      <a:pt x="94035" y="32432"/>
                      <a:pt x="74699" y="53387"/>
                      <a:pt x="53173" y="54339"/>
                    </a:cubicBezTo>
                    <a:cubicBezTo>
                      <a:pt x="31646" y="55292"/>
                      <a:pt x="10120" y="34622"/>
                      <a:pt x="1262" y="2333"/>
                    </a:cubicBezTo>
                    <a:lnTo>
                      <a:pt x="690" y="47"/>
                    </a:ln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5" name="Google Shape;325;p2"/>
              <p:cNvSpPr/>
              <p:nvPr/>
            </p:nvSpPr>
            <p:spPr>
              <a:xfrm>
                <a:off x="4739297" y="2718837"/>
                <a:ext cx="133606" cy="72315"/>
              </a:xfrm>
              <a:custGeom>
                <a:rect b="b" l="l" r="r" t="t"/>
                <a:pathLst>
                  <a:path extrusionOk="0" h="55627" w="102774">
                    <a:moveTo>
                      <a:pt x="103465" y="47"/>
                    </a:moveTo>
                    <a:cubicBezTo>
                      <a:pt x="95559" y="33289"/>
                      <a:pt x="74890" y="55482"/>
                      <a:pt x="52316" y="55673"/>
                    </a:cubicBezTo>
                    <a:cubicBezTo>
                      <a:pt x="29741" y="55863"/>
                      <a:pt x="8691" y="33575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6" name="Google Shape;326;p2"/>
              <p:cNvSpPr/>
              <p:nvPr/>
            </p:nvSpPr>
            <p:spPr>
              <a:xfrm>
                <a:off x="4873148" y="2718837"/>
                <a:ext cx="171249" cy="68845"/>
              </a:xfrm>
              <a:custGeom>
                <a:rect b="b" l="l" r="r" t="t"/>
                <a:pathLst>
                  <a:path extrusionOk="0" h="52958" w="131730">
                    <a:moveTo>
                      <a:pt x="132421" y="47"/>
                    </a:moveTo>
                    <a:lnTo>
                      <a:pt x="131278" y="2428"/>
                    </a:lnTo>
                    <a:cubicBezTo>
                      <a:pt x="125944" y="13191"/>
                      <a:pt x="103751" y="52815"/>
                      <a:pt x="66698" y="53006"/>
                    </a:cubicBezTo>
                    <a:cubicBezTo>
                      <a:pt x="26598" y="53006"/>
                      <a:pt x="3643" y="6905"/>
                      <a:pt x="690" y="523"/>
                    </a:cubicBezTo>
                    <a:lnTo>
                      <a:pt x="690" y="523"/>
                    </a:ln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7" name="Google Shape;327;p2"/>
              <p:cNvSpPr/>
              <p:nvPr/>
            </p:nvSpPr>
            <p:spPr>
              <a:xfrm>
                <a:off x="5044517" y="2718342"/>
                <a:ext cx="133483" cy="67254"/>
              </a:xfrm>
              <a:custGeom>
                <a:rect b="b" l="l" r="r" t="t"/>
                <a:pathLst>
                  <a:path extrusionOk="0" h="51734" w="102679">
                    <a:moveTo>
                      <a:pt x="103370" y="428"/>
                    </a:moveTo>
                    <a:lnTo>
                      <a:pt x="103370" y="428"/>
                    </a:lnTo>
                    <a:cubicBezTo>
                      <a:pt x="94416" y="30241"/>
                      <a:pt x="75747" y="50053"/>
                      <a:pt x="54887" y="51672"/>
                    </a:cubicBezTo>
                    <a:cubicBezTo>
                      <a:pt x="32123" y="53482"/>
                      <a:pt x="10501" y="32622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8" name="Google Shape;328;p2"/>
              <p:cNvSpPr/>
              <p:nvPr/>
            </p:nvSpPr>
            <p:spPr>
              <a:xfrm>
                <a:off x="5400733" y="2718837"/>
                <a:ext cx="71263" cy="68866"/>
              </a:xfrm>
              <a:custGeom>
                <a:rect b="b" l="l" r="r" t="t"/>
                <a:pathLst>
                  <a:path extrusionOk="0" h="52974" w="54818">
                    <a:moveTo>
                      <a:pt x="29281" y="53006"/>
                    </a:moveTo>
                    <a:cubicBezTo>
                      <a:pt x="15374" y="53672"/>
                      <a:pt x="134" y="32336"/>
                      <a:pt x="706" y="4047"/>
                    </a:cubicBezTo>
                    <a:cubicBezTo>
                      <a:pt x="706" y="5571"/>
                      <a:pt x="706" y="7000"/>
                      <a:pt x="706" y="8524"/>
                    </a:cubicBezTo>
                    <a:lnTo>
                      <a:pt x="706" y="47"/>
                    </a:lnTo>
                    <a:lnTo>
                      <a:pt x="55188" y="47"/>
                    </a:lnTo>
                    <a:cubicBezTo>
                      <a:pt x="57856" y="29003"/>
                      <a:pt x="43377" y="52339"/>
                      <a:pt x="29281" y="53006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329" name="Google Shape;329;p2"/>
            <p:cNvSpPr/>
            <p:nvPr/>
          </p:nvSpPr>
          <p:spPr>
            <a:xfrm>
              <a:off x="2232714" y="2372698"/>
              <a:ext cx="19558" cy="351920"/>
            </a:xfrm>
            <a:custGeom>
              <a:rect b="b" l="l" r="r" t="t"/>
              <a:pathLst>
                <a:path extrusionOk="0" h="188697" w="10487">
                  <a:moveTo>
                    <a:pt x="9947" y="414"/>
                  </a:moveTo>
                  <a:cubicBezTo>
                    <a:pt x="10223" y="63467"/>
                    <a:pt x="6725" y="126480"/>
                    <a:pt x="-525" y="189111"/>
                  </a:cubicBezTo>
                  <a:cubicBezTo>
                    <a:pt x="6792" y="103455"/>
                    <a:pt x="9343" y="39012"/>
                    <a:pt x="9947" y="414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30" name="Google Shape;330;p2"/>
            <p:cNvSpPr/>
            <p:nvPr/>
          </p:nvSpPr>
          <p:spPr>
            <a:xfrm>
              <a:off x="2251112" y="2295491"/>
              <a:ext cx="1744" cy="75115"/>
            </a:xfrm>
            <a:custGeom>
              <a:rect b="b" l="l" r="r" t="t"/>
              <a:pathLst>
                <a:path extrusionOk="0" h="40276" w="935">
                  <a:moveTo>
                    <a:pt x="77" y="40691"/>
                  </a:moveTo>
                  <a:cubicBezTo>
                    <a:pt x="77" y="14846"/>
                    <a:pt x="-863" y="414"/>
                    <a:pt x="-393" y="414"/>
                  </a:cubicBezTo>
                  <a:cubicBezTo>
                    <a:pt x="339" y="7569"/>
                    <a:pt x="560" y="14772"/>
                    <a:pt x="278" y="21962"/>
                  </a:cubicBezTo>
                  <a:cubicBezTo>
                    <a:pt x="480" y="27466"/>
                    <a:pt x="480" y="33642"/>
                    <a:pt x="77" y="4069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31" name="Google Shape;331;p2"/>
            <p:cNvSpPr/>
            <p:nvPr/>
          </p:nvSpPr>
          <p:spPr>
            <a:xfrm>
              <a:off x="2252963" y="2372698"/>
              <a:ext cx="19676" cy="353171"/>
            </a:xfrm>
            <a:custGeom>
              <a:rect b="b" l="l" r="r" t="t"/>
              <a:pathLst>
                <a:path extrusionOk="0" h="189368" w="10550">
                  <a:moveTo>
                    <a:pt x="-513" y="414"/>
                  </a:moveTo>
                  <a:cubicBezTo>
                    <a:pt x="91" y="39080"/>
                    <a:pt x="2642" y="103791"/>
                    <a:pt x="10026" y="189782"/>
                  </a:cubicBezTo>
                  <a:cubicBezTo>
                    <a:pt x="2763" y="126923"/>
                    <a:pt x="-755" y="63689"/>
                    <a:pt x="-513" y="414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32" name="Google Shape;332;p2"/>
            <p:cNvSpPr/>
            <p:nvPr/>
          </p:nvSpPr>
          <p:spPr>
            <a:xfrm>
              <a:off x="2252764" y="2295990"/>
              <a:ext cx="1561" cy="74490"/>
            </a:xfrm>
            <a:custGeom>
              <a:rect b="b" l="l" r="r" t="t"/>
              <a:pathLst>
                <a:path extrusionOk="0" h="39941" w="837">
                  <a:moveTo>
                    <a:pt x="-406" y="40355"/>
                  </a:moveTo>
                  <a:cubicBezTo>
                    <a:pt x="-406" y="33642"/>
                    <a:pt x="-406" y="26930"/>
                    <a:pt x="-406" y="21962"/>
                  </a:cubicBezTo>
                  <a:cubicBezTo>
                    <a:pt x="-688" y="14773"/>
                    <a:pt x="-467" y="7570"/>
                    <a:pt x="265" y="414"/>
                  </a:cubicBezTo>
                  <a:cubicBezTo>
                    <a:pt x="534" y="347"/>
                    <a:pt x="-406" y="14578"/>
                    <a:pt x="-406" y="4035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33" name="Google Shape;333;p2"/>
            <p:cNvSpPr/>
            <p:nvPr/>
          </p:nvSpPr>
          <p:spPr>
            <a:xfrm>
              <a:off x="1185095" y="2333281"/>
              <a:ext cx="2139062" cy="3860352"/>
            </a:xfrm>
            <a:custGeom>
              <a:rect b="b" l="l" r="r" t="t"/>
              <a:pathLst>
                <a:path extrusionOk="0" h="2069894" w="1146950">
                  <a:moveTo>
                    <a:pt x="1146426" y="2070308"/>
                  </a:moveTo>
                  <a:lnTo>
                    <a:pt x="-525" y="2070308"/>
                  </a:lnTo>
                  <a:cubicBezTo>
                    <a:pt x="114305" y="1858237"/>
                    <a:pt x="213037" y="1637842"/>
                    <a:pt x="294839" y="1410976"/>
                  </a:cubicBezTo>
                  <a:cubicBezTo>
                    <a:pt x="476421" y="906978"/>
                    <a:pt x="540461" y="463866"/>
                    <a:pt x="562278" y="208712"/>
                  </a:cubicBezTo>
                  <a:cubicBezTo>
                    <a:pt x="569528" y="146082"/>
                    <a:pt x="573025" y="83068"/>
                    <a:pt x="572750" y="20015"/>
                  </a:cubicBezTo>
                  <a:cubicBezTo>
                    <a:pt x="572783" y="19632"/>
                    <a:pt x="572783" y="19257"/>
                    <a:pt x="572750" y="18874"/>
                  </a:cubicBezTo>
                  <a:cubicBezTo>
                    <a:pt x="572750" y="11826"/>
                    <a:pt x="572750" y="5448"/>
                    <a:pt x="572750" y="414"/>
                  </a:cubicBezTo>
                  <a:cubicBezTo>
                    <a:pt x="572750" y="5650"/>
                    <a:pt x="572750" y="11758"/>
                    <a:pt x="572750" y="18807"/>
                  </a:cubicBezTo>
                  <a:cubicBezTo>
                    <a:pt x="572682" y="19209"/>
                    <a:pt x="572682" y="19612"/>
                    <a:pt x="572750" y="20015"/>
                  </a:cubicBezTo>
                  <a:cubicBezTo>
                    <a:pt x="572508" y="83290"/>
                    <a:pt x="576025" y="146525"/>
                    <a:pt x="583289" y="209383"/>
                  </a:cubicBezTo>
                  <a:cubicBezTo>
                    <a:pt x="605105" y="464470"/>
                    <a:pt x="669213" y="907515"/>
                    <a:pt x="850660" y="1410976"/>
                  </a:cubicBezTo>
                  <a:cubicBezTo>
                    <a:pt x="932590" y="1637856"/>
                    <a:pt x="1031456" y="1858250"/>
                    <a:pt x="1146426" y="2070308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34" name="Google Shape;334;p2"/>
            <p:cNvSpPr/>
            <p:nvPr/>
          </p:nvSpPr>
          <p:spPr>
            <a:xfrm>
              <a:off x="1176487" y="2341666"/>
              <a:ext cx="2139062" cy="3860352"/>
            </a:xfrm>
            <a:custGeom>
              <a:rect b="b" l="l" r="r" t="t"/>
              <a:pathLst>
                <a:path extrusionOk="0" h="2069894" w="1146950">
                  <a:moveTo>
                    <a:pt x="1146426" y="2070308"/>
                  </a:moveTo>
                  <a:lnTo>
                    <a:pt x="-525" y="2070308"/>
                  </a:lnTo>
                  <a:cubicBezTo>
                    <a:pt x="114305" y="1858237"/>
                    <a:pt x="213037" y="1637842"/>
                    <a:pt x="294839" y="1410976"/>
                  </a:cubicBezTo>
                  <a:cubicBezTo>
                    <a:pt x="476421" y="906978"/>
                    <a:pt x="540461" y="463866"/>
                    <a:pt x="562278" y="208712"/>
                  </a:cubicBezTo>
                  <a:cubicBezTo>
                    <a:pt x="569528" y="146082"/>
                    <a:pt x="573025" y="83068"/>
                    <a:pt x="572750" y="20015"/>
                  </a:cubicBezTo>
                  <a:cubicBezTo>
                    <a:pt x="572783" y="19632"/>
                    <a:pt x="572783" y="19257"/>
                    <a:pt x="572750" y="18874"/>
                  </a:cubicBezTo>
                  <a:cubicBezTo>
                    <a:pt x="572750" y="11826"/>
                    <a:pt x="572750" y="5448"/>
                    <a:pt x="572750" y="414"/>
                  </a:cubicBezTo>
                  <a:cubicBezTo>
                    <a:pt x="572750" y="5650"/>
                    <a:pt x="572750" y="11758"/>
                    <a:pt x="572750" y="18807"/>
                  </a:cubicBezTo>
                  <a:cubicBezTo>
                    <a:pt x="572682" y="19209"/>
                    <a:pt x="572682" y="19612"/>
                    <a:pt x="572750" y="20015"/>
                  </a:cubicBezTo>
                  <a:cubicBezTo>
                    <a:pt x="572508" y="83290"/>
                    <a:pt x="576025" y="146525"/>
                    <a:pt x="583289" y="209383"/>
                  </a:cubicBezTo>
                  <a:cubicBezTo>
                    <a:pt x="605105" y="464470"/>
                    <a:pt x="669213" y="907515"/>
                    <a:pt x="850660" y="1410976"/>
                  </a:cubicBezTo>
                  <a:cubicBezTo>
                    <a:pt x="932590" y="1637856"/>
                    <a:pt x="1031456" y="1858250"/>
                    <a:pt x="1146426" y="2070308"/>
                  </a:cubicBezTo>
                  <a:close/>
                </a:path>
              </a:pathLst>
            </a:custGeom>
            <a:solidFill>
              <a:srgbClr val="FFFFFF">
                <a:alpha val="227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335" name="Google Shape;335;p2"/>
            <p:cNvGrpSpPr/>
            <p:nvPr/>
          </p:nvGrpSpPr>
          <p:grpSpPr>
            <a:xfrm>
              <a:off x="694995" y="2729954"/>
              <a:ext cx="3104668" cy="3470201"/>
              <a:chOff x="1969851" y="5110588"/>
              <a:chExt cx="1665505" cy="1861596"/>
            </a:xfrm>
          </p:grpSpPr>
          <p:sp>
            <p:nvSpPr>
              <p:cNvPr id="336" name="Google Shape;336;p2"/>
              <p:cNvSpPr/>
              <p:nvPr/>
            </p:nvSpPr>
            <p:spPr>
              <a:xfrm>
                <a:off x="1969851" y="5110588"/>
                <a:ext cx="1665505" cy="1861596"/>
              </a:xfrm>
              <a:custGeom>
                <a:rect b="b" l="l" r="r" t="t"/>
                <a:pathLst>
                  <a:path extrusionOk="0" h="1861596" w="1665505">
                    <a:moveTo>
                      <a:pt x="834257" y="671"/>
                    </a:moveTo>
                    <a:cubicBezTo>
                      <a:pt x="854396" y="176412"/>
                      <a:pt x="910716" y="427874"/>
                      <a:pt x="1065849" y="665239"/>
                    </a:cubicBezTo>
                    <a:cubicBezTo>
                      <a:pt x="1184532" y="846887"/>
                      <a:pt x="1334362" y="979532"/>
                      <a:pt x="1481574" y="1077204"/>
                    </a:cubicBezTo>
                    <a:cubicBezTo>
                      <a:pt x="1540761" y="1116447"/>
                      <a:pt x="1602169" y="1152219"/>
                      <a:pt x="1665505" y="1184340"/>
                    </a:cubicBezTo>
                    <a:cubicBezTo>
                      <a:pt x="1601787" y="1276990"/>
                      <a:pt x="1547795" y="1375971"/>
                      <a:pt x="1504397" y="1479704"/>
                    </a:cubicBezTo>
                    <a:cubicBezTo>
                      <a:pt x="1496295" y="1499171"/>
                      <a:pt x="1488689" y="1518369"/>
                      <a:pt x="1481574" y="1537299"/>
                    </a:cubicBezTo>
                    <a:cubicBezTo>
                      <a:pt x="1442344" y="1642214"/>
                      <a:pt x="1414003" y="1750888"/>
                      <a:pt x="1396992" y="1861595"/>
                    </a:cubicBezTo>
                    <a:cubicBezTo>
                      <a:pt x="1282163" y="1649524"/>
                      <a:pt x="1183431" y="1429129"/>
                      <a:pt x="1101629" y="1202263"/>
                    </a:cubicBezTo>
                    <a:cubicBezTo>
                      <a:pt x="920383" y="698803"/>
                      <a:pt x="856074" y="255757"/>
                      <a:pt x="834257" y="671"/>
                    </a:cubicBezTo>
                    <a:close/>
                    <a:moveTo>
                      <a:pt x="831315" y="0"/>
                    </a:moveTo>
                    <a:cubicBezTo>
                      <a:pt x="809498" y="255086"/>
                      <a:pt x="745458" y="698132"/>
                      <a:pt x="563876" y="1202264"/>
                    </a:cubicBezTo>
                    <a:cubicBezTo>
                      <a:pt x="482074" y="1429130"/>
                      <a:pt x="383342" y="1649525"/>
                      <a:pt x="268513" y="1861596"/>
                    </a:cubicBezTo>
                    <a:cubicBezTo>
                      <a:pt x="251530" y="1751291"/>
                      <a:pt x="223329" y="1643013"/>
                      <a:pt x="184334" y="1538441"/>
                    </a:cubicBezTo>
                    <a:cubicBezTo>
                      <a:pt x="177132" y="1519108"/>
                      <a:pt x="169385" y="1499527"/>
                      <a:pt x="161108" y="1479704"/>
                    </a:cubicBezTo>
                    <a:cubicBezTo>
                      <a:pt x="117710" y="1375971"/>
                      <a:pt x="63718" y="1276991"/>
                      <a:pt x="0" y="1184340"/>
                    </a:cubicBezTo>
                    <a:cubicBezTo>
                      <a:pt x="63477" y="1152146"/>
                      <a:pt x="125027" y="1116279"/>
                      <a:pt x="184334" y="1076935"/>
                    </a:cubicBezTo>
                    <a:cubicBezTo>
                      <a:pt x="331278" y="979264"/>
                      <a:pt x="481041" y="846686"/>
                      <a:pt x="599656" y="665239"/>
                    </a:cubicBezTo>
                    <a:cubicBezTo>
                      <a:pt x="754990" y="427538"/>
                      <a:pt x="811378" y="175741"/>
                      <a:pt x="831315" y="0"/>
                    </a:cubicBez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  <a:effectLst>
                <a:outerShdw blurRad="63500" rotWithShape="0" algn="ctr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37" name="Google Shape;337;p2"/>
              <p:cNvSpPr/>
              <p:nvPr/>
            </p:nvSpPr>
            <p:spPr>
              <a:xfrm>
                <a:off x="1969851" y="5110588"/>
                <a:ext cx="1665505" cy="1861596"/>
              </a:xfrm>
              <a:custGeom>
                <a:rect b="b" l="l" r="r" t="t"/>
                <a:pathLst>
                  <a:path extrusionOk="0" h="1861596" w="1665505">
                    <a:moveTo>
                      <a:pt x="834257" y="671"/>
                    </a:moveTo>
                    <a:cubicBezTo>
                      <a:pt x="854396" y="176412"/>
                      <a:pt x="910716" y="427874"/>
                      <a:pt x="1065849" y="665239"/>
                    </a:cubicBezTo>
                    <a:cubicBezTo>
                      <a:pt x="1184532" y="846887"/>
                      <a:pt x="1334362" y="979532"/>
                      <a:pt x="1481574" y="1077204"/>
                    </a:cubicBezTo>
                    <a:cubicBezTo>
                      <a:pt x="1540761" y="1116447"/>
                      <a:pt x="1602169" y="1152219"/>
                      <a:pt x="1665505" y="1184340"/>
                    </a:cubicBezTo>
                    <a:cubicBezTo>
                      <a:pt x="1601787" y="1276990"/>
                      <a:pt x="1547795" y="1375971"/>
                      <a:pt x="1504397" y="1479704"/>
                    </a:cubicBezTo>
                    <a:cubicBezTo>
                      <a:pt x="1496295" y="1499171"/>
                      <a:pt x="1488689" y="1518369"/>
                      <a:pt x="1481574" y="1537299"/>
                    </a:cubicBezTo>
                    <a:cubicBezTo>
                      <a:pt x="1442344" y="1642214"/>
                      <a:pt x="1414003" y="1750888"/>
                      <a:pt x="1396992" y="1861595"/>
                    </a:cubicBezTo>
                    <a:cubicBezTo>
                      <a:pt x="1282163" y="1649524"/>
                      <a:pt x="1183431" y="1429129"/>
                      <a:pt x="1101629" y="1202263"/>
                    </a:cubicBezTo>
                    <a:cubicBezTo>
                      <a:pt x="920383" y="698803"/>
                      <a:pt x="856074" y="255757"/>
                      <a:pt x="834257" y="671"/>
                    </a:cubicBezTo>
                    <a:close/>
                    <a:moveTo>
                      <a:pt x="831315" y="0"/>
                    </a:moveTo>
                    <a:cubicBezTo>
                      <a:pt x="809498" y="255086"/>
                      <a:pt x="745458" y="698132"/>
                      <a:pt x="563876" y="1202264"/>
                    </a:cubicBezTo>
                    <a:cubicBezTo>
                      <a:pt x="482074" y="1429130"/>
                      <a:pt x="383342" y="1649525"/>
                      <a:pt x="268513" y="1861596"/>
                    </a:cubicBezTo>
                    <a:cubicBezTo>
                      <a:pt x="251530" y="1751291"/>
                      <a:pt x="223329" y="1643013"/>
                      <a:pt x="184334" y="1538441"/>
                    </a:cubicBezTo>
                    <a:cubicBezTo>
                      <a:pt x="177132" y="1519108"/>
                      <a:pt x="169385" y="1499527"/>
                      <a:pt x="161108" y="1479704"/>
                    </a:cubicBezTo>
                    <a:cubicBezTo>
                      <a:pt x="117710" y="1375971"/>
                      <a:pt x="63718" y="1276991"/>
                      <a:pt x="0" y="1184340"/>
                    </a:cubicBezTo>
                    <a:cubicBezTo>
                      <a:pt x="63477" y="1152146"/>
                      <a:pt x="125027" y="1116279"/>
                      <a:pt x="184334" y="1076935"/>
                    </a:cubicBezTo>
                    <a:cubicBezTo>
                      <a:pt x="331278" y="979264"/>
                      <a:pt x="481041" y="846686"/>
                      <a:pt x="599656" y="665239"/>
                    </a:cubicBezTo>
                    <a:cubicBezTo>
                      <a:pt x="754990" y="427538"/>
                      <a:pt x="811378" y="175741"/>
                      <a:pt x="831315" y="0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1">
  <p:cSld name="CUSTOM_22">
    <p:spTree>
      <p:nvGrpSpPr>
        <p:cNvPr id="338" name="Shape 3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39" name="Google Shape;339;p3"/>
          <p:cNvGrpSpPr/>
          <p:nvPr/>
        </p:nvGrpSpPr>
        <p:grpSpPr>
          <a:xfrm flipH="1">
            <a:off x="533409" y="3205888"/>
            <a:ext cx="3505589" cy="3685249"/>
            <a:chOff x="1070831" y="743674"/>
            <a:chExt cx="5280296" cy="5550910"/>
          </a:xfrm>
        </p:grpSpPr>
        <p:sp>
          <p:nvSpPr>
            <p:cNvPr id="340" name="Google Shape;340;p3"/>
            <p:cNvSpPr/>
            <p:nvPr/>
          </p:nvSpPr>
          <p:spPr>
            <a:xfrm flipH="1">
              <a:off x="1070831" y="3904879"/>
              <a:ext cx="5280296" cy="2386236"/>
            </a:xfrm>
            <a:custGeom>
              <a:rect b="b" l="l" r="r" t="t"/>
              <a:pathLst>
                <a:path extrusionOk="0" h="1856993" w="4109180">
                  <a:moveTo>
                    <a:pt x="690" y="1857041"/>
                  </a:moveTo>
                  <a:cubicBezTo>
                    <a:pt x="115342" y="1698945"/>
                    <a:pt x="215479" y="1530809"/>
                    <a:pt x="299870" y="1354692"/>
                  </a:cubicBezTo>
                  <a:cubicBezTo>
                    <a:pt x="552188" y="827865"/>
                    <a:pt x="612576" y="334279"/>
                    <a:pt x="621625" y="47"/>
                  </a:cubicBezTo>
                  <a:lnTo>
                    <a:pt x="3494746" y="47"/>
                  </a:lnTo>
                  <a:cubicBezTo>
                    <a:pt x="3501699" y="327326"/>
                    <a:pt x="3557897" y="815291"/>
                    <a:pt x="3805070" y="1337738"/>
                  </a:cubicBezTo>
                  <a:cubicBezTo>
                    <a:pt x="3890424" y="1518103"/>
                    <a:pt x="3992465" y="1690077"/>
                    <a:pt x="4109870" y="185142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1" name="Google Shape;341;p3"/>
            <p:cNvSpPr/>
            <p:nvPr/>
          </p:nvSpPr>
          <p:spPr>
            <a:xfrm flipH="1">
              <a:off x="1609910" y="3904879"/>
              <a:ext cx="4218386" cy="2386236"/>
            </a:xfrm>
            <a:custGeom>
              <a:rect b="b" l="l" r="r" t="t"/>
              <a:pathLst>
                <a:path extrusionOk="0" h="1856993" w="3282791">
                  <a:moveTo>
                    <a:pt x="690" y="1857041"/>
                  </a:moveTo>
                  <a:cubicBezTo>
                    <a:pt x="93616" y="1696230"/>
                    <a:pt x="173531" y="1528247"/>
                    <a:pt x="239673" y="1354692"/>
                  </a:cubicBezTo>
                  <a:cubicBezTo>
                    <a:pt x="441317" y="827865"/>
                    <a:pt x="489513" y="334279"/>
                    <a:pt x="496848" y="47"/>
                  </a:cubicBezTo>
                  <a:lnTo>
                    <a:pt x="2792372" y="47"/>
                  </a:lnTo>
                  <a:cubicBezTo>
                    <a:pt x="2797897" y="327326"/>
                    <a:pt x="2842760" y="815291"/>
                    <a:pt x="3040022" y="1337738"/>
                  </a:cubicBezTo>
                  <a:cubicBezTo>
                    <a:pt x="3106878" y="1515379"/>
                    <a:pt x="3188317" y="1687191"/>
                    <a:pt x="3283481" y="185142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2" name="Google Shape;342;p3"/>
            <p:cNvSpPr/>
            <p:nvPr/>
          </p:nvSpPr>
          <p:spPr>
            <a:xfrm flipH="1">
              <a:off x="2086734" y="3904879"/>
              <a:ext cx="3270304" cy="2386236"/>
            </a:xfrm>
            <a:custGeom>
              <a:rect b="b" l="l" r="r" t="t"/>
              <a:pathLst>
                <a:path extrusionOk="0" h="1856993" w="2544984">
                  <a:moveTo>
                    <a:pt x="690" y="1857041"/>
                  </a:moveTo>
                  <a:cubicBezTo>
                    <a:pt x="73547" y="1693897"/>
                    <a:pt x="135440" y="1526075"/>
                    <a:pt x="185951" y="1354692"/>
                  </a:cubicBezTo>
                  <a:cubicBezTo>
                    <a:pt x="342256" y="827865"/>
                    <a:pt x="379594" y="334279"/>
                    <a:pt x="385214" y="47"/>
                  </a:cubicBezTo>
                  <a:lnTo>
                    <a:pt x="2164675" y="47"/>
                  </a:lnTo>
                  <a:cubicBezTo>
                    <a:pt x="2168961" y="327326"/>
                    <a:pt x="2203823" y="815291"/>
                    <a:pt x="2356889" y="1337738"/>
                  </a:cubicBezTo>
                  <a:cubicBezTo>
                    <a:pt x="2407876" y="1513122"/>
                    <a:pt x="2470961" y="1684762"/>
                    <a:pt x="2545675" y="185142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3" name="Google Shape;343;p3"/>
            <p:cNvSpPr/>
            <p:nvPr/>
          </p:nvSpPr>
          <p:spPr>
            <a:xfrm flipH="1">
              <a:off x="2608066" y="3904879"/>
              <a:ext cx="2226753" cy="2386236"/>
            </a:xfrm>
            <a:custGeom>
              <a:rect b="b" l="l" r="r" t="t"/>
              <a:pathLst>
                <a:path extrusionOk="0" h="1856993" w="1732882">
                  <a:moveTo>
                    <a:pt x="690" y="1857041"/>
                  </a:moveTo>
                  <a:cubicBezTo>
                    <a:pt x="43457" y="1717023"/>
                    <a:pt x="87367" y="1550050"/>
                    <a:pt x="126801" y="1354692"/>
                  </a:cubicBezTo>
                  <a:cubicBezTo>
                    <a:pt x="233290" y="827865"/>
                    <a:pt x="258722" y="334279"/>
                    <a:pt x="262532" y="47"/>
                  </a:cubicBezTo>
                  <a:lnTo>
                    <a:pt x="1474112" y="47"/>
                  </a:lnTo>
                  <a:cubicBezTo>
                    <a:pt x="1477065" y="327326"/>
                    <a:pt x="1500782" y="815291"/>
                    <a:pt x="1604985" y="1337738"/>
                  </a:cubicBezTo>
                  <a:cubicBezTo>
                    <a:pt x="1639190" y="1511016"/>
                    <a:pt x="1682100" y="1682466"/>
                    <a:pt x="1733573" y="185142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4" name="Google Shape;344;p3"/>
            <p:cNvSpPr/>
            <p:nvPr/>
          </p:nvSpPr>
          <p:spPr>
            <a:xfrm flipH="1">
              <a:off x="3129624" y="3904879"/>
              <a:ext cx="1160071" cy="2386236"/>
            </a:xfrm>
            <a:custGeom>
              <a:rect b="b" l="l" r="r" t="t"/>
              <a:pathLst>
                <a:path extrusionOk="0" h="1856993" w="902779">
                  <a:moveTo>
                    <a:pt x="690" y="1857041"/>
                  </a:moveTo>
                  <a:cubicBezTo>
                    <a:pt x="22978" y="1717023"/>
                    <a:pt x="45838" y="1550050"/>
                    <a:pt x="66412" y="1354692"/>
                  </a:cubicBezTo>
                  <a:cubicBezTo>
                    <a:pt x="121848" y="827865"/>
                    <a:pt x="135088" y="334279"/>
                    <a:pt x="137088" y="47"/>
                  </a:cubicBezTo>
                  <a:lnTo>
                    <a:pt x="768595" y="47"/>
                  </a:lnTo>
                  <a:cubicBezTo>
                    <a:pt x="770119" y="327326"/>
                    <a:pt x="782502" y="815291"/>
                    <a:pt x="836794" y="1337738"/>
                  </a:cubicBezTo>
                  <a:cubicBezTo>
                    <a:pt x="857654" y="1538810"/>
                    <a:pt x="881085" y="1709213"/>
                    <a:pt x="903469" y="185142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5" name="Google Shape;345;p3"/>
            <p:cNvSpPr/>
            <p:nvPr/>
          </p:nvSpPr>
          <p:spPr>
            <a:xfrm flipH="1">
              <a:off x="3611089" y="3904757"/>
              <a:ext cx="195956" cy="2381831"/>
            </a:xfrm>
            <a:custGeom>
              <a:rect b="b" l="l" r="r" t="t"/>
              <a:pathLst>
                <a:path extrusionOk="0" h="1853565" w="152495">
                  <a:moveTo>
                    <a:pt x="0" y="0"/>
                  </a:moveTo>
                  <a:lnTo>
                    <a:pt x="152495" y="0"/>
                  </a:lnTo>
                  <a:lnTo>
                    <a:pt x="152495" y="1853565"/>
                  </a:lnTo>
                  <a:lnTo>
                    <a:pt x="0" y="1853565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6" name="Google Shape;346;p3"/>
            <p:cNvSpPr/>
            <p:nvPr/>
          </p:nvSpPr>
          <p:spPr>
            <a:xfrm flipH="1">
              <a:off x="3031284" y="743807"/>
              <a:ext cx="678931" cy="299704"/>
            </a:xfrm>
            <a:custGeom>
              <a:rect b="b" l="l" r="r" t="t"/>
              <a:pathLst>
                <a:path extrusionOk="0" h="233233" w="528351">
                  <a:moveTo>
                    <a:pt x="157376" y="173083"/>
                  </a:moveTo>
                  <a:cubicBezTo>
                    <a:pt x="147280" y="188418"/>
                    <a:pt x="122229" y="209849"/>
                    <a:pt x="137374" y="220708"/>
                  </a:cubicBezTo>
                  <a:cubicBezTo>
                    <a:pt x="153357" y="229864"/>
                    <a:pt x="171664" y="234136"/>
                    <a:pt x="190047" y="232995"/>
                  </a:cubicBezTo>
                  <a:cubicBezTo>
                    <a:pt x="314167" y="234581"/>
                    <a:pt x="434639" y="191016"/>
                    <a:pt x="529042" y="110408"/>
                  </a:cubicBezTo>
                  <a:lnTo>
                    <a:pt x="335494" y="122314"/>
                  </a:lnTo>
                  <a:lnTo>
                    <a:pt x="433125" y="18206"/>
                  </a:lnTo>
                  <a:lnTo>
                    <a:pt x="234338" y="73070"/>
                  </a:lnTo>
                  <a:cubicBezTo>
                    <a:pt x="213383" y="78880"/>
                    <a:pt x="184713" y="81357"/>
                    <a:pt x="175855" y="61450"/>
                  </a:cubicBezTo>
                  <a:cubicBezTo>
                    <a:pt x="166330" y="39923"/>
                    <a:pt x="191666" y="20016"/>
                    <a:pt x="212907" y="9919"/>
                  </a:cubicBezTo>
                  <a:cubicBezTo>
                    <a:pt x="143575" y="-5261"/>
                    <a:pt x="71546" y="-2904"/>
                    <a:pt x="3357" y="16777"/>
                  </a:cubicBezTo>
                  <a:cubicBezTo>
                    <a:pt x="-3120" y="91072"/>
                    <a:pt x="7072" y="158986"/>
                    <a:pt x="690" y="233281"/>
                  </a:cubicBezTo>
                  <a:cubicBezTo>
                    <a:pt x="1166" y="229375"/>
                    <a:pt x="114895" y="190513"/>
                    <a:pt x="157376" y="173083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7" name="Google Shape;347;p3"/>
            <p:cNvSpPr/>
            <p:nvPr/>
          </p:nvSpPr>
          <p:spPr>
            <a:xfrm flipH="1" rot="10800000">
              <a:off x="3690916" y="743674"/>
              <a:ext cx="29008" cy="614551"/>
            </a:xfrm>
            <a:custGeom>
              <a:rect b="b" l="l" r="r" t="t"/>
              <a:pathLst>
                <a:path extrusionOk="0" h="478250" w="22574">
                  <a:moveTo>
                    <a:pt x="690" y="47"/>
                  </a:moveTo>
                  <a:lnTo>
                    <a:pt x="23264" y="47"/>
                  </a:lnTo>
                  <a:lnTo>
                    <a:pt x="23264" y="478297"/>
                  </a:lnTo>
                  <a:lnTo>
                    <a:pt x="690" y="478297"/>
                  </a:lnTo>
                  <a:close/>
                </a:path>
              </a:pathLst>
            </a:custGeom>
            <a:solidFill>
              <a:srgbClr val="505051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8" name="Google Shape;348;p3"/>
            <p:cNvSpPr/>
            <p:nvPr/>
          </p:nvSpPr>
          <p:spPr>
            <a:xfrm flipH="1">
              <a:off x="1203275" y="1530583"/>
              <a:ext cx="5015675" cy="2437031"/>
            </a:xfrm>
            <a:custGeom>
              <a:rect b="b" l="l" r="r" t="t"/>
              <a:pathLst>
                <a:path extrusionOk="0" h="1896522" w="3903249">
                  <a:moveTo>
                    <a:pt x="1956458" y="47"/>
                  </a:moveTo>
                  <a:cubicBezTo>
                    <a:pt x="1732240" y="429943"/>
                    <a:pt x="1437470" y="819168"/>
                    <a:pt x="1084445" y="1151524"/>
                  </a:cubicBezTo>
                  <a:cubicBezTo>
                    <a:pt x="763195" y="1453562"/>
                    <a:pt x="397740" y="1704803"/>
                    <a:pt x="690" y="1896570"/>
                  </a:cubicBezTo>
                  <a:lnTo>
                    <a:pt x="3903940" y="1896570"/>
                  </a:lnTo>
                  <a:cubicBezTo>
                    <a:pt x="3473515" y="1697821"/>
                    <a:pt x="3080970" y="1425663"/>
                    <a:pt x="2743890" y="1092279"/>
                  </a:cubicBezTo>
                  <a:cubicBezTo>
                    <a:pt x="2422774" y="774291"/>
                    <a:pt x="2156674" y="405195"/>
                    <a:pt x="1956458" y="4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9" name="Google Shape;349;p3"/>
            <p:cNvSpPr/>
            <p:nvPr/>
          </p:nvSpPr>
          <p:spPr>
            <a:xfrm flipH="1">
              <a:off x="1551442" y="1530583"/>
              <a:ext cx="4319241" cy="2437031"/>
            </a:xfrm>
            <a:custGeom>
              <a:rect b="b" l="l" r="r" t="t"/>
              <a:pathLst>
                <a:path extrusionOk="0" h="1896522" w="3361277">
                  <a:moveTo>
                    <a:pt x="1685091" y="47"/>
                  </a:moveTo>
                  <a:cubicBezTo>
                    <a:pt x="1549741" y="301322"/>
                    <a:pt x="1317045" y="733472"/>
                    <a:pt x="934140" y="1151524"/>
                  </a:cubicBezTo>
                  <a:cubicBezTo>
                    <a:pt x="664697" y="1448047"/>
                    <a:pt x="349562" y="1699564"/>
                    <a:pt x="690" y="1896570"/>
                  </a:cubicBezTo>
                  <a:lnTo>
                    <a:pt x="3361968" y="1896570"/>
                  </a:lnTo>
                  <a:cubicBezTo>
                    <a:pt x="3108222" y="1760553"/>
                    <a:pt x="2731889" y="1516236"/>
                    <a:pt x="2362986" y="1092279"/>
                  </a:cubicBezTo>
                  <a:cubicBezTo>
                    <a:pt x="2014656" y="691657"/>
                    <a:pt x="1805773" y="283606"/>
                    <a:pt x="1685091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50" name="Google Shape;350;p3"/>
            <p:cNvSpPr/>
            <p:nvPr/>
          </p:nvSpPr>
          <p:spPr>
            <a:xfrm flipH="1">
              <a:off x="1991449" y="1530583"/>
              <a:ext cx="3437988" cy="2437031"/>
            </a:xfrm>
            <a:custGeom>
              <a:rect b="b" l="l" r="r" t="t"/>
              <a:pathLst>
                <a:path extrusionOk="0" h="1896522" w="2675477">
                  <a:moveTo>
                    <a:pt x="1341429" y="47"/>
                  </a:moveTo>
                  <a:cubicBezTo>
                    <a:pt x="1233606" y="301322"/>
                    <a:pt x="1048440" y="733472"/>
                    <a:pt x="743640" y="1151524"/>
                  </a:cubicBezTo>
                  <a:cubicBezTo>
                    <a:pt x="471130" y="1525476"/>
                    <a:pt x="199191" y="1756743"/>
                    <a:pt x="690" y="1896570"/>
                  </a:cubicBezTo>
                  <a:lnTo>
                    <a:pt x="2676168" y="1896570"/>
                  </a:lnTo>
                  <a:cubicBezTo>
                    <a:pt x="2474237" y="1760553"/>
                    <a:pt x="2174676" y="1516236"/>
                    <a:pt x="1881020" y="1092279"/>
                  </a:cubicBezTo>
                  <a:cubicBezTo>
                    <a:pt x="1603652" y="691657"/>
                    <a:pt x="1437346" y="283606"/>
                    <a:pt x="1341429" y="4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51" name="Google Shape;351;p3"/>
            <p:cNvSpPr/>
            <p:nvPr/>
          </p:nvSpPr>
          <p:spPr>
            <a:xfrm flipH="1">
              <a:off x="2638255" y="1530583"/>
              <a:ext cx="2143280" cy="2437031"/>
            </a:xfrm>
            <a:custGeom>
              <a:rect b="b" l="l" r="r" t="t"/>
              <a:pathLst>
                <a:path extrusionOk="0" h="1896522" w="1667922">
                  <a:moveTo>
                    <a:pt x="836413" y="47"/>
                  </a:moveTo>
                  <a:cubicBezTo>
                    <a:pt x="769262" y="301322"/>
                    <a:pt x="653819" y="733472"/>
                    <a:pt x="463795" y="1151524"/>
                  </a:cubicBezTo>
                  <a:cubicBezTo>
                    <a:pt x="293869" y="1525476"/>
                    <a:pt x="124324" y="1756743"/>
                    <a:pt x="690" y="1896570"/>
                  </a:cubicBezTo>
                  <a:lnTo>
                    <a:pt x="1668613" y="1896570"/>
                  </a:lnTo>
                  <a:cubicBezTo>
                    <a:pt x="1542692" y="1760553"/>
                    <a:pt x="1356002" y="1516236"/>
                    <a:pt x="1173313" y="1092279"/>
                  </a:cubicBezTo>
                  <a:cubicBezTo>
                    <a:pt x="999577" y="691657"/>
                    <a:pt x="896326" y="283606"/>
                    <a:pt x="836413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52" name="Google Shape;352;p3"/>
            <p:cNvSpPr/>
            <p:nvPr/>
          </p:nvSpPr>
          <p:spPr>
            <a:xfrm flipH="1">
              <a:off x="3290316" y="1530583"/>
              <a:ext cx="837802" cy="2437031"/>
            </a:xfrm>
            <a:custGeom>
              <a:rect b="b" l="l" r="r" t="t"/>
              <a:pathLst>
                <a:path extrusionOk="0" h="1896522" w="651986">
                  <a:moveTo>
                    <a:pt x="327302" y="47"/>
                  </a:moveTo>
                  <a:cubicBezTo>
                    <a:pt x="301013" y="301322"/>
                    <a:pt x="255865" y="733472"/>
                    <a:pt x="181665" y="1151524"/>
                  </a:cubicBezTo>
                  <a:cubicBezTo>
                    <a:pt x="114990" y="1525476"/>
                    <a:pt x="48982" y="1756743"/>
                    <a:pt x="690" y="1896570"/>
                  </a:cubicBezTo>
                  <a:lnTo>
                    <a:pt x="652676" y="1896570"/>
                  </a:lnTo>
                  <a:cubicBezTo>
                    <a:pt x="603432" y="1760553"/>
                    <a:pt x="530471" y="1516236"/>
                    <a:pt x="458938" y="1092279"/>
                  </a:cubicBezTo>
                  <a:cubicBezTo>
                    <a:pt x="391215" y="691657"/>
                    <a:pt x="350638" y="283606"/>
                    <a:pt x="327302" y="4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53" name="Google Shape;353;p3"/>
            <p:cNvSpPr/>
            <p:nvPr/>
          </p:nvSpPr>
          <p:spPr>
            <a:xfrm flipH="1">
              <a:off x="1989081" y="3967109"/>
              <a:ext cx="647353" cy="216809"/>
            </a:xfrm>
            <a:custGeom>
              <a:rect b="b" l="l" r="r" t="t"/>
              <a:pathLst>
                <a:path extrusionOk="0" h="168723" w="503777">
                  <a:moveTo>
                    <a:pt x="504467" y="47"/>
                  </a:moveTo>
                  <a:cubicBezTo>
                    <a:pt x="502753" y="4142"/>
                    <a:pt x="500848" y="8143"/>
                    <a:pt x="498943" y="12143"/>
                  </a:cubicBezTo>
                  <a:cubicBezTo>
                    <a:pt x="456109" y="101993"/>
                    <a:pt x="368136" y="161753"/>
                    <a:pt x="268819" y="168449"/>
                  </a:cubicBezTo>
                  <a:cubicBezTo>
                    <a:pt x="152995" y="174021"/>
                    <a:pt x="45963" y="106803"/>
                    <a:pt x="690" y="4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54" name="Google Shape;354;p3"/>
            <p:cNvSpPr/>
            <p:nvPr/>
          </p:nvSpPr>
          <p:spPr>
            <a:xfrm flipH="1">
              <a:off x="1547906" y="3967109"/>
              <a:ext cx="440626" cy="227702"/>
            </a:xfrm>
            <a:custGeom>
              <a:rect b="b" l="l" r="r" t="t"/>
              <a:pathLst>
                <a:path extrusionOk="0" h="177200" w="342900">
                  <a:moveTo>
                    <a:pt x="343590" y="47"/>
                  </a:moveTo>
                  <a:lnTo>
                    <a:pt x="343590" y="26812"/>
                  </a:lnTo>
                  <a:cubicBezTo>
                    <a:pt x="328636" y="109298"/>
                    <a:pt x="262246" y="171973"/>
                    <a:pt x="184427" y="176926"/>
                  </a:cubicBezTo>
                  <a:cubicBezTo>
                    <a:pt x="90987" y="182927"/>
                    <a:pt x="5548" y="104060"/>
                    <a:pt x="690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55" name="Google Shape;355;p3"/>
            <p:cNvSpPr/>
            <p:nvPr/>
          </p:nvSpPr>
          <p:spPr>
            <a:xfrm flipH="1">
              <a:off x="5429320" y="3967109"/>
              <a:ext cx="440626" cy="222664"/>
            </a:xfrm>
            <a:custGeom>
              <a:rect b="b" l="l" r="r" t="t"/>
              <a:pathLst>
                <a:path extrusionOk="0" h="173279" w="342900">
                  <a:moveTo>
                    <a:pt x="343590" y="47"/>
                  </a:moveTo>
                  <a:cubicBezTo>
                    <a:pt x="320825" y="126539"/>
                    <a:pt x="262818" y="168353"/>
                    <a:pt x="172140" y="173116"/>
                  </a:cubicBezTo>
                  <a:cubicBezTo>
                    <a:pt x="70032" y="178450"/>
                    <a:pt x="6214" y="81200"/>
                    <a:pt x="690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56" name="Google Shape;356;p3"/>
            <p:cNvSpPr/>
            <p:nvPr/>
          </p:nvSpPr>
          <p:spPr>
            <a:xfrm flipH="1">
              <a:off x="5870243" y="3967109"/>
              <a:ext cx="348303" cy="227663"/>
            </a:xfrm>
            <a:custGeom>
              <a:rect b="b" l="l" r="r" t="t"/>
              <a:pathLst>
                <a:path extrusionOk="0" h="177170" w="271053">
                  <a:moveTo>
                    <a:pt x="271744" y="47"/>
                  </a:moveTo>
                  <a:cubicBezTo>
                    <a:pt x="270791" y="6905"/>
                    <a:pt x="269934" y="13477"/>
                    <a:pt x="268886" y="19859"/>
                  </a:cubicBezTo>
                  <a:cubicBezTo>
                    <a:pt x="252598" y="129682"/>
                    <a:pt x="229357" y="176354"/>
                    <a:pt x="124963" y="177212"/>
                  </a:cubicBezTo>
                  <a:cubicBezTo>
                    <a:pt x="27618" y="178069"/>
                    <a:pt x="-3529" y="83009"/>
                    <a:pt x="1138" y="4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57" name="Google Shape;357;p3"/>
            <p:cNvSpPr/>
            <p:nvPr/>
          </p:nvSpPr>
          <p:spPr>
            <a:xfrm flipH="1">
              <a:off x="4782084" y="3967109"/>
              <a:ext cx="647965" cy="221887"/>
            </a:xfrm>
            <a:custGeom>
              <a:rect b="b" l="l" r="r" t="t"/>
              <a:pathLst>
                <a:path extrusionOk="0" h="172675" w="504253">
                  <a:moveTo>
                    <a:pt x="504944" y="47"/>
                  </a:moveTo>
                  <a:cubicBezTo>
                    <a:pt x="504944" y="1094"/>
                    <a:pt x="504086" y="2237"/>
                    <a:pt x="503610" y="3285"/>
                  </a:cubicBezTo>
                  <a:cubicBezTo>
                    <a:pt x="463167" y="102688"/>
                    <a:pt x="368069" y="169020"/>
                    <a:pt x="260818" y="172640"/>
                  </a:cubicBezTo>
                  <a:cubicBezTo>
                    <a:pt x="149299" y="175373"/>
                    <a:pt x="47391" y="109813"/>
                    <a:pt x="3643" y="7190"/>
                  </a:cubicBezTo>
                  <a:cubicBezTo>
                    <a:pt x="2595" y="4809"/>
                    <a:pt x="1642" y="2428"/>
                    <a:pt x="690" y="4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58" name="Google Shape;358;p3"/>
            <p:cNvSpPr/>
            <p:nvPr/>
          </p:nvSpPr>
          <p:spPr>
            <a:xfrm flipH="1">
              <a:off x="4128796" y="3966741"/>
              <a:ext cx="652739" cy="227291"/>
            </a:xfrm>
            <a:custGeom>
              <a:rect b="b" l="l" r="r" t="t"/>
              <a:pathLst>
                <a:path extrusionOk="0" h="176880" w="507968">
                  <a:moveTo>
                    <a:pt x="508658" y="333"/>
                  </a:moveTo>
                  <a:cubicBezTo>
                    <a:pt x="469234" y="105889"/>
                    <a:pt x="368736" y="176145"/>
                    <a:pt x="256055" y="176926"/>
                  </a:cubicBezTo>
                  <a:cubicBezTo>
                    <a:pt x="142298" y="177250"/>
                    <a:pt x="40381" y="106660"/>
                    <a:pt x="690" y="47"/>
                  </a:cubicBezTo>
                  <a:close/>
                </a:path>
              </a:pathLst>
            </a:custGeom>
            <a:solidFill>
              <a:srgbClr val="FFFBF9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59" name="Google Shape;359;p3"/>
            <p:cNvSpPr/>
            <p:nvPr/>
          </p:nvSpPr>
          <p:spPr>
            <a:xfrm flipH="1">
              <a:off x="3290440" y="3967109"/>
              <a:ext cx="837802" cy="216399"/>
            </a:xfrm>
            <a:custGeom>
              <a:rect b="b" l="l" r="r" t="t"/>
              <a:pathLst>
                <a:path extrusionOk="0" h="168404" w="651986">
                  <a:moveTo>
                    <a:pt x="652676" y="47"/>
                  </a:moveTo>
                  <a:cubicBezTo>
                    <a:pt x="651724" y="1380"/>
                    <a:pt x="649914" y="3952"/>
                    <a:pt x="647152" y="7381"/>
                  </a:cubicBezTo>
                  <a:cubicBezTo>
                    <a:pt x="620768" y="41671"/>
                    <a:pt x="511040" y="167782"/>
                    <a:pt x="328064" y="168449"/>
                  </a:cubicBezTo>
                  <a:cubicBezTo>
                    <a:pt x="129659" y="169115"/>
                    <a:pt x="16311" y="21573"/>
                    <a:pt x="1547" y="1285"/>
                  </a:cubicBezTo>
                  <a:lnTo>
                    <a:pt x="690" y="47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0" name="Google Shape;360;p3"/>
            <p:cNvSpPr/>
            <p:nvPr/>
          </p:nvSpPr>
          <p:spPr>
            <a:xfrm flipH="1">
              <a:off x="2636989" y="3967109"/>
              <a:ext cx="652739" cy="211212"/>
            </a:xfrm>
            <a:custGeom>
              <a:rect b="b" l="l" r="r" t="t"/>
              <a:pathLst>
                <a:path extrusionOk="0" h="164367" w="507968">
                  <a:moveTo>
                    <a:pt x="508658" y="47"/>
                  </a:moveTo>
                  <a:lnTo>
                    <a:pt x="508087" y="1190"/>
                  </a:lnTo>
                  <a:cubicBezTo>
                    <a:pt x="464557" y="95535"/>
                    <a:pt x="372555" y="158200"/>
                    <a:pt x="268819" y="164162"/>
                  </a:cubicBezTo>
                  <a:cubicBezTo>
                    <a:pt x="154404" y="168982"/>
                    <a:pt x="48448" y="104126"/>
                    <a:pt x="690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1" name="Google Shape;361;p3"/>
            <p:cNvSpPr/>
            <p:nvPr/>
          </p:nvSpPr>
          <p:spPr>
            <a:xfrm flipH="1">
              <a:off x="1199206" y="3967109"/>
              <a:ext cx="348081" cy="216462"/>
            </a:xfrm>
            <a:custGeom>
              <a:rect b="b" l="l" r="r" t="t"/>
              <a:pathLst>
                <a:path extrusionOk="0" h="168453" w="270880">
                  <a:moveTo>
                    <a:pt x="142136" y="168449"/>
                  </a:moveTo>
                  <a:cubicBezTo>
                    <a:pt x="73366" y="170639"/>
                    <a:pt x="-1691" y="102631"/>
                    <a:pt x="2881" y="12620"/>
                  </a:cubicBezTo>
                  <a:cubicBezTo>
                    <a:pt x="2404" y="17382"/>
                    <a:pt x="1547" y="22145"/>
                    <a:pt x="690" y="26812"/>
                  </a:cubicBezTo>
                  <a:lnTo>
                    <a:pt x="690" y="47"/>
                  </a:lnTo>
                  <a:lnTo>
                    <a:pt x="270057" y="47"/>
                  </a:lnTo>
                  <a:cubicBezTo>
                    <a:pt x="282916" y="92153"/>
                    <a:pt x="211574" y="166163"/>
                    <a:pt x="142136" y="16844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2" name="Google Shape;362;p3"/>
            <p:cNvSpPr/>
            <p:nvPr/>
          </p:nvSpPr>
          <p:spPr>
            <a:xfrm flipH="1">
              <a:off x="3201778" y="1275047"/>
              <a:ext cx="1014786" cy="765955"/>
            </a:xfrm>
            <a:custGeom>
              <a:rect b="b" l="l" r="r" t="t"/>
              <a:pathLst>
                <a:path extrusionOk="0" h="596074" w="789717">
                  <a:moveTo>
                    <a:pt x="396168" y="47"/>
                  </a:moveTo>
                  <a:cubicBezTo>
                    <a:pt x="354048" y="128137"/>
                    <a:pt x="294708" y="249903"/>
                    <a:pt x="219765" y="361997"/>
                  </a:cubicBezTo>
                  <a:cubicBezTo>
                    <a:pt x="160091" y="451539"/>
                    <a:pt x="86072" y="530640"/>
                    <a:pt x="690" y="596121"/>
                  </a:cubicBezTo>
                  <a:lnTo>
                    <a:pt x="790408" y="596121"/>
                  </a:lnTo>
                  <a:cubicBezTo>
                    <a:pt x="730781" y="553354"/>
                    <a:pt x="642389" y="476582"/>
                    <a:pt x="555712" y="343328"/>
                  </a:cubicBezTo>
                  <a:cubicBezTo>
                    <a:pt x="487580" y="236464"/>
                    <a:pt x="433925" y="121029"/>
                    <a:pt x="396168" y="4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3" name="Google Shape;363;p3"/>
            <p:cNvSpPr/>
            <p:nvPr/>
          </p:nvSpPr>
          <p:spPr>
            <a:xfrm flipH="1">
              <a:off x="3272339" y="1275047"/>
              <a:ext cx="874031" cy="765955"/>
            </a:xfrm>
            <a:custGeom>
              <a:rect b="b" l="l" r="r" t="t"/>
              <a:pathLst>
                <a:path extrusionOk="0" h="596074" w="680180">
                  <a:moveTo>
                    <a:pt x="341495" y="47"/>
                  </a:moveTo>
                  <a:cubicBezTo>
                    <a:pt x="305918" y="126482"/>
                    <a:pt x="254893" y="248049"/>
                    <a:pt x="189571" y="361997"/>
                  </a:cubicBezTo>
                  <a:cubicBezTo>
                    <a:pt x="120324" y="479535"/>
                    <a:pt x="51172" y="552497"/>
                    <a:pt x="690" y="596121"/>
                  </a:cubicBezTo>
                  <a:lnTo>
                    <a:pt x="680870" y="596121"/>
                  </a:lnTo>
                  <a:cubicBezTo>
                    <a:pt x="629530" y="553354"/>
                    <a:pt x="553330" y="476582"/>
                    <a:pt x="478654" y="343328"/>
                  </a:cubicBezTo>
                  <a:cubicBezTo>
                    <a:pt x="419409" y="234781"/>
                    <a:pt x="373356" y="119534"/>
                    <a:pt x="341495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4" name="Google Shape;364;p3"/>
            <p:cNvSpPr/>
            <p:nvPr/>
          </p:nvSpPr>
          <p:spPr>
            <a:xfrm flipH="1">
              <a:off x="3361492" y="1275047"/>
              <a:ext cx="695577" cy="765955"/>
            </a:xfrm>
            <a:custGeom>
              <a:rect b="b" l="l" r="r" t="t"/>
              <a:pathLst>
                <a:path extrusionOk="0" h="596074" w="541305">
                  <a:moveTo>
                    <a:pt x="271962" y="47"/>
                  </a:moveTo>
                  <a:cubicBezTo>
                    <a:pt x="244225" y="124544"/>
                    <a:pt x="203687" y="245838"/>
                    <a:pt x="150995" y="361997"/>
                  </a:cubicBezTo>
                  <a:cubicBezTo>
                    <a:pt x="95845" y="479535"/>
                    <a:pt x="40790" y="552497"/>
                    <a:pt x="690" y="596121"/>
                  </a:cubicBezTo>
                  <a:lnTo>
                    <a:pt x="541996" y="596121"/>
                  </a:lnTo>
                  <a:cubicBezTo>
                    <a:pt x="501134" y="553354"/>
                    <a:pt x="440555" y="476582"/>
                    <a:pt x="381119" y="343328"/>
                  </a:cubicBezTo>
                  <a:cubicBezTo>
                    <a:pt x="333379" y="232827"/>
                    <a:pt x="296803" y="117828"/>
                    <a:pt x="271962" y="4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5" name="Google Shape;365;p3"/>
            <p:cNvSpPr/>
            <p:nvPr/>
          </p:nvSpPr>
          <p:spPr>
            <a:xfrm flipH="1">
              <a:off x="3492345" y="1275047"/>
              <a:ext cx="433649" cy="765955"/>
            </a:xfrm>
            <a:custGeom>
              <a:rect b="b" l="l" r="r" t="t"/>
              <a:pathLst>
                <a:path extrusionOk="0" h="596074" w="337470">
                  <a:moveTo>
                    <a:pt x="169759" y="47"/>
                  </a:moveTo>
                  <a:cubicBezTo>
                    <a:pt x="152966" y="122281"/>
                    <a:pt x="127792" y="243216"/>
                    <a:pt x="94416" y="361997"/>
                  </a:cubicBezTo>
                  <a:cubicBezTo>
                    <a:pt x="60031" y="479535"/>
                    <a:pt x="25741" y="552497"/>
                    <a:pt x="690" y="596121"/>
                  </a:cubicBezTo>
                  <a:lnTo>
                    <a:pt x="338161" y="596121"/>
                  </a:lnTo>
                  <a:cubicBezTo>
                    <a:pt x="312729" y="553354"/>
                    <a:pt x="274915" y="476582"/>
                    <a:pt x="237862" y="343328"/>
                  </a:cubicBezTo>
                  <a:cubicBezTo>
                    <a:pt x="207640" y="230522"/>
                    <a:pt x="184894" y="115846"/>
                    <a:pt x="169759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6" name="Google Shape;366;p3"/>
            <p:cNvSpPr/>
            <p:nvPr/>
          </p:nvSpPr>
          <p:spPr>
            <a:xfrm flipH="1">
              <a:off x="3624297" y="1275047"/>
              <a:ext cx="169518" cy="765955"/>
            </a:xfrm>
            <a:custGeom>
              <a:rect b="b" l="l" r="r" t="t"/>
              <a:pathLst>
                <a:path extrusionOk="0" h="596074" w="131921">
                  <a:moveTo>
                    <a:pt x="66794" y="47"/>
                  </a:moveTo>
                  <a:cubicBezTo>
                    <a:pt x="61460" y="94725"/>
                    <a:pt x="52315" y="230456"/>
                    <a:pt x="37266" y="361997"/>
                  </a:cubicBezTo>
                  <a:cubicBezTo>
                    <a:pt x="29150" y="440621"/>
                    <a:pt x="16940" y="518768"/>
                    <a:pt x="690" y="596121"/>
                  </a:cubicBezTo>
                  <a:lnTo>
                    <a:pt x="132611" y="596121"/>
                  </a:lnTo>
                  <a:cubicBezTo>
                    <a:pt x="114523" y="512712"/>
                    <a:pt x="101417" y="428297"/>
                    <a:pt x="93368" y="343328"/>
                  </a:cubicBezTo>
                  <a:cubicBezTo>
                    <a:pt x="79747" y="217407"/>
                    <a:pt x="71556" y="89201"/>
                    <a:pt x="66794" y="4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7" name="Google Shape;367;p3"/>
            <p:cNvSpPr/>
            <p:nvPr/>
          </p:nvSpPr>
          <p:spPr>
            <a:xfrm flipH="1">
              <a:off x="3361012" y="2040796"/>
              <a:ext cx="130963" cy="68235"/>
            </a:xfrm>
            <a:custGeom>
              <a:rect b="b" l="l" r="r" t="t"/>
              <a:pathLst>
                <a:path extrusionOk="0" h="53101" w="101917">
                  <a:moveTo>
                    <a:pt x="102608" y="47"/>
                  </a:moveTo>
                  <a:lnTo>
                    <a:pt x="101465" y="3857"/>
                  </a:lnTo>
                  <a:cubicBezTo>
                    <a:pt x="92702" y="32432"/>
                    <a:pt x="74795" y="51482"/>
                    <a:pt x="54983" y="53006"/>
                  </a:cubicBezTo>
                  <a:cubicBezTo>
                    <a:pt x="31932" y="55101"/>
                    <a:pt x="10120" y="33956"/>
                    <a:pt x="690" y="4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8" name="Google Shape;368;p3"/>
            <p:cNvSpPr/>
            <p:nvPr/>
          </p:nvSpPr>
          <p:spPr>
            <a:xfrm flipH="1">
              <a:off x="3271673" y="2040796"/>
              <a:ext cx="89227" cy="71610"/>
            </a:xfrm>
            <a:custGeom>
              <a:rect b="b" l="l" r="r" t="t"/>
              <a:pathLst>
                <a:path extrusionOk="0" h="55728" w="69437">
                  <a:moveTo>
                    <a:pt x="70127" y="47"/>
                  </a:moveTo>
                  <a:lnTo>
                    <a:pt x="70127" y="8524"/>
                  </a:lnTo>
                  <a:cubicBezTo>
                    <a:pt x="67079" y="34432"/>
                    <a:pt x="53649" y="54149"/>
                    <a:pt x="37837" y="55673"/>
                  </a:cubicBezTo>
                  <a:cubicBezTo>
                    <a:pt x="18787" y="57578"/>
                    <a:pt x="1643" y="32813"/>
                    <a:pt x="690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9" name="Google Shape;369;p3"/>
            <p:cNvSpPr/>
            <p:nvPr/>
          </p:nvSpPr>
          <p:spPr>
            <a:xfrm flipH="1">
              <a:off x="4057022" y="2040796"/>
              <a:ext cx="89227" cy="70090"/>
            </a:xfrm>
            <a:custGeom>
              <a:rect b="b" l="l" r="r" t="t"/>
              <a:pathLst>
                <a:path extrusionOk="0" h="54545" w="69437">
                  <a:moveTo>
                    <a:pt x="70127" y="47"/>
                  </a:moveTo>
                  <a:cubicBezTo>
                    <a:pt x="65460" y="39861"/>
                    <a:pt x="53744" y="53006"/>
                    <a:pt x="35361" y="54530"/>
                  </a:cubicBezTo>
                  <a:cubicBezTo>
                    <a:pt x="14692" y="56149"/>
                    <a:pt x="1738" y="25955"/>
                    <a:pt x="690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70" name="Google Shape;370;p3"/>
            <p:cNvSpPr/>
            <p:nvPr/>
          </p:nvSpPr>
          <p:spPr>
            <a:xfrm flipH="1">
              <a:off x="4146187" y="2040796"/>
              <a:ext cx="70494" cy="71601"/>
            </a:xfrm>
            <a:custGeom>
              <a:rect b="b" l="l" r="r" t="t"/>
              <a:pathLst>
                <a:path extrusionOk="0" h="55721" w="54859">
                  <a:moveTo>
                    <a:pt x="55550" y="47"/>
                  </a:moveTo>
                  <a:cubicBezTo>
                    <a:pt x="55550" y="2206"/>
                    <a:pt x="55360" y="4302"/>
                    <a:pt x="54978" y="6333"/>
                  </a:cubicBezTo>
                  <a:cubicBezTo>
                    <a:pt x="51645" y="40814"/>
                    <a:pt x="46978" y="55482"/>
                    <a:pt x="25832" y="55768"/>
                  </a:cubicBezTo>
                  <a:cubicBezTo>
                    <a:pt x="6211" y="55768"/>
                    <a:pt x="-171" y="26145"/>
                    <a:pt x="781" y="4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71" name="Google Shape;371;p3"/>
            <p:cNvSpPr/>
            <p:nvPr/>
          </p:nvSpPr>
          <p:spPr>
            <a:xfrm flipH="1">
              <a:off x="3925738" y="2040796"/>
              <a:ext cx="130596" cy="69806"/>
            </a:xfrm>
            <a:custGeom>
              <a:rect b="b" l="l" r="r" t="t"/>
              <a:pathLst>
                <a:path extrusionOk="0" h="54324" w="101631">
                  <a:moveTo>
                    <a:pt x="102322" y="47"/>
                  </a:moveTo>
                  <a:lnTo>
                    <a:pt x="102322" y="1094"/>
                  </a:lnTo>
                  <a:cubicBezTo>
                    <a:pt x="94035" y="32432"/>
                    <a:pt x="74699" y="53387"/>
                    <a:pt x="53173" y="54339"/>
                  </a:cubicBezTo>
                  <a:cubicBezTo>
                    <a:pt x="31646" y="55292"/>
                    <a:pt x="10120" y="34622"/>
                    <a:pt x="1262" y="2333"/>
                  </a:cubicBezTo>
                  <a:lnTo>
                    <a:pt x="690" y="47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72" name="Google Shape;372;p3"/>
            <p:cNvSpPr/>
            <p:nvPr/>
          </p:nvSpPr>
          <p:spPr>
            <a:xfrm flipH="1">
              <a:off x="3793929" y="2040796"/>
              <a:ext cx="132065" cy="71481"/>
            </a:xfrm>
            <a:custGeom>
              <a:rect b="b" l="l" r="r" t="t"/>
              <a:pathLst>
                <a:path extrusionOk="0" h="55627" w="102774">
                  <a:moveTo>
                    <a:pt x="103465" y="47"/>
                  </a:moveTo>
                  <a:cubicBezTo>
                    <a:pt x="95559" y="33289"/>
                    <a:pt x="74890" y="55482"/>
                    <a:pt x="52316" y="55673"/>
                  </a:cubicBezTo>
                  <a:cubicBezTo>
                    <a:pt x="29741" y="55863"/>
                    <a:pt x="8691" y="33575"/>
                    <a:pt x="690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73" name="Google Shape;373;p3"/>
            <p:cNvSpPr/>
            <p:nvPr/>
          </p:nvSpPr>
          <p:spPr>
            <a:xfrm flipH="1">
              <a:off x="3624299" y="2040796"/>
              <a:ext cx="169273" cy="68051"/>
            </a:xfrm>
            <a:custGeom>
              <a:rect b="b" l="l" r="r" t="t"/>
              <a:pathLst>
                <a:path extrusionOk="0" h="52958" w="131730">
                  <a:moveTo>
                    <a:pt x="132421" y="47"/>
                  </a:moveTo>
                  <a:lnTo>
                    <a:pt x="131278" y="2428"/>
                  </a:lnTo>
                  <a:cubicBezTo>
                    <a:pt x="125944" y="13191"/>
                    <a:pt x="103751" y="52815"/>
                    <a:pt x="66698" y="53006"/>
                  </a:cubicBezTo>
                  <a:cubicBezTo>
                    <a:pt x="26598" y="53006"/>
                    <a:pt x="3643" y="6905"/>
                    <a:pt x="690" y="523"/>
                  </a:cubicBezTo>
                  <a:lnTo>
                    <a:pt x="690" y="523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74" name="Google Shape;374;p3"/>
            <p:cNvSpPr/>
            <p:nvPr/>
          </p:nvSpPr>
          <p:spPr>
            <a:xfrm flipH="1">
              <a:off x="3492089" y="2040306"/>
              <a:ext cx="131943" cy="66478"/>
            </a:xfrm>
            <a:custGeom>
              <a:rect b="b" l="l" r="r" t="t"/>
              <a:pathLst>
                <a:path extrusionOk="0" h="51734" w="102679">
                  <a:moveTo>
                    <a:pt x="103370" y="428"/>
                  </a:moveTo>
                  <a:lnTo>
                    <a:pt x="103370" y="428"/>
                  </a:lnTo>
                  <a:cubicBezTo>
                    <a:pt x="94416" y="30241"/>
                    <a:pt x="75747" y="50053"/>
                    <a:pt x="54887" y="51672"/>
                  </a:cubicBezTo>
                  <a:cubicBezTo>
                    <a:pt x="32123" y="53482"/>
                    <a:pt x="10501" y="32622"/>
                    <a:pt x="690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75" name="Google Shape;375;p3"/>
            <p:cNvSpPr/>
            <p:nvPr/>
          </p:nvSpPr>
          <p:spPr>
            <a:xfrm flipH="1">
              <a:off x="3201177" y="2040796"/>
              <a:ext cx="70441" cy="68072"/>
            </a:xfrm>
            <a:custGeom>
              <a:rect b="b" l="l" r="r" t="t"/>
              <a:pathLst>
                <a:path extrusionOk="0" h="52974" w="54818">
                  <a:moveTo>
                    <a:pt x="29281" y="53006"/>
                  </a:moveTo>
                  <a:cubicBezTo>
                    <a:pt x="15374" y="53672"/>
                    <a:pt x="134" y="32336"/>
                    <a:pt x="706" y="4047"/>
                  </a:cubicBezTo>
                  <a:cubicBezTo>
                    <a:pt x="706" y="5571"/>
                    <a:pt x="706" y="7000"/>
                    <a:pt x="706" y="8524"/>
                  </a:cubicBezTo>
                  <a:lnTo>
                    <a:pt x="706" y="47"/>
                  </a:lnTo>
                  <a:lnTo>
                    <a:pt x="55188" y="47"/>
                  </a:lnTo>
                  <a:cubicBezTo>
                    <a:pt x="57856" y="29003"/>
                    <a:pt x="43377" y="52339"/>
                    <a:pt x="29281" y="53006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376" name="Google Shape;376;p3"/>
            <p:cNvGrpSpPr/>
            <p:nvPr/>
          </p:nvGrpSpPr>
          <p:grpSpPr>
            <a:xfrm flipH="1">
              <a:off x="1198979" y="3972214"/>
              <a:ext cx="5019520" cy="228263"/>
              <a:chOff x="2422006" y="4665565"/>
              <a:chExt cx="5073810" cy="230732"/>
            </a:xfrm>
          </p:grpSpPr>
          <p:sp>
            <p:nvSpPr>
              <p:cNvPr id="377" name="Google Shape;377;p3"/>
              <p:cNvSpPr/>
              <p:nvPr/>
            </p:nvSpPr>
            <p:spPr>
              <a:xfrm>
                <a:off x="6042770" y="4665937"/>
                <a:ext cx="654910" cy="219340"/>
              </a:xfrm>
              <a:custGeom>
                <a:rect b="b" l="l" r="r" t="t"/>
                <a:pathLst>
                  <a:path extrusionOk="0" h="168723" w="503777">
                    <a:moveTo>
                      <a:pt x="504467" y="47"/>
                    </a:moveTo>
                    <a:cubicBezTo>
                      <a:pt x="502753" y="4142"/>
                      <a:pt x="500848" y="8143"/>
                      <a:pt x="498943" y="12143"/>
                    </a:cubicBezTo>
                    <a:cubicBezTo>
                      <a:pt x="456109" y="101993"/>
                      <a:pt x="368136" y="161753"/>
                      <a:pt x="268819" y="168449"/>
                    </a:cubicBezTo>
                    <a:cubicBezTo>
                      <a:pt x="152995" y="174021"/>
                      <a:pt x="45963" y="106803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78" name="Google Shape;378;p3"/>
              <p:cNvSpPr/>
              <p:nvPr/>
            </p:nvSpPr>
            <p:spPr>
              <a:xfrm>
                <a:off x="6697664" y="4665937"/>
                <a:ext cx="445770" cy="230360"/>
              </a:xfrm>
              <a:custGeom>
                <a:rect b="b" l="l" r="r" t="t"/>
                <a:pathLst>
                  <a:path extrusionOk="0" h="177200" w="342900">
                    <a:moveTo>
                      <a:pt x="343590" y="47"/>
                    </a:moveTo>
                    <a:lnTo>
                      <a:pt x="343590" y="26812"/>
                    </a:lnTo>
                    <a:cubicBezTo>
                      <a:pt x="328636" y="109298"/>
                      <a:pt x="262246" y="171973"/>
                      <a:pt x="184427" y="176926"/>
                    </a:cubicBezTo>
                    <a:cubicBezTo>
                      <a:pt x="90987" y="182927"/>
                      <a:pt x="5548" y="104060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79" name="Google Shape;379;p3"/>
              <p:cNvSpPr/>
              <p:nvPr/>
            </p:nvSpPr>
            <p:spPr>
              <a:xfrm>
                <a:off x="2774366" y="4665937"/>
                <a:ext cx="445770" cy="225263"/>
              </a:xfrm>
              <a:custGeom>
                <a:rect b="b" l="l" r="r" t="t"/>
                <a:pathLst>
                  <a:path extrusionOk="0" h="173279" w="342900">
                    <a:moveTo>
                      <a:pt x="343590" y="47"/>
                    </a:moveTo>
                    <a:cubicBezTo>
                      <a:pt x="320825" y="126539"/>
                      <a:pt x="262818" y="168353"/>
                      <a:pt x="172140" y="173116"/>
                    </a:cubicBezTo>
                    <a:cubicBezTo>
                      <a:pt x="70032" y="178450"/>
                      <a:pt x="6214" y="81200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80" name="Google Shape;380;p3"/>
              <p:cNvSpPr/>
              <p:nvPr/>
            </p:nvSpPr>
            <p:spPr>
              <a:xfrm>
                <a:off x="2422006" y="4665937"/>
                <a:ext cx="352369" cy="230321"/>
              </a:xfrm>
              <a:custGeom>
                <a:rect b="b" l="l" r="r" t="t"/>
                <a:pathLst>
                  <a:path extrusionOk="0" h="177170" w="271053">
                    <a:moveTo>
                      <a:pt x="271744" y="47"/>
                    </a:moveTo>
                    <a:cubicBezTo>
                      <a:pt x="270791" y="6905"/>
                      <a:pt x="269934" y="13477"/>
                      <a:pt x="268886" y="19859"/>
                    </a:cubicBezTo>
                    <a:cubicBezTo>
                      <a:pt x="252598" y="129682"/>
                      <a:pt x="229357" y="176354"/>
                      <a:pt x="124963" y="177212"/>
                    </a:cubicBezTo>
                    <a:cubicBezTo>
                      <a:pt x="27618" y="178069"/>
                      <a:pt x="-3529" y="83009"/>
                      <a:pt x="1138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81" name="Google Shape;381;p3"/>
              <p:cNvSpPr/>
              <p:nvPr/>
            </p:nvSpPr>
            <p:spPr>
              <a:xfrm>
                <a:off x="3219011" y="4665937"/>
                <a:ext cx="655529" cy="224478"/>
              </a:xfrm>
              <a:custGeom>
                <a:rect b="b" l="l" r="r" t="t"/>
                <a:pathLst>
                  <a:path extrusionOk="0" h="172675" w="504253">
                    <a:moveTo>
                      <a:pt x="504944" y="47"/>
                    </a:moveTo>
                    <a:cubicBezTo>
                      <a:pt x="504944" y="1094"/>
                      <a:pt x="504086" y="2237"/>
                      <a:pt x="503610" y="3285"/>
                    </a:cubicBezTo>
                    <a:cubicBezTo>
                      <a:pt x="463167" y="102688"/>
                      <a:pt x="368069" y="169020"/>
                      <a:pt x="260818" y="172640"/>
                    </a:cubicBezTo>
                    <a:cubicBezTo>
                      <a:pt x="149299" y="175373"/>
                      <a:pt x="47391" y="109813"/>
                      <a:pt x="3643" y="7190"/>
                    </a:cubicBezTo>
                    <a:cubicBezTo>
                      <a:pt x="2595" y="4809"/>
                      <a:pt x="1642" y="2428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82" name="Google Shape;382;p3"/>
              <p:cNvSpPr/>
              <p:nvPr/>
            </p:nvSpPr>
            <p:spPr>
              <a:xfrm>
                <a:off x="3874524" y="4665565"/>
                <a:ext cx="660358" cy="229944"/>
              </a:xfrm>
              <a:custGeom>
                <a:rect b="b" l="l" r="r" t="t"/>
                <a:pathLst>
                  <a:path extrusionOk="0" h="176880" w="507968">
                    <a:moveTo>
                      <a:pt x="508658" y="333"/>
                    </a:moveTo>
                    <a:cubicBezTo>
                      <a:pt x="469234" y="105889"/>
                      <a:pt x="368736" y="176145"/>
                      <a:pt x="256055" y="176926"/>
                    </a:cubicBezTo>
                    <a:cubicBezTo>
                      <a:pt x="142298" y="177250"/>
                      <a:pt x="40381" y="106660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83" name="Google Shape;383;p3"/>
              <p:cNvSpPr/>
              <p:nvPr/>
            </p:nvSpPr>
            <p:spPr>
              <a:xfrm>
                <a:off x="4534866" y="4665937"/>
                <a:ext cx="847582" cy="218925"/>
              </a:xfrm>
              <a:custGeom>
                <a:rect b="b" l="l" r="r" t="t"/>
                <a:pathLst>
                  <a:path extrusionOk="0" h="168404" w="651986">
                    <a:moveTo>
                      <a:pt x="652676" y="47"/>
                    </a:moveTo>
                    <a:cubicBezTo>
                      <a:pt x="651724" y="1380"/>
                      <a:pt x="649914" y="3952"/>
                      <a:pt x="647152" y="7381"/>
                    </a:cubicBezTo>
                    <a:cubicBezTo>
                      <a:pt x="620768" y="41671"/>
                      <a:pt x="511040" y="167782"/>
                      <a:pt x="328064" y="168449"/>
                    </a:cubicBezTo>
                    <a:cubicBezTo>
                      <a:pt x="129659" y="169115"/>
                      <a:pt x="16311" y="21573"/>
                      <a:pt x="1547" y="1285"/>
                    </a:cubicBezTo>
                    <a:lnTo>
                      <a:pt x="690" y="47"/>
                    </a:ln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84" name="Google Shape;384;p3"/>
              <p:cNvSpPr/>
              <p:nvPr/>
            </p:nvSpPr>
            <p:spPr>
              <a:xfrm>
                <a:off x="5382428" y="4665937"/>
                <a:ext cx="660358" cy="213677"/>
              </a:xfrm>
              <a:custGeom>
                <a:rect b="b" l="l" r="r" t="t"/>
                <a:pathLst>
                  <a:path extrusionOk="0" h="164367" w="507968">
                    <a:moveTo>
                      <a:pt x="508658" y="47"/>
                    </a:moveTo>
                    <a:lnTo>
                      <a:pt x="508087" y="1190"/>
                    </a:lnTo>
                    <a:cubicBezTo>
                      <a:pt x="464557" y="95535"/>
                      <a:pt x="372555" y="158200"/>
                      <a:pt x="268819" y="164162"/>
                    </a:cubicBezTo>
                    <a:cubicBezTo>
                      <a:pt x="154404" y="168982"/>
                      <a:pt x="48448" y="104126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85" name="Google Shape;385;p3"/>
              <p:cNvSpPr/>
              <p:nvPr/>
            </p:nvSpPr>
            <p:spPr>
              <a:xfrm>
                <a:off x="7143672" y="4665937"/>
                <a:ext cx="352144" cy="218989"/>
              </a:xfrm>
              <a:custGeom>
                <a:rect b="b" l="l" r="r" t="t"/>
                <a:pathLst>
                  <a:path extrusionOk="0" h="168453" w="270880">
                    <a:moveTo>
                      <a:pt x="142136" y="168449"/>
                    </a:moveTo>
                    <a:cubicBezTo>
                      <a:pt x="73366" y="170639"/>
                      <a:pt x="-1691" y="102631"/>
                      <a:pt x="2881" y="12620"/>
                    </a:cubicBezTo>
                    <a:cubicBezTo>
                      <a:pt x="2404" y="17382"/>
                      <a:pt x="1547" y="22145"/>
                      <a:pt x="690" y="26812"/>
                    </a:cubicBezTo>
                    <a:lnTo>
                      <a:pt x="690" y="47"/>
                    </a:lnTo>
                    <a:lnTo>
                      <a:pt x="270057" y="47"/>
                    </a:lnTo>
                    <a:cubicBezTo>
                      <a:pt x="282916" y="92153"/>
                      <a:pt x="211574" y="166163"/>
                      <a:pt x="142136" y="168449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386" name="Google Shape;386;p3"/>
            <p:cNvGrpSpPr/>
            <p:nvPr/>
          </p:nvGrpSpPr>
          <p:grpSpPr>
            <a:xfrm flipH="1">
              <a:off x="3205855" y="2044913"/>
              <a:ext cx="1015539" cy="72161"/>
              <a:chOff x="4445473" y="2718342"/>
              <a:chExt cx="1026523" cy="72941"/>
            </a:xfrm>
          </p:grpSpPr>
          <p:sp>
            <p:nvSpPr>
              <p:cNvPr id="387" name="Google Shape;387;p3"/>
              <p:cNvSpPr/>
              <p:nvPr/>
            </p:nvSpPr>
            <p:spPr>
              <a:xfrm>
                <a:off x="5177998" y="2718837"/>
                <a:ext cx="132492" cy="69031"/>
              </a:xfrm>
              <a:custGeom>
                <a:rect b="b" l="l" r="r" t="t"/>
                <a:pathLst>
                  <a:path extrusionOk="0" h="53101" w="101917">
                    <a:moveTo>
                      <a:pt x="102608" y="47"/>
                    </a:moveTo>
                    <a:lnTo>
                      <a:pt x="101465" y="3857"/>
                    </a:lnTo>
                    <a:cubicBezTo>
                      <a:pt x="92702" y="32432"/>
                      <a:pt x="74795" y="51482"/>
                      <a:pt x="54983" y="53006"/>
                    </a:cubicBezTo>
                    <a:cubicBezTo>
                      <a:pt x="31932" y="55101"/>
                      <a:pt x="10120" y="33956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88" name="Google Shape;388;p3"/>
              <p:cNvSpPr/>
              <p:nvPr/>
            </p:nvSpPr>
            <p:spPr>
              <a:xfrm>
                <a:off x="5310488" y="2718837"/>
                <a:ext cx="90268" cy="72446"/>
              </a:xfrm>
              <a:custGeom>
                <a:rect b="b" l="l" r="r" t="t"/>
                <a:pathLst>
                  <a:path extrusionOk="0" h="55728" w="69437">
                    <a:moveTo>
                      <a:pt x="70127" y="47"/>
                    </a:moveTo>
                    <a:lnTo>
                      <a:pt x="70127" y="8524"/>
                    </a:lnTo>
                    <a:cubicBezTo>
                      <a:pt x="67079" y="34432"/>
                      <a:pt x="53649" y="54149"/>
                      <a:pt x="37837" y="55673"/>
                    </a:cubicBezTo>
                    <a:cubicBezTo>
                      <a:pt x="18787" y="57578"/>
                      <a:pt x="1643" y="32813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89" name="Google Shape;389;p3"/>
              <p:cNvSpPr/>
              <p:nvPr/>
            </p:nvSpPr>
            <p:spPr>
              <a:xfrm>
                <a:off x="4516665" y="2718837"/>
                <a:ext cx="90268" cy="70908"/>
              </a:xfrm>
              <a:custGeom>
                <a:rect b="b" l="l" r="r" t="t"/>
                <a:pathLst>
                  <a:path extrusionOk="0" h="54545" w="69437">
                    <a:moveTo>
                      <a:pt x="70127" y="47"/>
                    </a:moveTo>
                    <a:cubicBezTo>
                      <a:pt x="65460" y="39861"/>
                      <a:pt x="53744" y="53006"/>
                      <a:pt x="35361" y="54530"/>
                    </a:cubicBezTo>
                    <a:cubicBezTo>
                      <a:pt x="14692" y="56149"/>
                      <a:pt x="1738" y="25955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90" name="Google Shape;390;p3"/>
              <p:cNvSpPr/>
              <p:nvPr/>
            </p:nvSpPr>
            <p:spPr>
              <a:xfrm>
                <a:off x="4445473" y="2718837"/>
                <a:ext cx="71317" cy="72437"/>
              </a:xfrm>
              <a:custGeom>
                <a:rect b="b" l="l" r="r" t="t"/>
                <a:pathLst>
                  <a:path extrusionOk="0" h="55721" w="54859">
                    <a:moveTo>
                      <a:pt x="55550" y="47"/>
                    </a:moveTo>
                    <a:cubicBezTo>
                      <a:pt x="55550" y="2206"/>
                      <a:pt x="55360" y="4302"/>
                      <a:pt x="54978" y="6333"/>
                    </a:cubicBezTo>
                    <a:cubicBezTo>
                      <a:pt x="51645" y="40814"/>
                      <a:pt x="46978" y="55482"/>
                      <a:pt x="25832" y="55768"/>
                    </a:cubicBezTo>
                    <a:cubicBezTo>
                      <a:pt x="6211" y="55768"/>
                      <a:pt x="-171" y="26145"/>
                      <a:pt x="781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91" name="Google Shape;391;p3"/>
              <p:cNvSpPr/>
              <p:nvPr/>
            </p:nvSpPr>
            <p:spPr>
              <a:xfrm>
                <a:off x="4607550" y="2718837"/>
                <a:ext cx="132120" cy="70621"/>
              </a:xfrm>
              <a:custGeom>
                <a:rect b="b" l="l" r="r" t="t"/>
                <a:pathLst>
                  <a:path extrusionOk="0" h="54324" w="101631">
                    <a:moveTo>
                      <a:pt x="102322" y="47"/>
                    </a:moveTo>
                    <a:lnTo>
                      <a:pt x="102322" y="1094"/>
                    </a:lnTo>
                    <a:cubicBezTo>
                      <a:pt x="94035" y="32432"/>
                      <a:pt x="74699" y="53387"/>
                      <a:pt x="53173" y="54339"/>
                    </a:cubicBezTo>
                    <a:cubicBezTo>
                      <a:pt x="31646" y="55292"/>
                      <a:pt x="10120" y="34622"/>
                      <a:pt x="1262" y="2333"/>
                    </a:cubicBezTo>
                    <a:lnTo>
                      <a:pt x="690" y="47"/>
                    </a:ln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92" name="Google Shape;392;p3"/>
              <p:cNvSpPr/>
              <p:nvPr/>
            </p:nvSpPr>
            <p:spPr>
              <a:xfrm>
                <a:off x="4739297" y="2718837"/>
                <a:ext cx="133606" cy="72315"/>
              </a:xfrm>
              <a:custGeom>
                <a:rect b="b" l="l" r="r" t="t"/>
                <a:pathLst>
                  <a:path extrusionOk="0" h="55627" w="102774">
                    <a:moveTo>
                      <a:pt x="103465" y="47"/>
                    </a:moveTo>
                    <a:cubicBezTo>
                      <a:pt x="95559" y="33289"/>
                      <a:pt x="74890" y="55482"/>
                      <a:pt x="52316" y="55673"/>
                    </a:cubicBezTo>
                    <a:cubicBezTo>
                      <a:pt x="29741" y="55863"/>
                      <a:pt x="8691" y="33575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93" name="Google Shape;393;p3"/>
              <p:cNvSpPr/>
              <p:nvPr/>
            </p:nvSpPr>
            <p:spPr>
              <a:xfrm>
                <a:off x="4873148" y="2718837"/>
                <a:ext cx="171249" cy="68845"/>
              </a:xfrm>
              <a:custGeom>
                <a:rect b="b" l="l" r="r" t="t"/>
                <a:pathLst>
                  <a:path extrusionOk="0" h="52958" w="131730">
                    <a:moveTo>
                      <a:pt x="132421" y="47"/>
                    </a:moveTo>
                    <a:lnTo>
                      <a:pt x="131278" y="2428"/>
                    </a:lnTo>
                    <a:cubicBezTo>
                      <a:pt x="125944" y="13191"/>
                      <a:pt x="103751" y="52815"/>
                      <a:pt x="66698" y="53006"/>
                    </a:cubicBezTo>
                    <a:cubicBezTo>
                      <a:pt x="26598" y="53006"/>
                      <a:pt x="3643" y="6905"/>
                      <a:pt x="690" y="523"/>
                    </a:cubicBezTo>
                    <a:lnTo>
                      <a:pt x="690" y="523"/>
                    </a:ln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94" name="Google Shape;394;p3"/>
              <p:cNvSpPr/>
              <p:nvPr/>
            </p:nvSpPr>
            <p:spPr>
              <a:xfrm>
                <a:off x="5044517" y="2718342"/>
                <a:ext cx="133483" cy="67254"/>
              </a:xfrm>
              <a:custGeom>
                <a:rect b="b" l="l" r="r" t="t"/>
                <a:pathLst>
                  <a:path extrusionOk="0" h="51734" w="102679">
                    <a:moveTo>
                      <a:pt x="103370" y="428"/>
                    </a:moveTo>
                    <a:lnTo>
                      <a:pt x="103370" y="428"/>
                    </a:lnTo>
                    <a:cubicBezTo>
                      <a:pt x="94416" y="30241"/>
                      <a:pt x="75747" y="50053"/>
                      <a:pt x="54887" y="51672"/>
                    </a:cubicBezTo>
                    <a:cubicBezTo>
                      <a:pt x="32123" y="53482"/>
                      <a:pt x="10501" y="32622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95" name="Google Shape;395;p3"/>
              <p:cNvSpPr/>
              <p:nvPr/>
            </p:nvSpPr>
            <p:spPr>
              <a:xfrm>
                <a:off x="5400733" y="2718837"/>
                <a:ext cx="71263" cy="68866"/>
              </a:xfrm>
              <a:custGeom>
                <a:rect b="b" l="l" r="r" t="t"/>
                <a:pathLst>
                  <a:path extrusionOk="0" h="52974" w="54818">
                    <a:moveTo>
                      <a:pt x="29281" y="53006"/>
                    </a:moveTo>
                    <a:cubicBezTo>
                      <a:pt x="15374" y="53672"/>
                      <a:pt x="134" y="32336"/>
                      <a:pt x="706" y="4047"/>
                    </a:cubicBezTo>
                    <a:cubicBezTo>
                      <a:pt x="706" y="5571"/>
                      <a:pt x="706" y="7000"/>
                      <a:pt x="706" y="8524"/>
                    </a:cubicBezTo>
                    <a:lnTo>
                      <a:pt x="706" y="47"/>
                    </a:lnTo>
                    <a:lnTo>
                      <a:pt x="55188" y="47"/>
                    </a:lnTo>
                    <a:cubicBezTo>
                      <a:pt x="57856" y="29003"/>
                      <a:pt x="43377" y="52339"/>
                      <a:pt x="29281" y="53006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396" name="Google Shape;396;p3"/>
            <p:cNvSpPr/>
            <p:nvPr/>
          </p:nvSpPr>
          <p:spPr>
            <a:xfrm flipH="1">
              <a:off x="3702403" y="4220883"/>
              <a:ext cx="926" cy="39873"/>
            </a:xfrm>
            <a:custGeom>
              <a:rect b="b" l="l" r="r" t="t"/>
              <a:pathLst>
                <a:path extrusionOk="0" h="40276" w="935">
                  <a:moveTo>
                    <a:pt x="77" y="40691"/>
                  </a:moveTo>
                  <a:cubicBezTo>
                    <a:pt x="77" y="14846"/>
                    <a:pt x="-863" y="414"/>
                    <a:pt x="-393" y="414"/>
                  </a:cubicBezTo>
                  <a:cubicBezTo>
                    <a:pt x="339" y="7569"/>
                    <a:pt x="560" y="14772"/>
                    <a:pt x="278" y="21962"/>
                  </a:cubicBezTo>
                  <a:cubicBezTo>
                    <a:pt x="480" y="27466"/>
                    <a:pt x="480" y="33642"/>
                    <a:pt x="77" y="4069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97" name="Google Shape;397;p3"/>
            <p:cNvSpPr/>
            <p:nvPr/>
          </p:nvSpPr>
          <p:spPr>
            <a:xfrm flipH="1">
              <a:off x="3691902" y="4261858"/>
              <a:ext cx="10444" cy="187474"/>
            </a:xfrm>
            <a:custGeom>
              <a:rect b="b" l="l" r="r" t="t"/>
              <a:pathLst>
                <a:path extrusionOk="0" h="189368" w="10550">
                  <a:moveTo>
                    <a:pt x="-513" y="414"/>
                  </a:moveTo>
                  <a:cubicBezTo>
                    <a:pt x="91" y="39080"/>
                    <a:pt x="2642" y="103791"/>
                    <a:pt x="10026" y="189782"/>
                  </a:cubicBezTo>
                  <a:cubicBezTo>
                    <a:pt x="2763" y="126923"/>
                    <a:pt x="-755" y="63689"/>
                    <a:pt x="-513" y="414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98" name="Google Shape;398;p3"/>
            <p:cNvSpPr/>
            <p:nvPr/>
          </p:nvSpPr>
          <p:spPr>
            <a:xfrm flipH="1">
              <a:off x="3701624" y="4221148"/>
              <a:ext cx="829" cy="39542"/>
            </a:xfrm>
            <a:custGeom>
              <a:rect b="b" l="l" r="r" t="t"/>
              <a:pathLst>
                <a:path extrusionOk="0" h="39941" w="837">
                  <a:moveTo>
                    <a:pt x="-406" y="40355"/>
                  </a:moveTo>
                  <a:cubicBezTo>
                    <a:pt x="-406" y="33642"/>
                    <a:pt x="-406" y="26930"/>
                    <a:pt x="-406" y="21962"/>
                  </a:cubicBezTo>
                  <a:cubicBezTo>
                    <a:pt x="-688" y="14773"/>
                    <a:pt x="-467" y="7570"/>
                    <a:pt x="265" y="414"/>
                  </a:cubicBezTo>
                  <a:cubicBezTo>
                    <a:pt x="534" y="347"/>
                    <a:pt x="-406" y="14578"/>
                    <a:pt x="-406" y="4035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99" name="Google Shape;399;p3"/>
            <p:cNvSpPr/>
            <p:nvPr/>
          </p:nvSpPr>
          <p:spPr>
            <a:xfrm flipH="1">
              <a:off x="3133596" y="4240939"/>
              <a:ext cx="1135481" cy="2049195"/>
            </a:xfrm>
            <a:custGeom>
              <a:rect b="b" l="l" r="r" t="t"/>
              <a:pathLst>
                <a:path extrusionOk="0" h="2069894" w="1146950">
                  <a:moveTo>
                    <a:pt x="1146426" y="2070308"/>
                  </a:moveTo>
                  <a:lnTo>
                    <a:pt x="-525" y="2070308"/>
                  </a:lnTo>
                  <a:cubicBezTo>
                    <a:pt x="114305" y="1858237"/>
                    <a:pt x="213037" y="1637842"/>
                    <a:pt x="294839" y="1410976"/>
                  </a:cubicBezTo>
                  <a:cubicBezTo>
                    <a:pt x="476421" y="906978"/>
                    <a:pt x="540461" y="463866"/>
                    <a:pt x="562278" y="208712"/>
                  </a:cubicBezTo>
                  <a:cubicBezTo>
                    <a:pt x="569528" y="146082"/>
                    <a:pt x="573025" y="83068"/>
                    <a:pt x="572750" y="20015"/>
                  </a:cubicBezTo>
                  <a:cubicBezTo>
                    <a:pt x="572783" y="19632"/>
                    <a:pt x="572783" y="19257"/>
                    <a:pt x="572750" y="18874"/>
                  </a:cubicBezTo>
                  <a:cubicBezTo>
                    <a:pt x="572750" y="11826"/>
                    <a:pt x="572750" y="5448"/>
                    <a:pt x="572750" y="414"/>
                  </a:cubicBezTo>
                  <a:cubicBezTo>
                    <a:pt x="572750" y="5650"/>
                    <a:pt x="572750" y="11758"/>
                    <a:pt x="572750" y="18807"/>
                  </a:cubicBezTo>
                  <a:cubicBezTo>
                    <a:pt x="572682" y="19209"/>
                    <a:pt x="572682" y="19612"/>
                    <a:pt x="572750" y="20015"/>
                  </a:cubicBezTo>
                  <a:cubicBezTo>
                    <a:pt x="572508" y="83290"/>
                    <a:pt x="576025" y="146525"/>
                    <a:pt x="583289" y="209383"/>
                  </a:cubicBezTo>
                  <a:cubicBezTo>
                    <a:pt x="605105" y="464470"/>
                    <a:pt x="669213" y="907515"/>
                    <a:pt x="850660" y="1410976"/>
                  </a:cubicBezTo>
                  <a:cubicBezTo>
                    <a:pt x="932590" y="1637856"/>
                    <a:pt x="1031456" y="1858250"/>
                    <a:pt x="1146426" y="207030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00" name="Google Shape;400;p3"/>
            <p:cNvSpPr/>
            <p:nvPr/>
          </p:nvSpPr>
          <p:spPr>
            <a:xfrm flipH="1">
              <a:off x="3138165" y="4245389"/>
              <a:ext cx="1135481" cy="2049195"/>
            </a:xfrm>
            <a:custGeom>
              <a:rect b="b" l="l" r="r" t="t"/>
              <a:pathLst>
                <a:path extrusionOk="0" h="2069894" w="1146950">
                  <a:moveTo>
                    <a:pt x="1146426" y="2070308"/>
                  </a:moveTo>
                  <a:lnTo>
                    <a:pt x="-525" y="2070308"/>
                  </a:lnTo>
                  <a:cubicBezTo>
                    <a:pt x="114305" y="1858237"/>
                    <a:pt x="213037" y="1637842"/>
                    <a:pt x="294839" y="1410976"/>
                  </a:cubicBezTo>
                  <a:cubicBezTo>
                    <a:pt x="476421" y="906978"/>
                    <a:pt x="540461" y="463866"/>
                    <a:pt x="562278" y="208712"/>
                  </a:cubicBezTo>
                  <a:cubicBezTo>
                    <a:pt x="569528" y="146082"/>
                    <a:pt x="573025" y="83068"/>
                    <a:pt x="572750" y="20015"/>
                  </a:cubicBezTo>
                  <a:cubicBezTo>
                    <a:pt x="572783" y="19632"/>
                    <a:pt x="572783" y="19257"/>
                    <a:pt x="572750" y="18874"/>
                  </a:cubicBezTo>
                  <a:cubicBezTo>
                    <a:pt x="572750" y="11826"/>
                    <a:pt x="572750" y="5448"/>
                    <a:pt x="572750" y="414"/>
                  </a:cubicBezTo>
                  <a:cubicBezTo>
                    <a:pt x="572750" y="5650"/>
                    <a:pt x="572750" y="11758"/>
                    <a:pt x="572750" y="18807"/>
                  </a:cubicBezTo>
                  <a:cubicBezTo>
                    <a:pt x="572682" y="19209"/>
                    <a:pt x="572682" y="19612"/>
                    <a:pt x="572750" y="20015"/>
                  </a:cubicBezTo>
                  <a:cubicBezTo>
                    <a:pt x="572508" y="83290"/>
                    <a:pt x="576025" y="146525"/>
                    <a:pt x="583289" y="209383"/>
                  </a:cubicBezTo>
                  <a:cubicBezTo>
                    <a:pt x="605105" y="464470"/>
                    <a:pt x="669213" y="907515"/>
                    <a:pt x="850660" y="1410976"/>
                  </a:cubicBezTo>
                  <a:cubicBezTo>
                    <a:pt x="932590" y="1637856"/>
                    <a:pt x="1031456" y="1858250"/>
                    <a:pt x="1146426" y="2070308"/>
                  </a:cubicBezTo>
                  <a:close/>
                </a:path>
              </a:pathLst>
            </a:custGeom>
            <a:solidFill>
              <a:srgbClr val="FFFFFF">
                <a:alpha val="227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401" name="Google Shape;401;p3"/>
            <p:cNvGrpSpPr/>
            <p:nvPr/>
          </p:nvGrpSpPr>
          <p:grpSpPr>
            <a:xfrm flipH="1">
              <a:off x="2881495" y="4451458"/>
              <a:ext cx="1647684" cy="1841677"/>
              <a:chOff x="1969851" y="5110588"/>
              <a:chExt cx="1665505" cy="1861596"/>
            </a:xfrm>
          </p:grpSpPr>
          <p:sp>
            <p:nvSpPr>
              <p:cNvPr id="402" name="Google Shape;402;p3"/>
              <p:cNvSpPr/>
              <p:nvPr/>
            </p:nvSpPr>
            <p:spPr>
              <a:xfrm>
                <a:off x="1969851" y="5110588"/>
                <a:ext cx="1665505" cy="1861596"/>
              </a:xfrm>
              <a:custGeom>
                <a:rect b="b" l="l" r="r" t="t"/>
                <a:pathLst>
                  <a:path extrusionOk="0" h="1861596" w="1665505">
                    <a:moveTo>
                      <a:pt x="834257" y="671"/>
                    </a:moveTo>
                    <a:cubicBezTo>
                      <a:pt x="854396" y="176412"/>
                      <a:pt x="910716" y="427874"/>
                      <a:pt x="1065849" y="665239"/>
                    </a:cubicBezTo>
                    <a:cubicBezTo>
                      <a:pt x="1184532" y="846887"/>
                      <a:pt x="1334362" y="979532"/>
                      <a:pt x="1481574" y="1077204"/>
                    </a:cubicBezTo>
                    <a:cubicBezTo>
                      <a:pt x="1540761" y="1116447"/>
                      <a:pt x="1602169" y="1152219"/>
                      <a:pt x="1665505" y="1184340"/>
                    </a:cubicBezTo>
                    <a:cubicBezTo>
                      <a:pt x="1601787" y="1276990"/>
                      <a:pt x="1547795" y="1375971"/>
                      <a:pt x="1504397" y="1479704"/>
                    </a:cubicBezTo>
                    <a:cubicBezTo>
                      <a:pt x="1496295" y="1499171"/>
                      <a:pt x="1488689" y="1518369"/>
                      <a:pt x="1481574" y="1537299"/>
                    </a:cubicBezTo>
                    <a:cubicBezTo>
                      <a:pt x="1442344" y="1642214"/>
                      <a:pt x="1414003" y="1750888"/>
                      <a:pt x="1396992" y="1861595"/>
                    </a:cubicBezTo>
                    <a:cubicBezTo>
                      <a:pt x="1282163" y="1649524"/>
                      <a:pt x="1183431" y="1429129"/>
                      <a:pt x="1101629" y="1202263"/>
                    </a:cubicBezTo>
                    <a:cubicBezTo>
                      <a:pt x="920383" y="698803"/>
                      <a:pt x="856074" y="255757"/>
                      <a:pt x="834257" y="671"/>
                    </a:cubicBezTo>
                    <a:close/>
                    <a:moveTo>
                      <a:pt x="831315" y="0"/>
                    </a:moveTo>
                    <a:cubicBezTo>
                      <a:pt x="809498" y="255086"/>
                      <a:pt x="745458" y="698132"/>
                      <a:pt x="563876" y="1202264"/>
                    </a:cubicBezTo>
                    <a:cubicBezTo>
                      <a:pt x="482074" y="1429130"/>
                      <a:pt x="383342" y="1649525"/>
                      <a:pt x="268513" y="1861596"/>
                    </a:cubicBezTo>
                    <a:cubicBezTo>
                      <a:pt x="251530" y="1751291"/>
                      <a:pt x="223329" y="1643013"/>
                      <a:pt x="184334" y="1538441"/>
                    </a:cubicBezTo>
                    <a:cubicBezTo>
                      <a:pt x="177132" y="1519108"/>
                      <a:pt x="169385" y="1499527"/>
                      <a:pt x="161108" y="1479704"/>
                    </a:cubicBezTo>
                    <a:cubicBezTo>
                      <a:pt x="117710" y="1375971"/>
                      <a:pt x="63718" y="1276991"/>
                      <a:pt x="0" y="1184340"/>
                    </a:cubicBezTo>
                    <a:cubicBezTo>
                      <a:pt x="63477" y="1152146"/>
                      <a:pt x="125027" y="1116279"/>
                      <a:pt x="184334" y="1076935"/>
                    </a:cubicBezTo>
                    <a:cubicBezTo>
                      <a:pt x="331278" y="979264"/>
                      <a:pt x="481041" y="846686"/>
                      <a:pt x="599656" y="665239"/>
                    </a:cubicBezTo>
                    <a:cubicBezTo>
                      <a:pt x="754990" y="427538"/>
                      <a:pt x="811378" y="175741"/>
                      <a:pt x="831315" y="0"/>
                    </a:cubicBez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  <a:effectLst>
                <a:outerShdw blurRad="63500" rotWithShape="0" algn="ctr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03" name="Google Shape;403;p3"/>
              <p:cNvSpPr/>
              <p:nvPr/>
            </p:nvSpPr>
            <p:spPr>
              <a:xfrm>
                <a:off x="1969851" y="5110588"/>
                <a:ext cx="1665505" cy="1861596"/>
              </a:xfrm>
              <a:custGeom>
                <a:rect b="b" l="l" r="r" t="t"/>
                <a:pathLst>
                  <a:path extrusionOk="0" h="1861596" w="1665505">
                    <a:moveTo>
                      <a:pt x="834257" y="671"/>
                    </a:moveTo>
                    <a:cubicBezTo>
                      <a:pt x="854396" y="176412"/>
                      <a:pt x="910716" y="427874"/>
                      <a:pt x="1065849" y="665239"/>
                    </a:cubicBezTo>
                    <a:cubicBezTo>
                      <a:pt x="1184532" y="846887"/>
                      <a:pt x="1334362" y="979532"/>
                      <a:pt x="1481574" y="1077204"/>
                    </a:cubicBezTo>
                    <a:cubicBezTo>
                      <a:pt x="1540761" y="1116447"/>
                      <a:pt x="1602169" y="1152219"/>
                      <a:pt x="1665505" y="1184340"/>
                    </a:cubicBezTo>
                    <a:cubicBezTo>
                      <a:pt x="1601787" y="1276990"/>
                      <a:pt x="1547795" y="1375971"/>
                      <a:pt x="1504397" y="1479704"/>
                    </a:cubicBezTo>
                    <a:cubicBezTo>
                      <a:pt x="1496295" y="1499171"/>
                      <a:pt x="1488689" y="1518369"/>
                      <a:pt x="1481574" y="1537299"/>
                    </a:cubicBezTo>
                    <a:cubicBezTo>
                      <a:pt x="1442344" y="1642214"/>
                      <a:pt x="1414003" y="1750888"/>
                      <a:pt x="1396992" y="1861595"/>
                    </a:cubicBezTo>
                    <a:cubicBezTo>
                      <a:pt x="1282163" y="1649524"/>
                      <a:pt x="1183431" y="1429129"/>
                      <a:pt x="1101629" y="1202263"/>
                    </a:cubicBezTo>
                    <a:cubicBezTo>
                      <a:pt x="920383" y="698803"/>
                      <a:pt x="856074" y="255757"/>
                      <a:pt x="834257" y="671"/>
                    </a:cubicBezTo>
                    <a:close/>
                    <a:moveTo>
                      <a:pt x="831315" y="0"/>
                    </a:moveTo>
                    <a:cubicBezTo>
                      <a:pt x="809498" y="255086"/>
                      <a:pt x="745458" y="698132"/>
                      <a:pt x="563876" y="1202264"/>
                    </a:cubicBezTo>
                    <a:cubicBezTo>
                      <a:pt x="482074" y="1429130"/>
                      <a:pt x="383342" y="1649525"/>
                      <a:pt x="268513" y="1861596"/>
                    </a:cubicBezTo>
                    <a:cubicBezTo>
                      <a:pt x="251530" y="1751291"/>
                      <a:pt x="223329" y="1643013"/>
                      <a:pt x="184334" y="1538441"/>
                    </a:cubicBezTo>
                    <a:cubicBezTo>
                      <a:pt x="177132" y="1519108"/>
                      <a:pt x="169385" y="1499527"/>
                      <a:pt x="161108" y="1479704"/>
                    </a:cubicBezTo>
                    <a:cubicBezTo>
                      <a:pt x="117710" y="1375971"/>
                      <a:pt x="63718" y="1276991"/>
                      <a:pt x="0" y="1184340"/>
                    </a:cubicBezTo>
                    <a:cubicBezTo>
                      <a:pt x="63477" y="1152146"/>
                      <a:pt x="125027" y="1116279"/>
                      <a:pt x="184334" y="1076935"/>
                    </a:cubicBezTo>
                    <a:cubicBezTo>
                      <a:pt x="331278" y="979264"/>
                      <a:pt x="481041" y="846686"/>
                      <a:pt x="599656" y="665239"/>
                    </a:cubicBezTo>
                    <a:cubicBezTo>
                      <a:pt x="754990" y="427538"/>
                      <a:pt x="811378" y="175741"/>
                      <a:pt x="831315" y="0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  <a:effectLst>
                <a:outerShdw blurRad="63500" rotWithShape="0" algn="ctr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404" name="Google Shape;404;p3"/>
          <p:cNvGrpSpPr/>
          <p:nvPr/>
        </p:nvGrpSpPr>
        <p:grpSpPr>
          <a:xfrm flipH="1">
            <a:off x="4144550" y="4442190"/>
            <a:ext cx="8072323" cy="2417556"/>
            <a:chOff x="1" y="2177475"/>
            <a:chExt cx="12191999" cy="4680651"/>
          </a:xfrm>
        </p:grpSpPr>
        <p:grpSp>
          <p:nvGrpSpPr>
            <p:cNvPr id="405" name="Google Shape;405;p3"/>
            <p:cNvGrpSpPr/>
            <p:nvPr/>
          </p:nvGrpSpPr>
          <p:grpSpPr>
            <a:xfrm>
              <a:off x="119831" y="2343268"/>
              <a:ext cx="11965386" cy="4514858"/>
              <a:chOff x="119831" y="2273655"/>
              <a:chExt cx="11965386" cy="4586406"/>
            </a:xfrm>
          </p:grpSpPr>
          <p:sp>
            <p:nvSpPr>
              <p:cNvPr id="406" name="Google Shape;406;p3"/>
              <p:cNvSpPr/>
              <p:nvPr/>
            </p:nvSpPr>
            <p:spPr>
              <a:xfrm>
                <a:off x="10390467" y="4843937"/>
                <a:ext cx="17933" cy="2015766"/>
              </a:xfrm>
              <a:custGeom>
                <a:rect b="b" l="l" r="r" t="t"/>
                <a:pathLst>
                  <a:path extrusionOk="0" h="2015766" w="17933">
                    <a:moveTo>
                      <a:pt x="10" y="-246"/>
                    </a:moveTo>
                    <a:lnTo>
                      <a:pt x="10" y="2015521"/>
                    </a:lnTo>
                    <a:lnTo>
                      <a:pt x="17944" y="2015521"/>
                    </a:lnTo>
                    <a:lnTo>
                      <a:pt x="17944" y="30690"/>
                    </a:lnTo>
                    <a:cubicBezTo>
                      <a:pt x="11846" y="20468"/>
                      <a:pt x="5839" y="10156"/>
                      <a:pt x="10" y="-246"/>
                    </a:cubicBez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07" name="Google Shape;407;p3"/>
              <p:cNvSpPr/>
              <p:nvPr/>
            </p:nvSpPr>
            <p:spPr>
              <a:xfrm>
                <a:off x="10379168" y="5017357"/>
                <a:ext cx="423060" cy="1739764"/>
              </a:xfrm>
              <a:custGeom>
                <a:rect b="b" l="l" r="r" t="t"/>
                <a:pathLst>
                  <a:path extrusionOk="0" h="1739764" w="423060">
                    <a:moveTo>
                      <a:pt x="394106" y="1713066"/>
                    </a:moveTo>
                    <a:lnTo>
                      <a:pt x="225080" y="1559642"/>
                    </a:lnTo>
                    <a:lnTo>
                      <a:pt x="394106" y="1406217"/>
                    </a:lnTo>
                    <a:lnTo>
                      <a:pt x="412040" y="1389987"/>
                    </a:lnTo>
                    <a:lnTo>
                      <a:pt x="413385" y="1388732"/>
                    </a:lnTo>
                    <a:lnTo>
                      <a:pt x="412040" y="1387477"/>
                    </a:lnTo>
                    <a:lnTo>
                      <a:pt x="394106" y="1371246"/>
                    </a:lnTo>
                    <a:lnTo>
                      <a:pt x="225080" y="1217822"/>
                    </a:lnTo>
                    <a:lnTo>
                      <a:pt x="394106" y="1064398"/>
                    </a:lnTo>
                    <a:lnTo>
                      <a:pt x="412040" y="1048168"/>
                    </a:lnTo>
                    <a:lnTo>
                      <a:pt x="413385" y="1046912"/>
                    </a:lnTo>
                    <a:lnTo>
                      <a:pt x="412040" y="1045657"/>
                    </a:lnTo>
                    <a:lnTo>
                      <a:pt x="394106" y="1029427"/>
                    </a:lnTo>
                    <a:lnTo>
                      <a:pt x="225080" y="876092"/>
                    </a:lnTo>
                    <a:lnTo>
                      <a:pt x="394106" y="722668"/>
                    </a:lnTo>
                    <a:lnTo>
                      <a:pt x="412040" y="706438"/>
                    </a:lnTo>
                    <a:lnTo>
                      <a:pt x="413385" y="705182"/>
                    </a:lnTo>
                    <a:lnTo>
                      <a:pt x="412040" y="703927"/>
                    </a:lnTo>
                    <a:lnTo>
                      <a:pt x="394106" y="687697"/>
                    </a:lnTo>
                    <a:lnTo>
                      <a:pt x="225080" y="534273"/>
                    </a:lnTo>
                    <a:lnTo>
                      <a:pt x="394106" y="380938"/>
                    </a:lnTo>
                    <a:lnTo>
                      <a:pt x="412040" y="364708"/>
                    </a:lnTo>
                    <a:lnTo>
                      <a:pt x="413385" y="363453"/>
                    </a:lnTo>
                    <a:lnTo>
                      <a:pt x="412040" y="362197"/>
                    </a:lnTo>
                    <a:lnTo>
                      <a:pt x="394106" y="346057"/>
                    </a:lnTo>
                    <a:lnTo>
                      <a:pt x="394106" y="346057"/>
                    </a:lnTo>
                    <a:lnTo>
                      <a:pt x="225080" y="192633"/>
                    </a:lnTo>
                    <a:lnTo>
                      <a:pt x="278881" y="144032"/>
                    </a:lnTo>
                    <a:cubicBezTo>
                      <a:pt x="276192" y="138051"/>
                      <a:pt x="273591" y="132312"/>
                      <a:pt x="271080" y="126815"/>
                    </a:cubicBezTo>
                    <a:lnTo>
                      <a:pt x="211898" y="180617"/>
                    </a:lnTo>
                    <a:lnTo>
                      <a:pt x="91204" y="71131"/>
                    </a:lnTo>
                    <a:lnTo>
                      <a:pt x="46369" y="30869"/>
                    </a:lnTo>
                    <a:lnTo>
                      <a:pt x="36506" y="21902"/>
                    </a:lnTo>
                    <a:lnTo>
                      <a:pt x="45473" y="14012"/>
                    </a:lnTo>
                    <a:lnTo>
                      <a:pt x="46637" y="12935"/>
                    </a:lnTo>
                    <a:lnTo>
                      <a:pt x="44665" y="12935"/>
                    </a:lnTo>
                    <a:lnTo>
                      <a:pt x="34532" y="-246"/>
                    </a:lnTo>
                    <a:lnTo>
                      <a:pt x="29422" y="4327"/>
                    </a:lnTo>
                    <a:lnTo>
                      <a:pt x="11488" y="20557"/>
                    </a:lnTo>
                    <a:lnTo>
                      <a:pt x="10053" y="21902"/>
                    </a:lnTo>
                    <a:lnTo>
                      <a:pt x="11488" y="23247"/>
                    </a:lnTo>
                    <a:lnTo>
                      <a:pt x="29422" y="39477"/>
                    </a:lnTo>
                    <a:lnTo>
                      <a:pt x="198358" y="192723"/>
                    </a:lnTo>
                    <a:lnTo>
                      <a:pt x="29242" y="345877"/>
                    </a:lnTo>
                    <a:lnTo>
                      <a:pt x="11308" y="362108"/>
                    </a:lnTo>
                    <a:lnTo>
                      <a:pt x="9873" y="363453"/>
                    </a:lnTo>
                    <a:lnTo>
                      <a:pt x="11308" y="364798"/>
                    </a:lnTo>
                    <a:lnTo>
                      <a:pt x="29242" y="381028"/>
                    </a:lnTo>
                    <a:lnTo>
                      <a:pt x="198179" y="534273"/>
                    </a:lnTo>
                    <a:lnTo>
                      <a:pt x="29242" y="687608"/>
                    </a:lnTo>
                    <a:lnTo>
                      <a:pt x="11308" y="703838"/>
                    </a:lnTo>
                    <a:lnTo>
                      <a:pt x="9873" y="705182"/>
                    </a:lnTo>
                    <a:lnTo>
                      <a:pt x="11308" y="706528"/>
                    </a:lnTo>
                    <a:lnTo>
                      <a:pt x="29242" y="722758"/>
                    </a:lnTo>
                    <a:lnTo>
                      <a:pt x="198179" y="876092"/>
                    </a:lnTo>
                    <a:lnTo>
                      <a:pt x="29242" y="1029337"/>
                    </a:lnTo>
                    <a:lnTo>
                      <a:pt x="11308" y="1045567"/>
                    </a:lnTo>
                    <a:lnTo>
                      <a:pt x="9873" y="1046912"/>
                    </a:lnTo>
                    <a:lnTo>
                      <a:pt x="11308" y="1048257"/>
                    </a:lnTo>
                    <a:lnTo>
                      <a:pt x="29242" y="1064488"/>
                    </a:lnTo>
                    <a:lnTo>
                      <a:pt x="198179" y="1217822"/>
                    </a:lnTo>
                    <a:lnTo>
                      <a:pt x="29242" y="1371157"/>
                    </a:lnTo>
                    <a:lnTo>
                      <a:pt x="11308" y="1387387"/>
                    </a:lnTo>
                    <a:lnTo>
                      <a:pt x="9873" y="1388732"/>
                    </a:lnTo>
                    <a:lnTo>
                      <a:pt x="11308" y="1390077"/>
                    </a:lnTo>
                    <a:lnTo>
                      <a:pt x="29242" y="1406307"/>
                    </a:lnTo>
                    <a:lnTo>
                      <a:pt x="198179" y="1559642"/>
                    </a:lnTo>
                    <a:lnTo>
                      <a:pt x="29242" y="1712976"/>
                    </a:lnTo>
                    <a:lnTo>
                      <a:pt x="11308" y="1729296"/>
                    </a:lnTo>
                    <a:lnTo>
                      <a:pt x="10" y="1739518"/>
                    </a:lnTo>
                    <a:lnTo>
                      <a:pt x="423070" y="1739518"/>
                    </a:lnTo>
                    <a:lnTo>
                      <a:pt x="411862" y="1729386"/>
                    </a:lnTo>
                    <a:close/>
                    <a:moveTo>
                      <a:pt x="46637" y="372420"/>
                    </a:moveTo>
                    <a:lnTo>
                      <a:pt x="36774" y="363453"/>
                    </a:lnTo>
                    <a:lnTo>
                      <a:pt x="46637" y="354486"/>
                    </a:lnTo>
                    <a:lnTo>
                      <a:pt x="211719" y="204648"/>
                    </a:lnTo>
                    <a:lnTo>
                      <a:pt x="376801" y="354486"/>
                    </a:lnTo>
                    <a:lnTo>
                      <a:pt x="386664" y="363453"/>
                    </a:lnTo>
                    <a:lnTo>
                      <a:pt x="376801" y="372420"/>
                    </a:lnTo>
                    <a:lnTo>
                      <a:pt x="211719" y="522616"/>
                    </a:lnTo>
                    <a:close/>
                    <a:moveTo>
                      <a:pt x="46637" y="714149"/>
                    </a:moveTo>
                    <a:lnTo>
                      <a:pt x="36774" y="705182"/>
                    </a:lnTo>
                    <a:lnTo>
                      <a:pt x="46637" y="696216"/>
                    </a:lnTo>
                    <a:lnTo>
                      <a:pt x="211719" y="546468"/>
                    </a:lnTo>
                    <a:lnTo>
                      <a:pt x="376801" y="696216"/>
                    </a:lnTo>
                    <a:lnTo>
                      <a:pt x="386664" y="705182"/>
                    </a:lnTo>
                    <a:lnTo>
                      <a:pt x="376801" y="714149"/>
                    </a:lnTo>
                    <a:lnTo>
                      <a:pt x="211719" y="863987"/>
                    </a:lnTo>
                    <a:close/>
                    <a:moveTo>
                      <a:pt x="46637" y="1055879"/>
                    </a:moveTo>
                    <a:lnTo>
                      <a:pt x="36774" y="1046912"/>
                    </a:lnTo>
                    <a:lnTo>
                      <a:pt x="46637" y="1037945"/>
                    </a:lnTo>
                    <a:lnTo>
                      <a:pt x="211719" y="888198"/>
                    </a:lnTo>
                    <a:lnTo>
                      <a:pt x="376801" y="1037945"/>
                    </a:lnTo>
                    <a:lnTo>
                      <a:pt x="386664" y="1046912"/>
                    </a:lnTo>
                    <a:lnTo>
                      <a:pt x="376801" y="1055879"/>
                    </a:lnTo>
                    <a:lnTo>
                      <a:pt x="211719" y="1205717"/>
                    </a:lnTo>
                    <a:close/>
                    <a:moveTo>
                      <a:pt x="46637" y="1397699"/>
                    </a:moveTo>
                    <a:lnTo>
                      <a:pt x="36774" y="1388732"/>
                    </a:lnTo>
                    <a:lnTo>
                      <a:pt x="46637" y="1379765"/>
                    </a:lnTo>
                    <a:lnTo>
                      <a:pt x="211719" y="1229928"/>
                    </a:lnTo>
                    <a:lnTo>
                      <a:pt x="376801" y="1379765"/>
                    </a:lnTo>
                    <a:lnTo>
                      <a:pt x="386664" y="1388732"/>
                    </a:lnTo>
                    <a:lnTo>
                      <a:pt x="376801" y="1397699"/>
                    </a:lnTo>
                    <a:lnTo>
                      <a:pt x="211719" y="1547536"/>
                    </a:lnTo>
                    <a:close/>
                    <a:moveTo>
                      <a:pt x="46637" y="1721585"/>
                    </a:moveTo>
                    <a:lnTo>
                      <a:pt x="211719" y="1571747"/>
                    </a:lnTo>
                    <a:lnTo>
                      <a:pt x="376801" y="1721585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08" name="Google Shape;408;p3"/>
              <p:cNvSpPr/>
              <p:nvPr/>
            </p:nvSpPr>
            <p:spPr>
              <a:xfrm>
                <a:off x="10773264" y="5346802"/>
                <a:ext cx="17933" cy="1512901"/>
              </a:xfrm>
              <a:custGeom>
                <a:rect b="b" l="l" r="r" t="t"/>
                <a:pathLst>
                  <a:path extrusionOk="0" h="1512901" w="17933">
                    <a:moveTo>
                      <a:pt x="10" y="-246"/>
                    </a:moveTo>
                    <a:lnTo>
                      <a:pt x="10" y="1512655"/>
                    </a:lnTo>
                    <a:lnTo>
                      <a:pt x="17944" y="1512655"/>
                    </a:lnTo>
                    <a:lnTo>
                      <a:pt x="17944" y="19481"/>
                    </a:lnTo>
                    <a:cubicBezTo>
                      <a:pt x="11757" y="13025"/>
                      <a:pt x="5839" y="6479"/>
                      <a:pt x="10" y="-246"/>
                    </a:cubicBez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09" name="Google Shape;409;p3"/>
              <p:cNvSpPr/>
              <p:nvPr/>
            </p:nvSpPr>
            <p:spPr>
              <a:xfrm>
                <a:off x="10402572" y="5030360"/>
                <a:ext cx="156921" cy="17933"/>
              </a:xfrm>
              <a:custGeom>
                <a:rect b="b" l="l" r="r" t="t"/>
                <a:pathLst>
                  <a:path extrusionOk="0" h="17933" w="156921">
                    <a:moveTo>
                      <a:pt x="136666" y="-246"/>
                    </a:moveTo>
                    <a:lnTo>
                      <a:pt x="10" y="-246"/>
                    </a:lnTo>
                    <a:lnTo>
                      <a:pt x="10" y="17688"/>
                    </a:lnTo>
                    <a:lnTo>
                      <a:pt x="156931" y="17688"/>
                    </a:lnTo>
                    <a:cubicBezTo>
                      <a:pt x="150026" y="11859"/>
                      <a:pt x="143301" y="5851"/>
                      <a:pt x="136666" y="-246"/>
                    </a:cubicBez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10" name="Google Shape;410;p3"/>
              <p:cNvSpPr/>
              <p:nvPr/>
            </p:nvSpPr>
            <p:spPr>
              <a:xfrm>
                <a:off x="10402662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2" y="0"/>
                    </a:lnTo>
                    <a:lnTo>
                      <a:pt x="376612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11" name="Google Shape;411;p3"/>
              <p:cNvSpPr/>
              <p:nvPr/>
            </p:nvSpPr>
            <p:spPr>
              <a:xfrm>
                <a:off x="10402662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2" y="0"/>
                    </a:lnTo>
                    <a:lnTo>
                      <a:pt x="376612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12" name="Google Shape;412;p3"/>
              <p:cNvSpPr/>
              <p:nvPr/>
            </p:nvSpPr>
            <p:spPr>
              <a:xfrm>
                <a:off x="10402662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2" y="0"/>
                    </a:lnTo>
                    <a:lnTo>
                      <a:pt x="376612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13" name="Google Shape;413;p3"/>
              <p:cNvSpPr/>
              <p:nvPr/>
            </p:nvSpPr>
            <p:spPr>
              <a:xfrm>
                <a:off x="10402662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2" y="0"/>
                    </a:lnTo>
                    <a:lnTo>
                      <a:pt x="376612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14" name="Google Shape;414;p3"/>
              <p:cNvSpPr/>
              <p:nvPr/>
            </p:nvSpPr>
            <p:spPr>
              <a:xfrm>
                <a:off x="9108195" y="2638072"/>
                <a:ext cx="17933" cy="4221631"/>
              </a:xfrm>
              <a:custGeom>
                <a:rect b="b" l="l" r="r" t="t"/>
                <a:pathLst>
                  <a:path extrusionOk="0" h="4221631" w="17933">
                    <a:moveTo>
                      <a:pt x="2879" y="3341"/>
                    </a:moveTo>
                    <a:lnTo>
                      <a:pt x="10" y="-246"/>
                    </a:lnTo>
                    <a:lnTo>
                      <a:pt x="10" y="4221386"/>
                    </a:lnTo>
                    <a:lnTo>
                      <a:pt x="17944" y="4221386"/>
                    </a:lnTo>
                    <a:lnTo>
                      <a:pt x="17944" y="24861"/>
                    </a:lnTo>
                    <a:cubicBezTo>
                      <a:pt x="12922" y="17598"/>
                      <a:pt x="7991" y="10425"/>
                      <a:pt x="2879" y="3341"/>
                    </a:cubicBez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15" name="Google Shape;415;p3"/>
              <p:cNvSpPr/>
              <p:nvPr/>
            </p:nvSpPr>
            <p:spPr>
              <a:xfrm>
                <a:off x="9096897" y="2886814"/>
                <a:ext cx="423060" cy="3870307"/>
              </a:xfrm>
              <a:custGeom>
                <a:rect b="b" l="l" r="r" t="t"/>
                <a:pathLst>
                  <a:path extrusionOk="0" h="3870307" w="423060">
                    <a:moveTo>
                      <a:pt x="393928" y="3843609"/>
                    </a:moveTo>
                    <a:lnTo>
                      <a:pt x="224900" y="3690185"/>
                    </a:lnTo>
                    <a:lnTo>
                      <a:pt x="393928" y="3536760"/>
                    </a:lnTo>
                    <a:lnTo>
                      <a:pt x="411862" y="3520530"/>
                    </a:lnTo>
                    <a:lnTo>
                      <a:pt x="413206" y="3519275"/>
                    </a:lnTo>
                    <a:lnTo>
                      <a:pt x="411862" y="3518020"/>
                    </a:lnTo>
                    <a:lnTo>
                      <a:pt x="393928" y="3501790"/>
                    </a:lnTo>
                    <a:lnTo>
                      <a:pt x="224900" y="3348366"/>
                    </a:lnTo>
                    <a:lnTo>
                      <a:pt x="393928" y="3194941"/>
                    </a:lnTo>
                    <a:lnTo>
                      <a:pt x="411862" y="3178711"/>
                    </a:lnTo>
                    <a:lnTo>
                      <a:pt x="413206" y="3177455"/>
                    </a:lnTo>
                    <a:lnTo>
                      <a:pt x="411862" y="3176200"/>
                    </a:lnTo>
                    <a:lnTo>
                      <a:pt x="393928" y="3159970"/>
                    </a:lnTo>
                    <a:lnTo>
                      <a:pt x="224900" y="3006635"/>
                    </a:lnTo>
                    <a:lnTo>
                      <a:pt x="393928" y="2853211"/>
                    </a:lnTo>
                    <a:lnTo>
                      <a:pt x="411862" y="2836981"/>
                    </a:lnTo>
                    <a:lnTo>
                      <a:pt x="413206" y="2835726"/>
                    </a:lnTo>
                    <a:lnTo>
                      <a:pt x="411862" y="2834470"/>
                    </a:lnTo>
                    <a:lnTo>
                      <a:pt x="393928" y="2818240"/>
                    </a:lnTo>
                    <a:lnTo>
                      <a:pt x="224900" y="2664816"/>
                    </a:lnTo>
                    <a:lnTo>
                      <a:pt x="393928" y="2511482"/>
                    </a:lnTo>
                    <a:lnTo>
                      <a:pt x="411862" y="2495252"/>
                    </a:lnTo>
                    <a:lnTo>
                      <a:pt x="413206" y="2493996"/>
                    </a:lnTo>
                    <a:lnTo>
                      <a:pt x="411862" y="2492741"/>
                    </a:lnTo>
                    <a:lnTo>
                      <a:pt x="393928" y="2476510"/>
                    </a:lnTo>
                    <a:lnTo>
                      <a:pt x="224900" y="2323086"/>
                    </a:lnTo>
                    <a:lnTo>
                      <a:pt x="393928" y="2169752"/>
                    </a:lnTo>
                    <a:lnTo>
                      <a:pt x="411862" y="2153522"/>
                    </a:lnTo>
                    <a:lnTo>
                      <a:pt x="413206" y="2152266"/>
                    </a:lnTo>
                    <a:lnTo>
                      <a:pt x="411862" y="2151011"/>
                    </a:lnTo>
                    <a:lnTo>
                      <a:pt x="393928" y="2134781"/>
                    </a:lnTo>
                    <a:lnTo>
                      <a:pt x="224900" y="1981357"/>
                    </a:lnTo>
                    <a:lnTo>
                      <a:pt x="393928" y="1828022"/>
                    </a:lnTo>
                    <a:lnTo>
                      <a:pt x="411862" y="1811792"/>
                    </a:lnTo>
                    <a:lnTo>
                      <a:pt x="413206" y="1810537"/>
                    </a:lnTo>
                    <a:lnTo>
                      <a:pt x="411862" y="1809281"/>
                    </a:lnTo>
                    <a:lnTo>
                      <a:pt x="393928" y="1793051"/>
                    </a:lnTo>
                    <a:lnTo>
                      <a:pt x="224900" y="1639896"/>
                    </a:lnTo>
                    <a:lnTo>
                      <a:pt x="393928" y="1486561"/>
                    </a:lnTo>
                    <a:lnTo>
                      <a:pt x="411862" y="1470331"/>
                    </a:lnTo>
                    <a:lnTo>
                      <a:pt x="413206" y="1469076"/>
                    </a:lnTo>
                    <a:lnTo>
                      <a:pt x="411862" y="1467820"/>
                    </a:lnTo>
                    <a:lnTo>
                      <a:pt x="393928" y="1451590"/>
                    </a:lnTo>
                    <a:lnTo>
                      <a:pt x="224900" y="1298256"/>
                    </a:lnTo>
                    <a:lnTo>
                      <a:pt x="393928" y="1144831"/>
                    </a:lnTo>
                    <a:lnTo>
                      <a:pt x="411862" y="1128601"/>
                    </a:lnTo>
                    <a:lnTo>
                      <a:pt x="413206" y="1127346"/>
                    </a:lnTo>
                    <a:lnTo>
                      <a:pt x="411862" y="1126091"/>
                    </a:lnTo>
                    <a:lnTo>
                      <a:pt x="393928" y="1109860"/>
                    </a:lnTo>
                    <a:lnTo>
                      <a:pt x="224900" y="956436"/>
                    </a:lnTo>
                    <a:lnTo>
                      <a:pt x="393928" y="803101"/>
                    </a:lnTo>
                    <a:lnTo>
                      <a:pt x="411862" y="786871"/>
                    </a:lnTo>
                    <a:lnTo>
                      <a:pt x="413206" y="785616"/>
                    </a:lnTo>
                    <a:lnTo>
                      <a:pt x="411862" y="784361"/>
                    </a:lnTo>
                    <a:lnTo>
                      <a:pt x="393928" y="768131"/>
                    </a:lnTo>
                    <a:lnTo>
                      <a:pt x="224900" y="614706"/>
                    </a:lnTo>
                    <a:lnTo>
                      <a:pt x="393928" y="461372"/>
                    </a:lnTo>
                    <a:lnTo>
                      <a:pt x="399577" y="456261"/>
                    </a:lnTo>
                    <a:lnTo>
                      <a:pt x="411862" y="445142"/>
                    </a:lnTo>
                    <a:lnTo>
                      <a:pt x="413206" y="443886"/>
                    </a:lnTo>
                    <a:lnTo>
                      <a:pt x="411862" y="442631"/>
                    </a:lnTo>
                    <a:lnTo>
                      <a:pt x="393928" y="426401"/>
                    </a:lnTo>
                    <a:lnTo>
                      <a:pt x="372138" y="406584"/>
                    </a:lnTo>
                    <a:lnTo>
                      <a:pt x="224900" y="272976"/>
                    </a:lnTo>
                    <a:lnTo>
                      <a:pt x="270901" y="231280"/>
                    </a:lnTo>
                    <a:lnTo>
                      <a:pt x="314749" y="191557"/>
                    </a:lnTo>
                    <a:cubicBezTo>
                      <a:pt x="310804" y="186984"/>
                      <a:pt x="306948" y="182590"/>
                      <a:pt x="303093" y="177748"/>
                    </a:cubicBezTo>
                    <a:lnTo>
                      <a:pt x="261396" y="215588"/>
                    </a:lnTo>
                    <a:lnTo>
                      <a:pt x="211539" y="260871"/>
                    </a:lnTo>
                    <a:lnTo>
                      <a:pt x="46459" y="111123"/>
                    </a:lnTo>
                    <a:lnTo>
                      <a:pt x="36595" y="102157"/>
                    </a:lnTo>
                    <a:lnTo>
                      <a:pt x="46459" y="93190"/>
                    </a:lnTo>
                    <a:lnTo>
                      <a:pt x="132989" y="14729"/>
                    </a:lnTo>
                    <a:cubicBezTo>
                      <a:pt x="129671" y="9707"/>
                      <a:pt x="126264" y="4686"/>
                      <a:pt x="122768" y="-246"/>
                    </a:cubicBezTo>
                    <a:lnTo>
                      <a:pt x="29242" y="84312"/>
                    </a:lnTo>
                    <a:lnTo>
                      <a:pt x="11308" y="100542"/>
                    </a:lnTo>
                    <a:lnTo>
                      <a:pt x="9873" y="101888"/>
                    </a:lnTo>
                    <a:lnTo>
                      <a:pt x="11308" y="103233"/>
                    </a:lnTo>
                    <a:lnTo>
                      <a:pt x="29242" y="119463"/>
                    </a:lnTo>
                    <a:lnTo>
                      <a:pt x="198179" y="272707"/>
                    </a:lnTo>
                    <a:lnTo>
                      <a:pt x="29242" y="426042"/>
                    </a:lnTo>
                    <a:lnTo>
                      <a:pt x="11308" y="442272"/>
                    </a:lnTo>
                    <a:lnTo>
                      <a:pt x="9873" y="443617"/>
                    </a:lnTo>
                    <a:lnTo>
                      <a:pt x="11308" y="444962"/>
                    </a:lnTo>
                    <a:lnTo>
                      <a:pt x="29242" y="461192"/>
                    </a:lnTo>
                    <a:lnTo>
                      <a:pt x="198179" y="614437"/>
                    </a:lnTo>
                    <a:lnTo>
                      <a:pt x="29242" y="767772"/>
                    </a:lnTo>
                    <a:lnTo>
                      <a:pt x="11308" y="784002"/>
                    </a:lnTo>
                    <a:lnTo>
                      <a:pt x="9873" y="785347"/>
                    </a:lnTo>
                    <a:lnTo>
                      <a:pt x="11308" y="786692"/>
                    </a:lnTo>
                    <a:lnTo>
                      <a:pt x="29242" y="802922"/>
                    </a:lnTo>
                    <a:lnTo>
                      <a:pt x="198179" y="956167"/>
                    </a:lnTo>
                    <a:lnTo>
                      <a:pt x="29242" y="1109502"/>
                    </a:lnTo>
                    <a:lnTo>
                      <a:pt x="11308" y="1125732"/>
                    </a:lnTo>
                    <a:lnTo>
                      <a:pt x="9873" y="1127077"/>
                    </a:lnTo>
                    <a:lnTo>
                      <a:pt x="11308" y="1128422"/>
                    </a:lnTo>
                    <a:lnTo>
                      <a:pt x="29242" y="1144652"/>
                    </a:lnTo>
                    <a:lnTo>
                      <a:pt x="198179" y="1297987"/>
                    </a:lnTo>
                    <a:lnTo>
                      <a:pt x="29242" y="1451590"/>
                    </a:lnTo>
                    <a:lnTo>
                      <a:pt x="11308" y="1467820"/>
                    </a:lnTo>
                    <a:lnTo>
                      <a:pt x="9873" y="1469165"/>
                    </a:lnTo>
                    <a:lnTo>
                      <a:pt x="11308" y="1470510"/>
                    </a:lnTo>
                    <a:lnTo>
                      <a:pt x="29242" y="1486741"/>
                    </a:lnTo>
                    <a:lnTo>
                      <a:pt x="198179" y="1639896"/>
                    </a:lnTo>
                    <a:lnTo>
                      <a:pt x="29242" y="1792961"/>
                    </a:lnTo>
                    <a:lnTo>
                      <a:pt x="11308" y="1809191"/>
                    </a:lnTo>
                    <a:lnTo>
                      <a:pt x="9873" y="1810537"/>
                    </a:lnTo>
                    <a:lnTo>
                      <a:pt x="11308" y="1811881"/>
                    </a:lnTo>
                    <a:lnTo>
                      <a:pt x="29242" y="1828111"/>
                    </a:lnTo>
                    <a:lnTo>
                      <a:pt x="198179" y="1981357"/>
                    </a:lnTo>
                    <a:lnTo>
                      <a:pt x="29242" y="2134691"/>
                    </a:lnTo>
                    <a:lnTo>
                      <a:pt x="11308" y="2150921"/>
                    </a:lnTo>
                    <a:lnTo>
                      <a:pt x="9873" y="2152266"/>
                    </a:lnTo>
                    <a:lnTo>
                      <a:pt x="11308" y="2153611"/>
                    </a:lnTo>
                    <a:lnTo>
                      <a:pt x="29242" y="2169841"/>
                    </a:lnTo>
                    <a:lnTo>
                      <a:pt x="198179" y="2323086"/>
                    </a:lnTo>
                    <a:lnTo>
                      <a:pt x="29242" y="2476421"/>
                    </a:lnTo>
                    <a:lnTo>
                      <a:pt x="11308" y="2492651"/>
                    </a:lnTo>
                    <a:lnTo>
                      <a:pt x="9873" y="2493996"/>
                    </a:lnTo>
                    <a:lnTo>
                      <a:pt x="11308" y="2495341"/>
                    </a:lnTo>
                    <a:lnTo>
                      <a:pt x="29242" y="2511571"/>
                    </a:lnTo>
                    <a:lnTo>
                      <a:pt x="198179" y="2664816"/>
                    </a:lnTo>
                    <a:lnTo>
                      <a:pt x="29242" y="2818151"/>
                    </a:lnTo>
                    <a:lnTo>
                      <a:pt x="11308" y="2834381"/>
                    </a:lnTo>
                    <a:lnTo>
                      <a:pt x="9873" y="2835726"/>
                    </a:lnTo>
                    <a:lnTo>
                      <a:pt x="11308" y="2837071"/>
                    </a:lnTo>
                    <a:lnTo>
                      <a:pt x="29242" y="2853301"/>
                    </a:lnTo>
                    <a:lnTo>
                      <a:pt x="198179" y="3006635"/>
                    </a:lnTo>
                    <a:lnTo>
                      <a:pt x="29242" y="3159880"/>
                    </a:lnTo>
                    <a:lnTo>
                      <a:pt x="11308" y="3176111"/>
                    </a:lnTo>
                    <a:lnTo>
                      <a:pt x="9873" y="3177455"/>
                    </a:lnTo>
                    <a:lnTo>
                      <a:pt x="11308" y="3178801"/>
                    </a:lnTo>
                    <a:lnTo>
                      <a:pt x="29242" y="3195031"/>
                    </a:lnTo>
                    <a:lnTo>
                      <a:pt x="198179" y="3348366"/>
                    </a:lnTo>
                    <a:lnTo>
                      <a:pt x="29242" y="3501700"/>
                    </a:lnTo>
                    <a:lnTo>
                      <a:pt x="11308" y="3517930"/>
                    </a:lnTo>
                    <a:lnTo>
                      <a:pt x="9873" y="3519275"/>
                    </a:lnTo>
                    <a:lnTo>
                      <a:pt x="11308" y="3520620"/>
                    </a:lnTo>
                    <a:lnTo>
                      <a:pt x="29242" y="3536850"/>
                    </a:lnTo>
                    <a:lnTo>
                      <a:pt x="198179" y="3690185"/>
                    </a:lnTo>
                    <a:lnTo>
                      <a:pt x="29242" y="3843519"/>
                    </a:lnTo>
                    <a:lnTo>
                      <a:pt x="11308" y="3859839"/>
                    </a:lnTo>
                    <a:lnTo>
                      <a:pt x="10" y="3870062"/>
                    </a:lnTo>
                    <a:lnTo>
                      <a:pt x="423070" y="3870062"/>
                    </a:lnTo>
                    <a:lnTo>
                      <a:pt x="411862" y="3859929"/>
                    </a:lnTo>
                    <a:close/>
                    <a:moveTo>
                      <a:pt x="46459" y="452584"/>
                    </a:moveTo>
                    <a:lnTo>
                      <a:pt x="36595" y="443617"/>
                    </a:lnTo>
                    <a:lnTo>
                      <a:pt x="46459" y="434650"/>
                    </a:lnTo>
                    <a:lnTo>
                      <a:pt x="211539" y="284813"/>
                    </a:lnTo>
                    <a:lnTo>
                      <a:pt x="376621" y="434650"/>
                    </a:lnTo>
                    <a:lnTo>
                      <a:pt x="386484" y="443617"/>
                    </a:lnTo>
                    <a:lnTo>
                      <a:pt x="376621" y="452584"/>
                    </a:lnTo>
                    <a:lnTo>
                      <a:pt x="211539" y="602332"/>
                    </a:lnTo>
                    <a:close/>
                    <a:moveTo>
                      <a:pt x="46459" y="794314"/>
                    </a:moveTo>
                    <a:lnTo>
                      <a:pt x="36595" y="785347"/>
                    </a:lnTo>
                    <a:lnTo>
                      <a:pt x="46459" y="776380"/>
                    </a:lnTo>
                    <a:lnTo>
                      <a:pt x="211539" y="626632"/>
                    </a:lnTo>
                    <a:lnTo>
                      <a:pt x="376621" y="776470"/>
                    </a:lnTo>
                    <a:lnTo>
                      <a:pt x="386484" y="785437"/>
                    </a:lnTo>
                    <a:lnTo>
                      <a:pt x="376621" y="794404"/>
                    </a:lnTo>
                    <a:lnTo>
                      <a:pt x="211539" y="944151"/>
                    </a:lnTo>
                    <a:close/>
                    <a:moveTo>
                      <a:pt x="46459" y="1136044"/>
                    </a:moveTo>
                    <a:lnTo>
                      <a:pt x="36595" y="1127077"/>
                    </a:lnTo>
                    <a:lnTo>
                      <a:pt x="46459" y="1118110"/>
                    </a:lnTo>
                    <a:lnTo>
                      <a:pt x="211539" y="968272"/>
                    </a:lnTo>
                    <a:lnTo>
                      <a:pt x="376621" y="1118110"/>
                    </a:lnTo>
                    <a:lnTo>
                      <a:pt x="386484" y="1127077"/>
                    </a:lnTo>
                    <a:lnTo>
                      <a:pt x="376621" y="1136044"/>
                    </a:lnTo>
                    <a:lnTo>
                      <a:pt x="211539" y="1285792"/>
                    </a:lnTo>
                    <a:close/>
                    <a:moveTo>
                      <a:pt x="46459" y="1477774"/>
                    </a:moveTo>
                    <a:lnTo>
                      <a:pt x="36595" y="1468807"/>
                    </a:lnTo>
                    <a:lnTo>
                      <a:pt x="46459" y="1459840"/>
                    </a:lnTo>
                    <a:lnTo>
                      <a:pt x="211539" y="1310092"/>
                    </a:lnTo>
                    <a:lnTo>
                      <a:pt x="376621" y="1459840"/>
                    </a:lnTo>
                    <a:lnTo>
                      <a:pt x="386484" y="1468807"/>
                    </a:lnTo>
                    <a:lnTo>
                      <a:pt x="376621" y="1477774"/>
                    </a:lnTo>
                    <a:lnTo>
                      <a:pt x="211539" y="1627521"/>
                    </a:lnTo>
                    <a:close/>
                    <a:moveTo>
                      <a:pt x="46459" y="1819504"/>
                    </a:moveTo>
                    <a:lnTo>
                      <a:pt x="36595" y="1810537"/>
                    </a:lnTo>
                    <a:lnTo>
                      <a:pt x="46459" y="1801570"/>
                    </a:lnTo>
                    <a:lnTo>
                      <a:pt x="211539" y="1651732"/>
                    </a:lnTo>
                    <a:lnTo>
                      <a:pt x="376621" y="1801300"/>
                    </a:lnTo>
                    <a:lnTo>
                      <a:pt x="386484" y="1810267"/>
                    </a:lnTo>
                    <a:lnTo>
                      <a:pt x="376621" y="1819234"/>
                    </a:lnTo>
                    <a:lnTo>
                      <a:pt x="211539" y="1968982"/>
                    </a:lnTo>
                    <a:close/>
                    <a:moveTo>
                      <a:pt x="46459" y="2161233"/>
                    </a:moveTo>
                    <a:lnTo>
                      <a:pt x="36595" y="2152266"/>
                    </a:lnTo>
                    <a:lnTo>
                      <a:pt x="46459" y="2143299"/>
                    </a:lnTo>
                    <a:lnTo>
                      <a:pt x="211539" y="1993462"/>
                    </a:lnTo>
                    <a:lnTo>
                      <a:pt x="376621" y="2143299"/>
                    </a:lnTo>
                    <a:lnTo>
                      <a:pt x="386484" y="2152266"/>
                    </a:lnTo>
                    <a:lnTo>
                      <a:pt x="376621" y="2161233"/>
                    </a:lnTo>
                    <a:lnTo>
                      <a:pt x="211539" y="2310981"/>
                    </a:lnTo>
                    <a:close/>
                    <a:moveTo>
                      <a:pt x="46459" y="2502963"/>
                    </a:moveTo>
                    <a:lnTo>
                      <a:pt x="36595" y="2493996"/>
                    </a:lnTo>
                    <a:lnTo>
                      <a:pt x="46459" y="2485029"/>
                    </a:lnTo>
                    <a:lnTo>
                      <a:pt x="211539" y="2335191"/>
                    </a:lnTo>
                    <a:lnTo>
                      <a:pt x="376621" y="2485029"/>
                    </a:lnTo>
                    <a:lnTo>
                      <a:pt x="386484" y="2493996"/>
                    </a:lnTo>
                    <a:lnTo>
                      <a:pt x="376621" y="2502963"/>
                    </a:lnTo>
                    <a:lnTo>
                      <a:pt x="211539" y="2653159"/>
                    </a:lnTo>
                    <a:close/>
                    <a:moveTo>
                      <a:pt x="46459" y="2844693"/>
                    </a:moveTo>
                    <a:lnTo>
                      <a:pt x="36595" y="2835726"/>
                    </a:lnTo>
                    <a:lnTo>
                      <a:pt x="46459" y="2826759"/>
                    </a:lnTo>
                    <a:lnTo>
                      <a:pt x="211539" y="2677011"/>
                    </a:lnTo>
                    <a:lnTo>
                      <a:pt x="376621" y="2826759"/>
                    </a:lnTo>
                    <a:lnTo>
                      <a:pt x="386484" y="2835726"/>
                    </a:lnTo>
                    <a:lnTo>
                      <a:pt x="376621" y="2844693"/>
                    </a:lnTo>
                    <a:lnTo>
                      <a:pt x="211539" y="2994530"/>
                    </a:lnTo>
                    <a:close/>
                    <a:moveTo>
                      <a:pt x="46459" y="3186422"/>
                    </a:moveTo>
                    <a:lnTo>
                      <a:pt x="36595" y="3177455"/>
                    </a:lnTo>
                    <a:lnTo>
                      <a:pt x="46459" y="3168488"/>
                    </a:lnTo>
                    <a:lnTo>
                      <a:pt x="211539" y="3018741"/>
                    </a:lnTo>
                    <a:lnTo>
                      <a:pt x="376621" y="3168488"/>
                    </a:lnTo>
                    <a:lnTo>
                      <a:pt x="386484" y="3177455"/>
                    </a:lnTo>
                    <a:lnTo>
                      <a:pt x="376621" y="3186422"/>
                    </a:lnTo>
                    <a:lnTo>
                      <a:pt x="211539" y="3336260"/>
                    </a:lnTo>
                    <a:close/>
                    <a:moveTo>
                      <a:pt x="46459" y="3528242"/>
                    </a:moveTo>
                    <a:lnTo>
                      <a:pt x="36595" y="3519275"/>
                    </a:lnTo>
                    <a:lnTo>
                      <a:pt x="46459" y="3510308"/>
                    </a:lnTo>
                    <a:lnTo>
                      <a:pt x="211539" y="3360471"/>
                    </a:lnTo>
                    <a:lnTo>
                      <a:pt x="376621" y="3510308"/>
                    </a:lnTo>
                    <a:lnTo>
                      <a:pt x="386484" y="3519275"/>
                    </a:lnTo>
                    <a:lnTo>
                      <a:pt x="376621" y="3528242"/>
                    </a:lnTo>
                    <a:lnTo>
                      <a:pt x="211539" y="3678079"/>
                    </a:lnTo>
                    <a:close/>
                    <a:moveTo>
                      <a:pt x="46459" y="3852128"/>
                    </a:moveTo>
                    <a:lnTo>
                      <a:pt x="211539" y="3702290"/>
                    </a:lnTo>
                    <a:lnTo>
                      <a:pt x="376621" y="3852128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16" name="Google Shape;416;p3"/>
              <p:cNvSpPr/>
              <p:nvPr/>
            </p:nvSpPr>
            <p:spPr>
              <a:xfrm>
                <a:off x="9490815" y="3158512"/>
                <a:ext cx="17933" cy="3701190"/>
              </a:xfrm>
              <a:custGeom>
                <a:rect b="b" l="l" r="r" t="t"/>
                <a:pathLst>
                  <a:path extrusionOk="0" h="3701190" w="17933">
                    <a:moveTo>
                      <a:pt x="14177" y="11949"/>
                    </a:moveTo>
                    <a:cubicBezTo>
                      <a:pt x="9424" y="8003"/>
                      <a:pt x="4672" y="3879"/>
                      <a:pt x="10" y="-246"/>
                    </a:cubicBezTo>
                    <a:lnTo>
                      <a:pt x="10" y="3700945"/>
                    </a:lnTo>
                    <a:lnTo>
                      <a:pt x="17944" y="3700945"/>
                    </a:lnTo>
                    <a:lnTo>
                      <a:pt x="17944" y="14729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17" name="Google Shape;417;p3"/>
              <p:cNvSpPr/>
              <p:nvPr/>
            </p:nvSpPr>
            <p:spPr>
              <a:xfrm>
                <a:off x="9120300" y="2979981"/>
                <a:ext cx="228298" cy="17933"/>
              </a:xfrm>
              <a:custGeom>
                <a:rect b="b" l="l" r="r" t="t"/>
                <a:pathLst>
                  <a:path extrusionOk="0" h="17933" w="228298">
                    <a:moveTo>
                      <a:pt x="215216" y="-246"/>
                    </a:moveTo>
                    <a:lnTo>
                      <a:pt x="10" y="-246"/>
                    </a:lnTo>
                    <a:lnTo>
                      <a:pt x="10" y="17688"/>
                    </a:lnTo>
                    <a:lnTo>
                      <a:pt x="228309" y="17688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18" name="Google Shape;418;p3"/>
              <p:cNvSpPr/>
              <p:nvPr/>
            </p:nvSpPr>
            <p:spPr>
              <a:xfrm>
                <a:off x="9120211" y="332171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19" name="Google Shape;419;p3"/>
              <p:cNvSpPr/>
              <p:nvPr/>
            </p:nvSpPr>
            <p:spPr>
              <a:xfrm>
                <a:off x="9120211" y="366344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20" name="Google Shape;420;p3"/>
              <p:cNvSpPr/>
              <p:nvPr/>
            </p:nvSpPr>
            <p:spPr>
              <a:xfrm>
                <a:off x="9120211" y="400517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21" name="Google Shape;421;p3"/>
              <p:cNvSpPr/>
              <p:nvPr/>
            </p:nvSpPr>
            <p:spPr>
              <a:xfrm>
                <a:off x="9120211" y="434690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22" name="Google Shape;422;p3"/>
              <p:cNvSpPr/>
              <p:nvPr/>
            </p:nvSpPr>
            <p:spPr>
              <a:xfrm>
                <a:off x="9120211" y="468863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23" name="Google Shape;423;p3"/>
              <p:cNvSpPr/>
              <p:nvPr/>
            </p:nvSpPr>
            <p:spPr>
              <a:xfrm>
                <a:off x="9120211" y="503035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24" name="Google Shape;424;p3"/>
              <p:cNvSpPr/>
              <p:nvPr/>
            </p:nvSpPr>
            <p:spPr>
              <a:xfrm>
                <a:off x="9120211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25" name="Google Shape;425;p3"/>
              <p:cNvSpPr/>
              <p:nvPr/>
            </p:nvSpPr>
            <p:spPr>
              <a:xfrm>
                <a:off x="9120211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26" name="Google Shape;426;p3"/>
              <p:cNvSpPr/>
              <p:nvPr/>
            </p:nvSpPr>
            <p:spPr>
              <a:xfrm>
                <a:off x="9120211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27" name="Google Shape;427;p3"/>
              <p:cNvSpPr/>
              <p:nvPr/>
            </p:nvSpPr>
            <p:spPr>
              <a:xfrm>
                <a:off x="9120211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28" name="Google Shape;428;p3"/>
              <p:cNvSpPr/>
              <p:nvPr/>
            </p:nvSpPr>
            <p:spPr>
              <a:xfrm>
                <a:off x="7825744" y="2305488"/>
                <a:ext cx="17933" cy="4554215"/>
              </a:xfrm>
              <a:custGeom>
                <a:rect b="b" l="l" r="r" t="t"/>
                <a:pathLst>
                  <a:path extrusionOk="0" h="4554215" w="17933">
                    <a:moveTo>
                      <a:pt x="0" y="0"/>
                    </a:moveTo>
                    <a:lnTo>
                      <a:pt x="17934" y="0"/>
                    </a:lnTo>
                    <a:lnTo>
                      <a:pt x="17934" y="4554215"/>
                    </a:lnTo>
                    <a:lnTo>
                      <a:pt x="0" y="4554215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29" name="Google Shape;429;p3"/>
              <p:cNvSpPr/>
              <p:nvPr/>
            </p:nvSpPr>
            <p:spPr>
              <a:xfrm>
                <a:off x="7814625" y="2298942"/>
                <a:ext cx="422880" cy="4458179"/>
              </a:xfrm>
              <a:custGeom>
                <a:rect b="b" l="l" r="r" t="t"/>
                <a:pathLst>
                  <a:path extrusionOk="0" h="4458179" w="422880">
                    <a:moveTo>
                      <a:pt x="411682" y="4447801"/>
                    </a:moveTo>
                    <a:lnTo>
                      <a:pt x="393748" y="4431481"/>
                    </a:lnTo>
                    <a:lnTo>
                      <a:pt x="224721" y="4278057"/>
                    </a:lnTo>
                    <a:lnTo>
                      <a:pt x="393748" y="4124632"/>
                    </a:lnTo>
                    <a:lnTo>
                      <a:pt x="411682" y="4108402"/>
                    </a:lnTo>
                    <a:lnTo>
                      <a:pt x="413027" y="4107147"/>
                    </a:lnTo>
                    <a:lnTo>
                      <a:pt x="411682" y="4105892"/>
                    </a:lnTo>
                    <a:lnTo>
                      <a:pt x="393748" y="4089662"/>
                    </a:lnTo>
                    <a:lnTo>
                      <a:pt x="224721" y="3936238"/>
                    </a:lnTo>
                    <a:lnTo>
                      <a:pt x="393748" y="3782813"/>
                    </a:lnTo>
                    <a:lnTo>
                      <a:pt x="411682" y="3766583"/>
                    </a:lnTo>
                    <a:lnTo>
                      <a:pt x="413027" y="3765327"/>
                    </a:lnTo>
                    <a:lnTo>
                      <a:pt x="411682" y="3764072"/>
                    </a:lnTo>
                    <a:lnTo>
                      <a:pt x="393748" y="3747842"/>
                    </a:lnTo>
                    <a:lnTo>
                      <a:pt x="224721" y="3594507"/>
                    </a:lnTo>
                    <a:lnTo>
                      <a:pt x="393748" y="3441083"/>
                    </a:lnTo>
                    <a:lnTo>
                      <a:pt x="411682" y="3424853"/>
                    </a:lnTo>
                    <a:lnTo>
                      <a:pt x="413027" y="3423598"/>
                    </a:lnTo>
                    <a:lnTo>
                      <a:pt x="411682" y="3422342"/>
                    </a:lnTo>
                    <a:lnTo>
                      <a:pt x="393748" y="3406112"/>
                    </a:lnTo>
                    <a:lnTo>
                      <a:pt x="224721" y="3252688"/>
                    </a:lnTo>
                    <a:lnTo>
                      <a:pt x="393748" y="3099354"/>
                    </a:lnTo>
                    <a:lnTo>
                      <a:pt x="411682" y="3083124"/>
                    </a:lnTo>
                    <a:lnTo>
                      <a:pt x="413027" y="3081868"/>
                    </a:lnTo>
                    <a:lnTo>
                      <a:pt x="411682" y="3080613"/>
                    </a:lnTo>
                    <a:lnTo>
                      <a:pt x="393748" y="3064382"/>
                    </a:lnTo>
                    <a:lnTo>
                      <a:pt x="224721" y="2910958"/>
                    </a:lnTo>
                    <a:lnTo>
                      <a:pt x="393748" y="2757624"/>
                    </a:lnTo>
                    <a:lnTo>
                      <a:pt x="411682" y="2741394"/>
                    </a:lnTo>
                    <a:lnTo>
                      <a:pt x="413027" y="2740138"/>
                    </a:lnTo>
                    <a:lnTo>
                      <a:pt x="411682" y="2738883"/>
                    </a:lnTo>
                    <a:lnTo>
                      <a:pt x="393748" y="2722653"/>
                    </a:lnTo>
                    <a:lnTo>
                      <a:pt x="224721" y="2569229"/>
                    </a:lnTo>
                    <a:lnTo>
                      <a:pt x="393748" y="2416073"/>
                    </a:lnTo>
                    <a:lnTo>
                      <a:pt x="411682" y="2399843"/>
                    </a:lnTo>
                    <a:lnTo>
                      <a:pt x="413027" y="2398588"/>
                    </a:lnTo>
                    <a:lnTo>
                      <a:pt x="411682" y="2397332"/>
                    </a:lnTo>
                    <a:lnTo>
                      <a:pt x="393748" y="2381102"/>
                    </a:lnTo>
                    <a:lnTo>
                      <a:pt x="224721" y="2227768"/>
                    </a:lnTo>
                    <a:lnTo>
                      <a:pt x="393748" y="2074433"/>
                    </a:lnTo>
                    <a:lnTo>
                      <a:pt x="411682" y="2058203"/>
                    </a:lnTo>
                    <a:lnTo>
                      <a:pt x="413027" y="2056948"/>
                    </a:lnTo>
                    <a:lnTo>
                      <a:pt x="411682" y="2055692"/>
                    </a:lnTo>
                    <a:lnTo>
                      <a:pt x="393748" y="2039462"/>
                    </a:lnTo>
                    <a:lnTo>
                      <a:pt x="224721" y="1886128"/>
                    </a:lnTo>
                    <a:lnTo>
                      <a:pt x="393748" y="1732703"/>
                    </a:lnTo>
                    <a:lnTo>
                      <a:pt x="411682" y="1716473"/>
                    </a:lnTo>
                    <a:lnTo>
                      <a:pt x="413027" y="1715218"/>
                    </a:lnTo>
                    <a:lnTo>
                      <a:pt x="411682" y="1713963"/>
                    </a:lnTo>
                    <a:lnTo>
                      <a:pt x="393748" y="1697733"/>
                    </a:lnTo>
                    <a:lnTo>
                      <a:pt x="224721" y="1544039"/>
                    </a:lnTo>
                    <a:lnTo>
                      <a:pt x="393748" y="1390705"/>
                    </a:lnTo>
                    <a:lnTo>
                      <a:pt x="411682" y="1374474"/>
                    </a:lnTo>
                    <a:lnTo>
                      <a:pt x="413027" y="1373219"/>
                    </a:lnTo>
                    <a:lnTo>
                      <a:pt x="411682" y="1371964"/>
                    </a:lnTo>
                    <a:lnTo>
                      <a:pt x="393748" y="1355734"/>
                    </a:lnTo>
                    <a:lnTo>
                      <a:pt x="224721" y="1202310"/>
                    </a:lnTo>
                    <a:lnTo>
                      <a:pt x="393748" y="1048975"/>
                    </a:lnTo>
                    <a:lnTo>
                      <a:pt x="411682" y="1032745"/>
                    </a:lnTo>
                    <a:lnTo>
                      <a:pt x="413027" y="1031489"/>
                    </a:lnTo>
                    <a:lnTo>
                      <a:pt x="411682" y="1030234"/>
                    </a:lnTo>
                    <a:lnTo>
                      <a:pt x="393748" y="1014004"/>
                    </a:lnTo>
                    <a:lnTo>
                      <a:pt x="224721" y="860580"/>
                    </a:lnTo>
                    <a:lnTo>
                      <a:pt x="393748" y="707245"/>
                    </a:lnTo>
                    <a:lnTo>
                      <a:pt x="411682" y="691015"/>
                    </a:lnTo>
                    <a:lnTo>
                      <a:pt x="413027" y="689760"/>
                    </a:lnTo>
                    <a:lnTo>
                      <a:pt x="411682" y="688504"/>
                    </a:lnTo>
                    <a:lnTo>
                      <a:pt x="393748" y="672274"/>
                    </a:lnTo>
                    <a:lnTo>
                      <a:pt x="224721" y="518939"/>
                    </a:lnTo>
                    <a:lnTo>
                      <a:pt x="393748" y="365515"/>
                    </a:lnTo>
                    <a:lnTo>
                      <a:pt x="411682" y="349285"/>
                    </a:lnTo>
                    <a:lnTo>
                      <a:pt x="413027" y="348030"/>
                    </a:lnTo>
                    <a:lnTo>
                      <a:pt x="411682" y="346774"/>
                    </a:lnTo>
                    <a:lnTo>
                      <a:pt x="393748" y="330544"/>
                    </a:lnTo>
                    <a:lnTo>
                      <a:pt x="224721" y="177210"/>
                    </a:lnTo>
                    <a:lnTo>
                      <a:pt x="393748" y="23875"/>
                    </a:lnTo>
                    <a:lnTo>
                      <a:pt x="405853" y="12935"/>
                    </a:lnTo>
                    <a:lnTo>
                      <a:pt x="393837" y="-246"/>
                    </a:lnTo>
                    <a:lnTo>
                      <a:pt x="393837" y="-246"/>
                    </a:lnTo>
                    <a:lnTo>
                      <a:pt x="211360" y="165373"/>
                    </a:lnTo>
                    <a:lnTo>
                      <a:pt x="30318" y="1010"/>
                    </a:lnTo>
                    <a:lnTo>
                      <a:pt x="29152" y="-67"/>
                    </a:lnTo>
                    <a:lnTo>
                      <a:pt x="25297" y="4238"/>
                    </a:lnTo>
                    <a:lnTo>
                      <a:pt x="23145" y="6569"/>
                    </a:lnTo>
                    <a:lnTo>
                      <a:pt x="17047" y="13204"/>
                    </a:lnTo>
                    <a:lnTo>
                      <a:pt x="29063" y="24144"/>
                    </a:lnTo>
                    <a:lnTo>
                      <a:pt x="198090" y="177479"/>
                    </a:lnTo>
                    <a:lnTo>
                      <a:pt x="29242" y="330544"/>
                    </a:lnTo>
                    <a:lnTo>
                      <a:pt x="11308" y="346774"/>
                    </a:lnTo>
                    <a:lnTo>
                      <a:pt x="9963" y="348030"/>
                    </a:lnTo>
                    <a:lnTo>
                      <a:pt x="11308" y="349285"/>
                    </a:lnTo>
                    <a:lnTo>
                      <a:pt x="29242" y="365515"/>
                    </a:lnTo>
                    <a:lnTo>
                      <a:pt x="198269" y="518939"/>
                    </a:lnTo>
                    <a:lnTo>
                      <a:pt x="29242" y="672274"/>
                    </a:lnTo>
                    <a:lnTo>
                      <a:pt x="11308" y="688504"/>
                    </a:lnTo>
                    <a:lnTo>
                      <a:pt x="9963" y="689760"/>
                    </a:lnTo>
                    <a:lnTo>
                      <a:pt x="11308" y="691015"/>
                    </a:lnTo>
                    <a:lnTo>
                      <a:pt x="29242" y="707245"/>
                    </a:lnTo>
                    <a:lnTo>
                      <a:pt x="198269" y="860580"/>
                    </a:lnTo>
                    <a:lnTo>
                      <a:pt x="29242" y="1014004"/>
                    </a:lnTo>
                    <a:lnTo>
                      <a:pt x="11308" y="1030234"/>
                    </a:lnTo>
                    <a:lnTo>
                      <a:pt x="9963" y="1031489"/>
                    </a:lnTo>
                    <a:lnTo>
                      <a:pt x="11308" y="1032745"/>
                    </a:lnTo>
                    <a:lnTo>
                      <a:pt x="29242" y="1048975"/>
                    </a:lnTo>
                    <a:lnTo>
                      <a:pt x="198269" y="1202310"/>
                    </a:lnTo>
                    <a:lnTo>
                      <a:pt x="29242" y="1355734"/>
                    </a:lnTo>
                    <a:lnTo>
                      <a:pt x="11308" y="1371964"/>
                    </a:lnTo>
                    <a:lnTo>
                      <a:pt x="9963" y="1373219"/>
                    </a:lnTo>
                    <a:lnTo>
                      <a:pt x="11308" y="1374474"/>
                    </a:lnTo>
                    <a:lnTo>
                      <a:pt x="29242" y="1390705"/>
                    </a:lnTo>
                    <a:lnTo>
                      <a:pt x="198269" y="1544039"/>
                    </a:lnTo>
                    <a:lnTo>
                      <a:pt x="29242" y="1697463"/>
                    </a:lnTo>
                    <a:lnTo>
                      <a:pt x="11308" y="1713694"/>
                    </a:lnTo>
                    <a:lnTo>
                      <a:pt x="9963" y="1714949"/>
                    </a:lnTo>
                    <a:lnTo>
                      <a:pt x="11308" y="1716204"/>
                    </a:lnTo>
                    <a:lnTo>
                      <a:pt x="29242" y="1732434"/>
                    </a:lnTo>
                    <a:lnTo>
                      <a:pt x="198269" y="1885859"/>
                    </a:lnTo>
                    <a:lnTo>
                      <a:pt x="29242" y="2039462"/>
                    </a:lnTo>
                    <a:lnTo>
                      <a:pt x="11308" y="2055692"/>
                    </a:lnTo>
                    <a:lnTo>
                      <a:pt x="9963" y="2056948"/>
                    </a:lnTo>
                    <a:lnTo>
                      <a:pt x="11308" y="2058203"/>
                    </a:lnTo>
                    <a:lnTo>
                      <a:pt x="29242" y="2074433"/>
                    </a:lnTo>
                    <a:lnTo>
                      <a:pt x="198090" y="2227768"/>
                    </a:lnTo>
                    <a:lnTo>
                      <a:pt x="29242" y="2380923"/>
                    </a:lnTo>
                    <a:lnTo>
                      <a:pt x="11308" y="2397153"/>
                    </a:lnTo>
                    <a:lnTo>
                      <a:pt x="9963" y="2398409"/>
                    </a:lnTo>
                    <a:lnTo>
                      <a:pt x="11308" y="2399664"/>
                    </a:lnTo>
                    <a:lnTo>
                      <a:pt x="29242" y="2415894"/>
                    </a:lnTo>
                    <a:lnTo>
                      <a:pt x="198269" y="2569229"/>
                    </a:lnTo>
                    <a:lnTo>
                      <a:pt x="29242" y="2722653"/>
                    </a:lnTo>
                    <a:lnTo>
                      <a:pt x="11308" y="2738883"/>
                    </a:lnTo>
                    <a:lnTo>
                      <a:pt x="9963" y="2740138"/>
                    </a:lnTo>
                    <a:lnTo>
                      <a:pt x="11308" y="2741394"/>
                    </a:lnTo>
                    <a:lnTo>
                      <a:pt x="29242" y="2757624"/>
                    </a:lnTo>
                    <a:lnTo>
                      <a:pt x="198269" y="2910958"/>
                    </a:lnTo>
                    <a:lnTo>
                      <a:pt x="29242" y="3064382"/>
                    </a:lnTo>
                    <a:lnTo>
                      <a:pt x="11308" y="3080613"/>
                    </a:lnTo>
                    <a:lnTo>
                      <a:pt x="9963" y="3081868"/>
                    </a:lnTo>
                    <a:lnTo>
                      <a:pt x="11308" y="3083124"/>
                    </a:lnTo>
                    <a:lnTo>
                      <a:pt x="29242" y="3099354"/>
                    </a:lnTo>
                    <a:lnTo>
                      <a:pt x="198269" y="3252688"/>
                    </a:lnTo>
                    <a:lnTo>
                      <a:pt x="29242" y="3406112"/>
                    </a:lnTo>
                    <a:lnTo>
                      <a:pt x="11308" y="3422342"/>
                    </a:lnTo>
                    <a:lnTo>
                      <a:pt x="9963" y="3423598"/>
                    </a:lnTo>
                    <a:lnTo>
                      <a:pt x="11308" y="3424853"/>
                    </a:lnTo>
                    <a:lnTo>
                      <a:pt x="29242" y="3441083"/>
                    </a:lnTo>
                    <a:lnTo>
                      <a:pt x="198269" y="3594507"/>
                    </a:lnTo>
                    <a:lnTo>
                      <a:pt x="29242" y="3747842"/>
                    </a:lnTo>
                    <a:lnTo>
                      <a:pt x="11308" y="3764072"/>
                    </a:lnTo>
                    <a:lnTo>
                      <a:pt x="9963" y="3765327"/>
                    </a:lnTo>
                    <a:lnTo>
                      <a:pt x="11308" y="3766583"/>
                    </a:lnTo>
                    <a:lnTo>
                      <a:pt x="29242" y="3782813"/>
                    </a:lnTo>
                    <a:lnTo>
                      <a:pt x="198269" y="3936238"/>
                    </a:lnTo>
                    <a:lnTo>
                      <a:pt x="29242" y="4089662"/>
                    </a:lnTo>
                    <a:lnTo>
                      <a:pt x="11308" y="4105892"/>
                    </a:lnTo>
                    <a:lnTo>
                      <a:pt x="9963" y="4107147"/>
                    </a:lnTo>
                    <a:lnTo>
                      <a:pt x="11308" y="4108402"/>
                    </a:lnTo>
                    <a:lnTo>
                      <a:pt x="29242" y="4124632"/>
                    </a:lnTo>
                    <a:lnTo>
                      <a:pt x="198269" y="4278057"/>
                    </a:lnTo>
                    <a:lnTo>
                      <a:pt x="29242" y="4431391"/>
                    </a:lnTo>
                    <a:lnTo>
                      <a:pt x="11308" y="4447711"/>
                    </a:lnTo>
                    <a:lnTo>
                      <a:pt x="10" y="4457934"/>
                    </a:lnTo>
                    <a:lnTo>
                      <a:pt x="422891" y="4457934"/>
                    </a:lnTo>
                    <a:close/>
                    <a:moveTo>
                      <a:pt x="46279" y="356997"/>
                    </a:moveTo>
                    <a:lnTo>
                      <a:pt x="36416" y="348030"/>
                    </a:lnTo>
                    <a:lnTo>
                      <a:pt x="46279" y="339063"/>
                    </a:lnTo>
                    <a:lnTo>
                      <a:pt x="211360" y="189315"/>
                    </a:lnTo>
                    <a:lnTo>
                      <a:pt x="376531" y="339063"/>
                    </a:lnTo>
                    <a:lnTo>
                      <a:pt x="386395" y="348030"/>
                    </a:lnTo>
                    <a:lnTo>
                      <a:pt x="376531" y="356997"/>
                    </a:lnTo>
                    <a:lnTo>
                      <a:pt x="211360" y="506744"/>
                    </a:lnTo>
                    <a:close/>
                    <a:moveTo>
                      <a:pt x="46279" y="698727"/>
                    </a:moveTo>
                    <a:lnTo>
                      <a:pt x="36416" y="689760"/>
                    </a:lnTo>
                    <a:lnTo>
                      <a:pt x="46279" y="680793"/>
                    </a:lnTo>
                    <a:lnTo>
                      <a:pt x="211360" y="531045"/>
                    </a:lnTo>
                    <a:lnTo>
                      <a:pt x="376531" y="680793"/>
                    </a:lnTo>
                    <a:lnTo>
                      <a:pt x="386395" y="689760"/>
                    </a:lnTo>
                    <a:lnTo>
                      <a:pt x="376531" y="698727"/>
                    </a:lnTo>
                    <a:lnTo>
                      <a:pt x="211360" y="848474"/>
                    </a:lnTo>
                    <a:close/>
                    <a:moveTo>
                      <a:pt x="46279" y="1040456"/>
                    </a:moveTo>
                    <a:lnTo>
                      <a:pt x="36416" y="1031489"/>
                    </a:lnTo>
                    <a:lnTo>
                      <a:pt x="46279" y="1022522"/>
                    </a:lnTo>
                    <a:lnTo>
                      <a:pt x="211360" y="872685"/>
                    </a:lnTo>
                    <a:lnTo>
                      <a:pt x="376531" y="1022522"/>
                    </a:lnTo>
                    <a:lnTo>
                      <a:pt x="386395" y="1031489"/>
                    </a:lnTo>
                    <a:lnTo>
                      <a:pt x="376531" y="1040456"/>
                    </a:lnTo>
                    <a:lnTo>
                      <a:pt x="211360" y="1190204"/>
                    </a:lnTo>
                    <a:close/>
                    <a:moveTo>
                      <a:pt x="46279" y="1382186"/>
                    </a:moveTo>
                    <a:lnTo>
                      <a:pt x="36416" y="1373219"/>
                    </a:lnTo>
                    <a:lnTo>
                      <a:pt x="46279" y="1364252"/>
                    </a:lnTo>
                    <a:lnTo>
                      <a:pt x="211360" y="1214504"/>
                    </a:lnTo>
                    <a:lnTo>
                      <a:pt x="376531" y="1364342"/>
                    </a:lnTo>
                    <a:lnTo>
                      <a:pt x="386395" y="1373309"/>
                    </a:lnTo>
                    <a:lnTo>
                      <a:pt x="376531" y="1382276"/>
                    </a:lnTo>
                    <a:lnTo>
                      <a:pt x="211360" y="1532023"/>
                    </a:lnTo>
                    <a:close/>
                    <a:moveTo>
                      <a:pt x="46279" y="1723916"/>
                    </a:moveTo>
                    <a:lnTo>
                      <a:pt x="36416" y="1714949"/>
                    </a:lnTo>
                    <a:lnTo>
                      <a:pt x="46279" y="1705982"/>
                    </a:lnTo>
                    <a:lnTo>
                      <a:pt x="211360" y="1556145"/>
                    </a:lnTo>
                    <a:lnTo>
                      <a:pt x="376531" y="1705982"/>
                    </a:lnTo>
                    <a:lnTo>
                      <a:pt x="386395" y="1714949"/>
                    </a:lnTo>
                    <a:lnTo>
                      <a:pt x="376531" y="1723916"/>
                    </a:lnTo>
                    <a:lnTo>
                      <a:pt x="211360" y="1873664"/>
                    </a:lnTo>
                    <a:close/>
                    <a:moveTo>
                      <a:pt x="46279" y="2065646"/>
                    </a:moveTo>
                    <a:lnTo>
                      <a:pt x="36416" y="2056679"/>
                    </a:lnTo>
                    <a:lnTo>
                      <a:pt x="46279" y="2047712"/>
                    </a:lnTo>
                    <a:lnTo>
                      <a:pt x="211360" y="1897964"/>
                    </a:lnTo>
                    <a:lnTo>
                      <a:pt x="376531" y="2047712"/>
                    </a:lnTo>
                    <a:lnTo>
                      <a:pt x="386395" y="2056679"/>
                    </a:lnTo>
                    <a:lnTo>
                      <a:pt x="376531" y="2065646"/>
                    </a:lnTo>
                    <a:lnTo>
                      <a:pt x="211360" y="2215393"/>
                    </a:lnTo>
                    <a:close/>
                    <a:moveTo>
                      <a:pt x="46279" y="2407376"/>
                    </a:moveTo>
                    <a:lnTo>
                      <a:pt x="36416" y="2398409"/>
                    </a:lnTo>
                    <a:lnTo>
                      <a:pt x="46279" y="2389442"/>
                    </a:lnTo>
                    <a:lnTo>
                      <a:pt x="211360" y="2239604"/>
                    </a:lnTo>
                    <a:lnTo>
                      <a:pt x="376531" y="2389173"/>
                    </a:lnTo>
                    <a:lnTo>
                      <a:pt x="386395" y="2398139"/>
                    </a:lnTo>
                    <a:lnTo>
                      <a:pt x="376531" y="2407106"/>
                    </a:lnTo>
                    <a:lnTo>
                      <a:pt x="211360" y="2556854"/>
                    </a:lnTo>
                    <a:close/>
                    <a:moveTo>
                      <a:pt x="46279" y="2749105"/>
                    </a:moveTo>
                    <a:lnTo>
                      <a:pt x="36416" y="2740138"/>
                    </a:lnTo>
                    <a:lnTo>
                      <a:pt x="46279" y="2731171"/>
                    </a:lnTo>
                    <a:lnTo>
                      <a:pt x="211360" y="2581334"/>
                    </a:lnTo>
                    <a:lnTo>
                      <a:pt x="376531" y="2731171"/>
                    </a:lnTo>
                    <a:lnTo>
                      <a:pt x="386395" y="2740138"/>
                    </a:lnTo>
                    <a:lnTo>
                      <a:pt x="376531" y="2749105"/>
                    </a:lnTo>
                    <a:lnTo>
                      <a:pt x="211360" y="2898853"/>
                    </a:lnTo>
                    <a:close/>
                    <a:moveTo>
                      <a:pt x="46279" y="3090835"/>
                    </a:moveTo>
                    <a:lnTo>
                      <a:pt x="36416" y="3081868"/>
                    </a:lnTo>
                    <a:lnTo>
                      <a:pt x="46279" y="3072901"/>
                    </a:lnTo>
                    <a:lnTo>
                      <a:pt x="211360" y="2923064"/>
                    </a:lnTo>
                    <a:lnTo>
                      <a:pt x="376531" y="3072901"/>
                    </a:lnTo>
                    <a:lnTo>
                      <a:pt x="386395" y="3081868"/>
                    </a:lnTo>
                    <a:lnTo>
                      <a:pt x="376531" y="3090835"/>
                    </a:lnTo>
                    <a:lnTo>
                      <a:pt x="211360" y="3241031"/>
                    </a:lnTo>
                    <a:close/>
                    <a:moveTo>
                      <a:pt x="46279" y="3432565"/>
                    </a:moveTo>
                    <a:lnTo>
                      <a:pt x="36416" y="3423598"/>
                    </a:lnTo>
                    <a:lnTo>
                      <a:pt x="46279" y="3414631"/>
                    </a:lnTo>
                    <a:lnTo>
                      <a:pt x="211360" y="3264883"/>
                    </a:lnTo>
                    <a:lnTo>
                      <a:pt x="376531" y="3414631"/>
                    </a:lnTo>
                    <a:lnTo>
                      <a:pt x="386395" y="3423598"/>
                    </a:lnTo>
                    <a:lnTo>
                      <a:pt x="376531" y="3432565"/>
                    </a:lnTo>
                    <a:lnTo>
                      <a:pt x="211360" y="3582402"/>
                    </a:lnTo>
                    <a:close/>
                    <a:moveTo>
                      <a:pt x="46279" y="3774294"/>
                    </a:moveTo>
                    <a:lnTo>
                      <a:pt x="36416" y="3765327"/>
                    </a:lnTo>
                    <a:lnTo>
                      <a:pt x="46279" y="3756360"/>
                    </a:lnTo>
                    <a:lnTo>
                      <a:pt x="211360" y="3606613"/>
                    </a:lnTo>
                    <a:lnTo>
                      <a:pt x="376531" y="3756360"/>
                    </a:lnTo>
                    <a:lnTo>
                      <a:pt x="386395" y="3765327"/>
                    </a:lnTo>
                    <a:lnTo>
                      <a:pt x="376531" y="3774294"/>
                    </a:lnTo>
                    <a:lnTo>
                      <a:pt x="211360" y="3924132"/>
                    </a:lnTo>
                    <a:close/>
                    <a:moveTo>
                      <a:pt x="46279" y="4116114"/>
                    </a:moveTo>
                    <a:lnTo>
                      <a:pt x="36416" y="4107147"/>
                    </a:lnTo>
                    <a:lnTo>
                      <a:pt x="46279" y="4098180"/>
                    </a:lnTo>
                    <a:lnTo>
                      <a:pt x="211360" y="3948343"/>
                    </a:lnTo>
                    <a:lnTo>
                      <a:pt x="376531" y="4098180"/>
                    </a:lnTo>
                    <a:lnTo>
                      <a:pt x="386395" y="4107147"/>
                    </a:lnTo>
                    <a:lnTo>
                      <a:pt x="376531" y="4116114"/>
                    </a:lnTo>
                    <a:lnTo>
                      <a:pt x="211360" y="4265951"/>
                    </a:lnTo>
                    <a:close/>
                    <a:moveTo>
                      <a:pt x="46279" y="4440000"/>
                    </a:moveTo>
                    <a:lnTo>
                      <a:pt x="211360" y="4290162"/>
                    </a:lnTo>
                    <a:lnTo>
                      <a:pt x="376441" y="4440000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30" name="Google Shape;430;p3"/>
              <p:cNvSpPr/>
              <p:nvPr/>
            </p:nvSpPr>
            <p:spPr>
              <a:xfrm>
                <a:off x="8208363" y="2273655"/>
                <a:ext cx="17933" cy="4586047"/>
              </a:xfrm>
              <a:custGeom>
                <a:rect b="b" l="l" r="r" t="t"/>
                <a:pathLst>
                  <a:path extrusionOk="0" h="4586047" w="17933">
                    <a:moveTo>
                      <a:pt x="0" y="0"/>
                    </a:moveTo>
                    <a:lnTo>
                      <a:pt x="17934" y="0"/>
                    </a:lnTo>
                    <a:lnTo>
                      <a:pt x="17934" y="4586048"/>
                    </a:lnTo>
                    <a:lnTo>
                      <a:pt x="0" y="4586048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31" name="Google Shape;431;p3"/>
              <p:cNvSpPr/>
              <p:nvPr/>
            </p:nvSpPr>
            <p:spPr>
              <a:xfrm>
                <a:off x="7837760" y="2638251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32" name="Google Shape;432;p3"/>
              <p:cNvSpPr/>
              <p:nvPr/>
            </p:nvSpPr>
            <p:spPr>
              <a:xfrm>
                <a:off x="7837760" y="2979981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33" name="Google Shape;433;p3"/>
              <p:cNvSpPr/>
              <p:nvPr/>
            </p:nvSpPr>
            <p:spPr>
              <a:xfrm>
                <a:off x="7837760" y="332171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34" name="Google Shape;434;p3"/>
              <p:cNvSpPr/>
              <p:nvPr/>
            </p:nvSpPr>
            <p:spPr>
              <a:xfrm>
                <a:off x="7837760" y="366344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35" name="Google Shape;435;p3"/>
              <p:cNvSpPr/>
              <p:nvPr/>
            </p:nvSpPr>
            <p:spPr>
              <a:xfrm>
                <a:off x="7837760" y="400517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36" name="Google Shape;436;p3"/>
              <p:cNvSpPr/>
              <p:nvPr/>
            </p:nvSpPr>
            <p:spPr>
              <a:xfrm>
                <a:off x="7837760" y="434690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37" name="Google Shape;437;p3"/>
              <p:cNvSpPr/>
              <p:nvPr/>
            </p:nvSpPr>
            <p:spPr>
              <a:xfrm>
                <a:off x="7837760" y="468863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38" name="Google Shape;438;p3"/>
              <p:cNvSpPr/>
              <p:nvPr/>
            </p:nvSpPr>
            <p:spPr>
              <a:xfrm>
                <a:off x="7837760" y="503035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39" name="Google Shape;439;p3"/>
              <p:cNvSpPr/>
              <p:nvPr/>
            </p:nvSpPr>
            <p:spPr>
              <a:xfrm>
                <a:off x="7837760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40" name="Google Shape;440;p3"/>
              <p:cNvSpPr/>
              <p:nvPr/>
            </p:nvSpPr>
            <p:spPr>
              <a:xfrm>
                <a:off x="7837760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41" name="Google Shape;441;p3"/>
              <p:cNvSpPr/>
              <p:nvPr/>
            </p:nvSpPr>
            <p:spPr>
              <a:xfrm>
                <a:off x="7837760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42" name="Google Shape;442;p3"/>
              <p:cNvSpPr/>
              <p:nvPr/>
            </p:nvSpPr>
            <p:spPr>
              <a:xfrm>
                <a:off x="7837760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43" name="Google Shape;443;p3"/>
              <p:cNvSpPr/>
              <p:nvPr/>
            </p:nvSpPr>
            <p:spPr>
              <a:xfrm>
                <a:off x="6543652" y="4320716"/>
                <a:ext cx="17933" cy="2538987"/>
              </a:xfrm>
              <a:custGeom>
                <a:rect b="b" l="l" r="r" t="t"/>
                <a:pathLst>
                  <a:path extrusionOk="0" h="2538987" w="17933">
                    <a:moveTo>
                      <a:pt x="10" y="4596"/>
                    </a:moveTo>
                    <a:lnTo>
                      <a:pt x="10" y="2538741"/>
                    </a:lnTo>
                    <a:lnTo>
                      <a:pt x="17944" y="2538741"/>
                    </a:lnTo>
                    <a:lnTo>
                      <a:pt x="17944" y="-246"/>
                    </a:lnTo>
                    <a:cubicBezTo>
                      <a:pt x="12053" y="1673"/>
                      <a:pt x="6062" y="3287"/>
                      <a:pt x="10" y="4596"/>
                    </a:cubicBez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44" name="Google Shape;444;p3"/>
              <p:cNvSpPr/>
              <p:nvPr/>
            </p:nvSpPr>
            <p:spPr>
              <a:xfrm>
                <a:off x="6532354" y="3939981"/>
                <a:ext cx="423059" cy="2817141"/>
              </a:xfrm>
              <a:custGeom>
                <a:rect b="b" l="l" r="r" t="t"/>
                <a:pathLst>
                  <a:path extrusionOk="0" h="2817141" w="423059">
                    <a:moveTo>
                      <a:pt x="11308" y="2806673"/>
                    </a:moveTo>
                    <a:lnTo>
                      <a:pt x="10" y="2816895"/>
                    </a:lnTo>
                    <a:lnTo>
                      <a:pt x="423070" y="2816895"/>
                    </a:lnTo>
                    <a:lnTo>
                      <a:pt x="411861" y="2806763"/>
                    </a:lnTo>
                    <a:lnTo>
                      <a:pt x="393927" y="2790443"/>
                    </a:lnTo>
                    <a:lnTo>
                      <a:pt x="224901" y="2637019"/>
                    </a:lnTo>
                    <a:lnTo>
                      <a:pt x="393927" y="2483594"/>
                    </a:lnTo>
                    <a:lnTo>
                      <a:pt x="411861" y="2467364"/>
                    </a:lnTo>
                    <a:lnTo>
                      <a:pt x="413206" y="2466109"/>
                    </a:lnTo>
                    <a:lnTo>
                      <a:pt x="411861" y="2464853"/>
                    </a:lnTo>
                    <a:lnTo>
                      <a:pt x="393927" y="2448623"/>
                    </a:lnTo>
                    <a:lnTo>
                      <a:pt x="224901" y="2295199"/>
                    </a:lnTo>
                    <a:lnTo>
                      <a:pt x="393927" y="2141775"/>
                    </a:lnTo>
                    <a:lnTo>
                      <a:pt x="411861" y="2125545"/>
                    </a:lnTo>
                    <a:lnTo>
                      <a:pt x="413206" y="2124289"/>
                    </a:lnTo>
                    <a:lnTo>
                      <a:pt x="411861" y="2123034"/>
                    </a:lnTo>
                    <a:lnTo>
                      <a:pt x="393927" y="2106804"/>
                    </a:lnTo>
                    <a:lnTo>
                      <a:pt x="224901" y="1953469"/>
                    </a:lnTo>
                    <a:lnTo>
                      <a:pt x="393927" y="1800045"/>
                    </a:lnTo>
                    <a:lnTo>
                      <a:pt x="411861" y="1783815"/>
                    </a:lnTo>
                    <a:lnTo>
                      <a:pt x="413206" y="1782559"/>
                    </a:lnTo>
                    <a:lnTo>
                      <a:pt x="411861" y="1781304"/>
                    </a:lnTo>
                    <a:lnTo>
                      <a:pt x="393927" y="1765074"/>
                    </a:lnTo>
                    <a:lnTo>
                      <a:pt x="224542" y="1611650"/>
                    </a:lnTo>
                    <a:lnTo>
                      <a:pt x="393569" y="1458315"/>
                    </a:lnTo>
                    <a:lnTo>
                      <a:pt x="411503" y="1442085"/>
                    </a:lnTo>
                    <a:lnTo>
                      <a:pt x="412848" y="1440830"/>
                    </a:lnTo>
                    <a:lnTo>
                      <a:pt x="411503" y="1439574"/>
                    </a:lnTo>
                    <a:lnTo>
                      <a:pt x="393569" y="1423344"/>
                    </a:lnTo>
                    <a:lnTo>
                      <a:pt x="224542" y="1269920"/>
                    </a:lnTo>
                    <a:lnTo>
                      <a:pt x="393569" y="1116586"/>
                    </a:lnTo>
                    <a:lnTo>
                      <a:pt x="411503" y="1100356"/>
                    </a:lnTo>
                    <a:lnTo>
                      <a:pt x="412848" y="1099100"/>
                    </a:lnTo>
                    <a:lnTo>
                      <a:pt x="411503" y="1097845"/>
                    </a:lnTo>
                    <a:lnTo>
                      <a:pt x="393569" y="1081614"/>
                    </a:lnTo>
                    <a:lnTo>
                      <a:pt x="224542" y="928190"/>
                    </a:lnTo>
                    <a:lnTo>
                      <a:pt x="393569" y="775035"/>
                    </a:lnTo>
                    <a:lnTo>
                      <a:pt x="411503" y="758805"/>
                    </a:lnTo>
                    <a:lnTo>
                      <a:pt x="412848" y="757549"/>
                    </a:lnTo>
                    <a:lnTo>
                      <a:pt x="411503" y="756294"/>
                    </a:lnTo>
                    <a:lnTo>
                      <a:pt x="393569" y="740064"/>
                    </a:lnTo>
                    <a:lnTo>
                      <a:pt x="224542" y="586729"/>
                    </a:lnTo>
                    <a:lnTo>
                      <a:pt x="393569" y="433395"/>
                    </a:lnTo>
                    <a:lnTo>
                      <a:pt x="411503" y="417165"/>
                    </a:lnTo>
                    <a:lnTo>
                      <a:pt x="412848" y="415909"/>
                    </a:lnTo>
                    <a:lnTo>
                      <a:pt x="411503" y="414654"/>
                    </a:lnTo>
                    <a:lnTo>
                      <a:pt x="393569" y="398424"/>
                    </a:lnTo>
                    <a:lnTo>
                      <a:pt x="224542" y="245089"/>
                    </a:lnTo>
                    <a:lnTo>
                      <a:pt x="393569" y="91665"/>
                    </a:lnTo>
                    <a:lnTo>
                      <a:pt x="411503" y="75435"/>
                    </a:lnTo>
                    <a:lnTo>
                      <a:pt x="412848" y="74179"/>
                    </a:lnTo>
                    <a:lnTo>
                      <a:pt x="411503" y="72924"/>
                    </a:lnTo>
                    <a:lnTo>
                      <a:pt x="393569" y="56694"/>
                    </a:lnTo>
                    <a:lnTo>
                      <a:pt x="330800" y="-246"/>
                    </a:lnTo>
                    <a:lnTo>
                      <a:pt x="322909" y="16791"/>
                    </a:lnTo>
                    <a:lnTo>
                      <a:pt x="376711" y="65213"/>
                    </a:lnTo>
                    <a:lnTo>
                      <a:pt x="386574" y="74179"/>
                    </a:lnTo>
                    <a:lnTo>
                      <a:pt x="376711" y="83146"/>
                    </a:lnTo>
                    <a:lnTo>
                      <a:pt x="226515" y="219085"/>
                    </a:lnTo>
                    <a:cubicBezTo>
                      <a:pt x="219251" y="233970"/>
                      <a:pt x="211809" y="248766"/>
                      <a:pt x="204367" y="263920"/>
                    </a:cubicBezTo>
                    <a:lnTo>
                      <a:pt x="211540" y="257374"/>
                    </a:lnTo>
                    <a:lnTo>
                      <a:pt x="376711" y="407122"/>
                    </a:lnTo>
                    <a:lnTo>
                      <a:pt x="386574" y="416089"/>
                    </a:lnTo>
                    <a:lnTo>
                      <a:pt x="376711" y="425056"/>
                    </a:lnTo>
                    <a:lnTo>
                      <a:pt x="211540" y="574803"/>
                    </a:lnTo>
                    <a:lnTo>
                      <a:pt x="95598" y="469621"/>
                    </a:lnTo>
                    <a:lnTo>
                      <a:pt x="46458" y="424787"/>
                    </a:lnTo>
                    <a:lnTo>
                      <a:pt x="36595" y="415820"/>
                    </a:lnTo>
                    <a:lnTo>
                      <a:pt x="46458" y="406853"/>
                    </a:lnTo>
                    <a:lnTo>
                      <a:pt x="29242" y="406853"/>
                    </a:lnTo>
                    <a:lnTo>
                      <a:pt x="29242" y="398424"/>
                    </a:lnTo>
                    <a:lnTo>
                      <a:pt x="11308" y="414654"/>
                    </a:lnTo>
                    <a:lnTo>
                      <a:pt x="9963" y="415909"/>
                    </a:lnTo>
                    <a:lnTo>
                      <a:pt x="11308" y="417165"/>
                    </a:lnTo>
                    <a:lnTo>
                      <a:pt x="29242" y="433395"/>
                    </a:lnTo>
                    <a:lnTo>
                      <a:pt x="86631" y="485493"/>
                    </a:lnTo>
                    <a:lnTo>
                      <a:pt x="197910" y="586729"/>
                    </a:lnTo>
                    <a:lnTo>
                      <a:pt x="29242" y="739885"/>
                    </a:lnTo>
                    <a:lnTo>
                      <a:pt x="11308" y="756115"/>
                    </a:lnTo>
                    <a:lnTo>
                      <a:pt x="9963" y="757370"/>
                    </a:lnTo>
                    <a:lnTo>
                      <a:pt x="11308" y="758625"/>
                    </a:lnTo>
                    <a:lnTo>
                      <a:pt x="29242" y="774855"/>
                    </a:lnTo>
                    <a:lnTo>
                      <a:pt x="198269" y="928190"/>
                    </a:lnTo>
                    <a:lnTo>
                      <a:pt x="29242" y="1081614"/>
                    </a:lnTo>
                    <a:lnTo>
                      <a:pt x="11308" y="1097845"/>
                    </a:lnTo>
                    <a:lnTo>
                      <a:pt x="9963" y="1099100"/>
                    </a:lnTo>
                    <a:lnTo>
                      <a:pt x="11308" y="1100356"/>
                    </a:lnTo>
                    <a:lnTo>
                      <a:pt x="29242" y="1116586"/>
                    </a:lnTo>
                    <a:lnTo>
                      <a:pt x="198269" y="1269920"/>
                    </a:lnTo>
                    <a:lnTo>
                      <a:pt x="29242" y="1423344"/>
                    </a:lnTo>
                    <a:lnTo>
                      <a:pt x="11308" y="1439574"/>
                    </a:lnTo>
                    <a:lnTo>
                      <a:pt x="9963" y="1440830"/>
                    </a:lnTo>
                    <a:lnTo>
                      <a:pt x="11308" y="1442085"/>
                    </a:lnTo>
                    <a:lnTo>
                      <a:pt x="29242" y="1458315"/>
                    </a:lnTo>
                    <a:lnTo>
                      <a:pt x="198269" y="1611650"/>
                    </a:lnTo>
                    <a:lnTo>
                      <a:pt x="29242" y="1765074"/>
                    </a:lnTo>
                    <a:lnTo>
                      <a:pt x="11308" y="1781304"/>
                    </a:lnTo>
                    <a:lnTo>
                      <a:pt x="9963" y="1782559"/>
                    </a:lnTo>
                    <a:lnTo>
                      <a:pt x="11308" y="1783815"/>
                    </a:lnTo>
                    <a:lnTo>
                      <a:pt x="29242" y="1800045"/>
                    </a:lnTo>
                    <a:lnTo>
                      <a:pt x="198269" y="1953469"/>
                    </a:lnTo>
                    <a:lnTo>
                      <a:pt x="29242" y="2106804"/>
                    </a:lnTo>
                    <a:lnTo>
                      <a:pt x="11308" y="2123034"/>
                    </a:lnTo>
                    <a:lnTo>
                      <a:pt x="9963" y="2124289"/>
                    </a:lnTo>
                    <a:lnTo>
                      <a:pt x="11308" y="2125545"/>
                    </a:lnTo>
                    <a:lnTo>
                      <a:pt x="29242" y="2141775"/>
                    </a:lnTo>
                    <a:lnTo>
                      <a:pt x="198269" y="2295199"/>
                    </a:lnTo>
                    <a:lnTo>
                      <a:pt x="29242" y="2448623"/>
                    </a:lnTo>
                    <a:lnTo>
                      <a:pt x="11308" y="2464853"/>
                    </a:lnTo>
                    <a:lnTo>
                      <a:pt x="9963" y="2466109"/>
                    </a:lnTo>
                    <a:lnTo>
                      <a:pt x="11308" y="2467364"/>
                    </a:lnTo>
                    <a:lnTo>
                      <a:pt x="29242" y="2483594"/>
                    </a:lnTo>
                    <a:lnTo>
                      <a:pt x="198269" y="2637019"/>
                    </a:lnTo>
                    <a:lnTo>
                      <a:pt x="29242" y="2790353"/>
                    </a:lnTo>
                    <a:close/>
                    <a:moveTo>
                      <a:pt x="46100" y="766068"/>
                    </a:moveTo>
                    <a:lnTo>
                      <a:pt x="36237" y="757101"/>
                    </a:lnTo>
                    <a:lnTo>
                      <a:pt x="46100" y="748134"/>
                    </a:lnTo>
                    <a:lnTo>
                      <a:pt x="211181" y="598297"/>
                    </a:lnTo>
                    <a:lnTo>
                      <a:pt x="376352" y="748134"/>
                    </a:lnTo>
                    <a:lnTo>
                      <a:pt x="386216" y="757101"/>
                    </a:lnTo>
                    <a:lnTo>
                      <a:pt x="376352" y="766068"/>
                    </a:lnTo>
                    <a:lnTo>
                      <a:pt x="211181" y="915816"/>
                    </a:lnTo>
                    <a:close/>
                    <a:moveTo>
                      <a:pt x="46100" y="1107798"/>
                    </a:moveTo>
                    <a:lnTo>
                      <a:pt x="36237" y="1098831"/>
                    </a:lnTo>
                    <a:lnTo>
                      <a:pt x="46100" y="1089864"/>
                    </a:lnTo>
                    <a:lnTo>
                      <a:pt x="211181" y="940027"/>
                    </a:lnTo>
                    <a:lnTo>
                      <a:pt x="376352" y="1089864"/>
                    </a:lnTo>
                    <a:lnTo>
                      <a:pt x="386216" y="1098831"/>
                    </a:lnTo>
                    <a:lnTo>
                      <a:pt x="376352" y="1107798"/>
                    </a:lnTo>
                    <a:lnTo>
                      <a:pt x="211181" y="1257546"/>
                    </a:lnTo>
                    <a:close/>
                    <a:moveTo>
                      <a:pt x="46100" y="1449527"/>
                    </a:moveTo>
                    <a:lnTo>
                      <a:pt x="36237" y="1440560"/>
                    </a:lnTo>
                    <a:lnTo>
                      <a:pt x="46100" y="1431593"/>
                    </a:lnTo>
                    <a:lnTo>
                      <a:pt x="211181" y="1281756"/>
                    </a:lnTo>
                    <a:lnTo>
                      <a:pt x="376352" y="1431593"/>
                    </a:lnTo>
                    <a:lnTo>
                      <a:pt x="386216" y="1440560"/>
                    </a:lnTo>
                    <a:lnTo>
                      <a:pt x="376352" y="1449527"/>
                    </a:lnTo>
                    <a:lnTo>
                      <a:pt x="211181" y="1599993"/>
                    </a:lnTo>
                    <a:close/>
                    <a:moveTo>
                      <a:pt x="46100" y="1791258"/>
                    </a:moveTo>
                    <a:lnTo>
                      <a:pt x="36237" y="1782291"/>
                    </a:lnTo>
                    <a:lnTo>
                      <a:pt x="46100" y="1773324"/>
                    </a:lnTo>
                    <a:lnTo>
                      <a:pt x="211181" y="1623576"/>
                    </a:lnTo>
                    <a:lnTo>
                      <a:pt x="376352" y="1773324"/>
                    </a:lnTo>
                    <a:lnTo>
                      <a:pt x="386216" y="1782291"/>
                    </a:lnTo>
                    <a:lnTo>
                      <a:pt x="376352" y="1791258"/>
                    </a:lnTo>
                    <a:lnTo>
                      <a:pt x="211181" y="1941095"/>
                    </a:lnTo>
                    <a:close/>
                    <a:moveTo>
                      <a:pt x="46100" y="2132987"/>
                    </a:moveTo>
                    <a:lnTo>
                      <a:pt x="36237" y="2124020"/>
                    </a:lnTo>
                    <a:lnTo>
                      <a:pt x="46100" y="2115053"/>
                    </a:lnTo>
                    <a:lnTo>
                      <a:pt x="211181" y="1965305"/>
                    </a:lnTo>
                    <a:lnTo>
                      <a:pt x="376352" y="2115053"/>
                    </a:lnTo>
                    <a:lnTo>
                      <a:pt x="386216" y="2124020"/>
                    </a:lnTo>
                    <a:lnTo>
                      <a:pt x="376352" y="2132987"/>
                    </a:lnTo>
                    <a:lnTo>
                      <a:pt x="211181" y="2282825"/>
                    </a:lnTo>
                    <a:close/>
                    <a:moveTo>
                      <a:pt x="46100" y="2474807"/>
                    </a:moveTo>
                    <a:lnTo>
                      <a:pt x="36237" y="2465840"/>
                    </a:lnTo>
                    <a:lnTo>
                      <a:pt x="46100" y="2456873"/>
                    </a:lnTo>
                    <a:lnTo>
                      <a:pt x="211181" y="2307035"/>
                    </a:lnTo>
                    <a:lnTo>
                      <a:pt x="376352" y="2456873"/>
                    </a:lnTo>
                    <a:lnTo>
                      <a:pt x="386216" y="2465840"/>
                    </a:lnTo>
                    <a:lnTo>
                      <a:pt x="376352" y="2474807"/>
                    </a:lnTo>
                    <a:lnTo>
                      <a:pt x="211181" y="2624913"/>
                    </a:lnTo>
                    <a:close/>
                    <a:moveTo>
                      <a:pt x="211181" y="2649124"/>
                    </a:moveTo>
                    <a:lnTo>
                      <a:pt x="376263" y="2798961"/>
                    </a:lnTo>
                    <a:lnTo>
                      <a:pt x="46100" y="2798961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45" name="Google Shape;445;p3"/>
              <p:cNvSpPr/>
              <p:nvPr/>
            </p:nvSpPr>
            <p:spPr>
              <a:xfrm>
                <a:off x="6925913" y="3670614"/>
                <a:ext cx="17933" cy="3189089"/>
              </a:xfrm>
              <a:custGeom>
                <a:rect b="b" l="l" r="r" t="t"/>
                <a:pathLst>
                  <a:path extrusionOk="0" h="3189089" w="17933">
                    <a:moveTo>
                      <a:pt x="10" y="30331"/>
                    </a:moveTo>
                    <a:lnTo>
                      <a:pt x="10" y="3188844"/>
                    </a:lnTo>
                    <a:lnTo>
                      <a:pt x="17944" y="3188844"/>
                    </a:lnTo>
                    <a:lnTo>
                      <a:pt x="17944" y="292"/>
                    </a:lnTo>
                    <a:lnTo>
                      <a:pt x="17406" y="-246"/>
                    </a:lnTo>
                    <a:cubicBezTo>
                      <a:pt x="12294" y="10066"/>
                      <a:pt x="6107" y="20199"/>
                      <a:pt x="10" y="30331"/>
                    </a:cubicBez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46" name="Google Shape;446;p3"/>
              <p:cNvSpPr/>
              <p:nvPr/>
            </p:nvSpPr>
            <p:spPr>
              <a:xfrm>
                <a:off x="6824227" y="4005170"/>
                <a:ext cx="107603" cy="17933"/>
              </a:xfrm>
              <a:custGeom>
                <a:rect b="b" l="l" r="r" t="t"/>
                <a:pathLst>
                  <a:path extrusionOk="0" h="17933" w="107603">
                    <a:moveTo>
                      <a:pt x="107613" y="-246"/>
                    </a:moveTo>
                    <a:lnTo>
                      <a:pt x="107613" y="17688"/>
                    </a:lnTo>
                    <a:lnTo>
                      <a:pt x="10" y="17688"/>
                    </a:lnTo>
                    <a:cubicBezTo>
                      <a:pt x="2790" y="11770"/>
                      <a:pt x="5659" y="5762"/>
                      <a:pt x="8439" y="-246"/>
                    </a:cubicBez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47" name="Google Shape;447;p3"/>
              <p:cNvSpPr/>
              <p:nvPr/>
            </p:nvSpPr>
            <p:spPr>
              <a:xfrm>
                <a:off x="6555220" y="434690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48" name="Google Shape;448;p3"/>
              <p:cNvSpPr/>
              <p:nvPr/>
            </p:nvSpPr>
            <p:spPr>
              <a:xfrm>
                <a:off x="6555309" y="468863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49" name="Google Shape;449;p3"/>
              <p:cNvSpPr/>
              <p:nvPr/>
            </p:nvSpPr>
            <p:spPr>
              <a:xfrm>
                <a:off x="6555309" y="503035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50" name="Google Shape;450;p3"/>
              <p:cNvSpPr/>
              <p:nvPr/>
            </p:nvSpPr>
            <p:spPr>
              <a:xfrm>
                <a:off x="6555309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51" name="Google Shape;451;p3"/>
              <p:cNvSpPr/>
              <p:nvPr/>
            </p:nvSpPr>
            <p:spPr>
              <a:xfrm>
                <a:off x="6555309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52" name="Google Shape;452;p3"/>
              <p:cNvSpPr/>
              <p:nvPr/>
            </p:nvSpPr>
            <p:spPr>
              <a:xfrm>
                <a:off x="6555309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53" name="Google Shape;453;p3"/>
              <p:cNvSpPr/>
              <p:nvPr/>
            </p:nvSpPr>
            <p:spPr>
              <a:xfrm>
                <a:off x="6555309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54" name="Google Shape;454;p3"/>
              <p:cNvSpPr/>
              <p:nvPr/>
            </p:nvSpPr>
            <p:spPr>
              <a:xfrm>
                <a:off x="5260843" y="5470815"/>
                <a:ext cx="17933" cy="1388888"/>
              </a:xfrm>
              <a:custGeom>
                <a:rect b="b" l="l" r="r" t="t"/>
                <a:pathLst>
                  <a:path extrusionOk="0" h="1388888" w="17933">
                    <a:moveTo>
                      <a:pt x="10" y="-246"/>
                    </a:moveTo>
                    <a:lnTo>
                      <a:pt x="10" y="1388642"/>
                    </a:lnTo>
                    <a:lnTo>
                      <a:pt x="17944" y="1388642"/>
                    </a:lnTo>
                    <a:lnTo>
                      <a:pt x="17944" y="11321"/>
                    </a:lnTo>
                    <a:cubicBezTo>
                      <a:pt x="11738" y="7824"/>
                      <a:pt x="5749" y="3959"/>
                      <a:pt x="10" y="-246"/>
                    </a:cubicBez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55" name="Google Shape;455;p3"/>
              <p:cNvSpPr/>
              <p:nvPr/>
            </p:nvSpPr>
            <p:spPr>
              <a:xfrm>
                <a:off x="5249545" y="5432616"/>
                <a:ext cx="423059" cy="1324953"/>
              </a:xfrm>
              <a:custGeom>
                <a:rect b="b" l="l" r="r" t="t"/>
                <a:pathLst>
                  <a:path extrusionOk="0" h="1324953" w="423059">
                    <a:moveTo>
                      <a:pt x="393927" y="1297807"/>
                    </a:moveTo>
                    <a:lnTo>
                      <a:pt x="224901" y="1144383"/>
                    </a:lnTo>
                    <a:lnTo>
                      <a:pt x="393927" y="990959"/>
                    </a:lnTo>
                    <a:lnTo>
                      <a:pt x="411861" y="974728"/>
                    </a:lnTo>
                    <a:lnTo>
                      <a:pt x="413206" y="973473"/>
                    </a:lnTo>
                    <a:lnTo>
                      <a:pt x="411861" y="972218"/>
                    </a:lnTo>
                    <a:lnTo>
                      <a:pt x="393927" y="955988"/>
                    </a:lnTo>
                    <a:lnTo>
                      <a:pt x="224901" y="802564"/>
                    </a:lnTo>
                    <a:lnTo>
                      <a:pt x="393927" y="649139"/>
                    </a:lnTo>
                    <a:lnTo>
                      <a:pt x="411861" y="632909"/>
                    </a:lnTo>
                    <a:lnTo>
                      <a:pt x="413206" y="631654"/>
                    </a:lnTo>
                    <a:lnTo>
                      <a:pt x="411861" y="630399"/>
                    </a:lnTo>
                    <a:lnTo>
                      <a:pt x="393927" y="614168"/>
                    </a:lnTo>
                    <a:lnTo>
                      <a:pt x="224901" y="460834"/>
                    </a:lnTo>
                    <a:lnTo>
                      <a:pt x="393927" y="307409"/>
                    </a:lnTo>
                    <a:lnTo>
                      <a:pt x="411861" y="291179"/>
                    </a:lnTo>
                    <a:lnTo>
                      <a:pt x="413206" y="289924"/>
                    </a:lnTo>
                    <a:lnTo>
                      <a:pt x="411861" y="288668"/>
                    </a:lnTo>
                    <a:lnTo>
                      <a:pt x="393927" y="272438"/>
                    </a:lnTo>
                    <a:lnTo>
                      <a:pt x="224901" y="119014"/>
                    </a:lnTo>
                    <a:lnTo>
                      <a:pt x="356445" y="-246"/>
                    </a:lnTo>
                    <a:cubicBezTo>
                      <a:pt x="345748" y="2032"/>
                      <a:pt x="334943" y="3771"/>
                      <a:pt x="324075" y="4955"/>
                    </a:cubicBezTo>
                    <a:lnTo>
                      <a:pt x="211540" y="107357"/>
                    </a:lnTo>
                    <a:lnTo>
                      <a:pt x="160249" y="60819"/>
                    </a:lnTo>
                    <a:cubicBezTo>
                      <a:pt x="153694" y="63231"/>
                      <a:pt x="146978" y="65204"/>
                      <a:pt x="140163" y="66737"/>
                    </a:cubicBezTo>
                    <a:lnTo>
                      <a:pt x="198269" y="119462"/>
                    </a:lnTo>
                    <a:lnTo>
                      <a:pt x="29242" y="272887"/>
                    </a:lnTo>
                    <a:lnTo>
                      <a:pt x="11308" y="289117"/>
                    </a:lnTo>
                    <a:lnTo>
                      <a:pt x="9963" y="290372"/>
                    </a:lnTo>
                    <a:lnTo>
                      <a:pt x="11308" y="291628"/>
                    </a:lnTo>
                    <a:lnTo>
                      <a:pt x="29242" y="307858"/>
                    </a:lnTo>
                    <a:lnTo>
                      <a:pt x="198269" y="461282"/>
                    </a:lnTo>
                    <a:lnTo>
                      <a:pt x="29242" y="614617"/>
                    </a:lnTo>
                    <a:lnTo>
                      <a:pt x="11308" y="630847"/>
                    </a:lnTo>
                    <a:lnTo>
                      <a:pt x="9963" y="632102"/>
                    </a:lnTo>
                    <a:lnTo>
                      <a:pt x="11308" y="633357"/>
                    </a:lnTo>
                    <a:lnTo>
                      <a:pt x="29242" y="649587"/>
                    </a:lnTo>
                    <a:lnTo>
                      <a:pt x="198269" y="803012"/>
                    </a:lnTo>
                    <a:lnTo>
                      <a:pt x="29242" y="956436"/>
                    </a:lnTo>
                    <a:lnTo>
                      <a:pt x="11308" y="972666"/>
                    </a:lnTo>
                    <a:lnTo>
                      <a:pt x="9963" y="973922"/>
                    </a:lnTo>
                    <a:lnTo>
                      <a:pt x="11308" y="975177"/>
                    </a:lnTo>
                    <a:lnTo>
                      <a:pt x="29242" y="991407"/>
                    </a:lnTo>
                    <a:lnTo>
                      <a:pt x="198269" y="1144831"/>
                    </a:lnTo>
                    <a:lnTo>
                      <a:pt x="29242" y="1298166"/>
                    </a:lnTo>
                    <a:lnTo>
                      <a:pt x="11308" y="1314486"/>
                    </a:lnTo>
                    <a:lnTo>
                      <a:pt x="10" y="1324708"/>
                    </a:lnTo>
                    <a:lnTo>
                      <a:pt x="423070" y="1324708"/>
                    </a:lnTo>
                    <a:lnTo>
                      <a:pt x="411861" y="1314575"/>
                    </a:lnTo>
                    <a:close/>
                    <a:moveTo>
                      <a:pt x="46458" y="298891"/>
                    </a:moveTo>
                    <a:lnTo>
                      <a:pt x="36595" y="289924"/>
                    </a:lnTo>
                    <a:lnTo>
                      <a:pt x="46458" y="280957"/>
                    </a:lnTo>
                    <a:lnTo>
                      <a:pt x="211540" y="131209"/>
                    </a:lnTo>
                    <a:lnTo>
                      <a:pt x="376711" y="280957"/>
                    </a:lnTo>
                    <a:lnTo>
                      <a:pt x="386574" y="289924"/>
                    </a:lnTo>
                    <a:lnTo>
                      <a:pt x="376711" y="298891"/>
                    </a:lnTo>
                    <a:lnTo>
                      <a:pt x="211540" y="448728"/>
                    </a:lnTo>
                    <a:close/>
                    <a:moveTo>
                      <a:pt x="46458" y="640620"/>
                    </a:moveTo>
                    <a:lnTo>
                      <a:pt x="36595" y="631654"/>
                    </a:lnTo>
                    <a:lnTo>
                      <a:pt x="46458" y="622687"/>
                    </a:lnTo>
                    <a:lnTo>
                      <a:pt x="211540" y="472939"/>
                    </a:lnTo>
                    <a:lnTo>
                      <a:pt x="376711" y="622687"/>
                    </a:lnTo>
                    <a:lnTo>
                      <a:pt x="386574" y="631654"/>
                    </a:lnTo>
                    <a:lnTo>
                      <a:pt x="376711" y="640620"/>
                    </a:lnTo>
                    <a:lnTo>
                      <a:pt x="211540" y="790458"/>
                    </a:lnTo>
                    <a:close/>
                    <a:moveTo>
                      <a:pt x="46458" y="982440"/>
                    </a:moveTo>
                    <a:lnTo>
                      <a:pt x="36595" y="973473"/>
                    </a:lnTo>
                    <a:lnTo>
                      <a:pt x="46458" y="964507"/>
                    </a:lnTo>
                    <a:lnTo>
                      <a:pt x="211540" y="814669"/>
                    </a:lnTo>
                    <a:lnTo>
                      <a:pt x="376711" y="964507"/>
                    </a:lnTo>
                    <a:lnTo>
                      <a:pt x="386574" y="973473"/>
                    </a:lnTo>
                    <a:lnTo>
                      <a:pt x="376711" y="982440"/>
                    </a:lnTo>
                    <a:lnTo>
                      <a:pt x="211540" y="1132278"/>
                    </a:lnTo>
                    <a:close/>
                    <a:moveTo>
                      <a:pt x="46458" y="1306326"/>
                    </a:moveTo>
                    <a:lnTo>
                      <a:pt x="211540" y="1156488"/>
                    </a:lnTo>
                    <a:lnTo>
                      <a:pt x="376621" y="1306326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56" name="Google Shape;456;p3"/>
              <p:cNvSpPr/>
              <p:nvPr/>
            </p:nvSpPr>
            <p:spPr>
              <a:xfrm>
                <a:off x="5643462" y="5416027"/>
                <a:ext cx="17933" cy="1443676"/>
              </a:xfrm>
              <a:custGeom>
                <a:rect b="b" l="l" r="r" t="t"/>
                <a:pathLst>
                  <a:path extrusionOk="0" h="1443676" w="17933">
                    <a:moveTo>
                      <a:pt x="10" y="5941"/>
                    </a:moveTo>
                    <a:lnTo>
                      <a:pt x="10" y="1443430"/>
                    </a:lnTo>
                    <a:lnTo>
                      <a:pt x="17944" y="1443430"/>
                    </a:lnTo>
                    <a:lnTo>
                      <a:pt x="17944" y="-246"/>
                    </a:lnTo>
                    <a:cubicBezTo>
                      <a:pt x="12474" y="1727"/>
                      <a:pt x="6018" y="3878"/>
                      <a:pt x="10" y="5941"/>
                    </a:cubicBez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57" name="Google Shape;457;p3"/>
              <p:cNvSpPr/>
              <p:nvPr/>
            </p:nvSpPr>
            <p:spPr>
              <a:xfrm>
                <a:off x="5272859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58" name="Google Shape;458;p3"/>
              <p:cNvSpPr/>
              <p:nvPr/>
            </p:nvSpPr>
            <p:spPr>
              <a:xfrm>
                <a:off x="5272859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59" name="Google Shape;459;p3"/>
              <p:cNvSpPr/>
              <p:nvPr/>
            </p:nvSpPr>
            <p:spPr>
              <a:xfrm>
                <a:off x="5272859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60" name="Google Shape;460;p3"/>
              <p:cNvSpPr/>
              <p:nvPr/>
            </p:nvSpPr>
            <p:spPr>
              <a:xfrm>
                <a:off x="3978392" y="4668454"/>
                <a:ext cx="17933" cy="2191249"/>
              </a:xfrm>
              <a:custGeom>
                <a:rect b="b" l="l" r="r" t="t"/>
                <a:pathLst>
                  <a:path extrusionOk="0" h="2191249" w="17933">
                    <a:moveTo>
                      <a:pt x="10" y="-246"/>
                    </a:moveTo>
                    <a:lnTo>
                      <a:pt x="10" y="2191003"/>
                    </a:lnTo>
                    <a:lnTo>
                      <a:pt x="17944" y="2191003"/>
                    </a:lnTo>
                    <a:lnTo>
                      <a:pt x="17944" y="22530"/>
                    </a:lnTo>
                    <a:cubicBezTo>
                      <a:pt x="11667" y="14997"/>
                      <a:pt x="5659" y="7465"/>
                      <a:pt x="10" y="-246"/>
                    </a:cubicBez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61" name="Google Shape;461;p3"/>
              <p:cNvSpPr/>
              <p:nvPr/>
            </p:nvSpPr>
            <p:spPr>
              <a:xfrm>
                <a:off x="3967184" y="4684774"/>
                <a:ext cx="422970" cy="2072348"/>
              </a:xfrm>
              <a:custGeom>
                <a:rect b="b" l="l" r="r" t="t"/>
                <a:pathLst>
                  <a:path extrusionOk="0" h="2072348" w="422970">
                    <a:moveTo>
                      <a:pt x="393837" y="2045650"/>
                    </a:moveTo>
                    <a:lnTo>
                      <a:pt x="224811" y="1892226"/>
                    </a:lnTo>
                    <a:lnTo>
                      <a:pt x="393837" y="1738801"/>
                    </a:lnTo>
                    <a:lnTo>
                      <a:pt x="411771" y="1722571"/>
                    </a:lnTo>
                    <a:lnTo>
                      <a:pt x="413116" y="1721316"/>
                    </a:lnTo>
                    <a:lnTo>
                      <a:pt x="411771" y="1720060"/>
                    </a:lnTo>
                    <a:lnTo>
                      <a:pt x="393837" y="1703830"/>
                    </a:lnTo>
                    <a:lnTo>
                      <a:pt x="224811" y="1550406"/>
                    </a:lnTo>
                    <a:lnTo>
                      <a:pt x="393837" y="1396982"/>
                    </a:lnTo>
                    <a:lnTo>
                      <a:pt x="411771" y="1380751"/>
                    </a:lnTo>
                    <a:lnTo>
                      <a:pt x="413116" y="1379496"/>
                    </a:lnTo>
                    <a:lnTo>
                      <a:pt x="411771" y="1378241"/>
                    </a:lnTo>
                    <a:lnTo>
                      <a:pt x="393837" y="1362011"/>
                    </a:lnTo>
                    <a:lnTo>
                      <a:pt x="224811" y="1208676"/>
                    </a:lnTo>
                    <a:lnTo>
                      <a:pt x="393837" y="1055252"/>
                    </a:lnTo>
                    <a:lnTo>
                      <a:pt x="411771" y="1039022"/>
                    </a:lnTo>
                    <a:lnTo>
                      <a:pt x="413116" y="1037766"/>
                    </a:lnTo>
                    <a:lnTo>
                      <a:pt x="411771" y="1036511"/>
                    </a:lnTo>
                    <a:lnTo>
                      <a:pt x="393837" y="1020281"/>
                    </a:lnTo>
                    <a:lnTo>
                      <a:pt x="224811" y="866857"/>
                    </a:lnTo>
                    <a:lnTo>
                      <a:pt x="393837" y="713522"/>
                    </a:lnTo>
                    <a:lnTo>
                      <a:pt x="411771" y="697292"/>
                    </a:lnTo>
                    <a:lnTo>
                      <a:pt x="413116" y="696037"/>
                    </a:lnTo>
                    <a:lnTo>
                      <a:pt x="411771" y="694781"/>
                    </a:lnTo>
                    <a:lnTo>
                      <a:pt x="393837" y="678551"/>
                    </a:lnTo>
                    <a:lnTo>
                      <a:pt x="224811" y="525127"/>
                    </a:lnTo>
                    <a:lnTo>
                      <a:pt x="359315" y="403266"/>
                    </a:lnTo>
                    <a:lnTo>
                      <a:pt x="394017" y="371793"/>
                    </a:lnTo>
                    <a:lnTo>
                      <a:pt x="411950" y="355562"/>
                    </a:lnTo>
                    <a:lnTo>
                      <a:pt x="413296" y="354307"/>
                    </a:lnTo>
                    <a:lnTo>
                      <a:pt x="411950" y="353051"/>
                    </a:lnTo>
                    <a:lnTo>
                      <a:pt x="394017" y="336821"/>
                    </a:lnTo>
                    <a:lnTo>
                      <a:pt x="352679" y="299250"/>
                    </a:lnTo>
                    <a:cubicBezTo>
                      <a:pt x="339928" y="297403"/>
                      <a:pt x="327419" y="294157"/>
                      <a:pt x="315377" y="289565"/>
                    </a:cubicBezTo>
                    <a:lnTo>
                      <a:pt x="376621" y="345071"/>
                    </a:lnTo>
                    <a:lnTo>
                      <a:pt x="386484" y="354038"/>
                    </a:lnTo>
                    <a:lnTo>
                      <a:pt x="376621" y="363005"/>
                    </a:lnTo>
                    <a:lnTo>
                      <a:pt x="345595" y="391161"/>
                    </a:lnTo>
                    <a:lnTo>
                      <a:pt x="211091" y="512752"/>
                    </a:lnTo>
                    <a:lnTo>
                      <a:pt x="46010" y="363005"/>
                    </a:lnTo>
                    <a:lnTo>
                      <a:pt x="36147" y="354038"/>
                    </a:lnTo>
                    <a:lnTo>
                      <a:pt x="46010" y="345071"/>
                    </a:lnTo>
                    <a:lnTo>
                      <a:pt x="171547" y="231280"/>
                    </a:lnTo>
                    <a:lnTo>
                      <a:pt x="211271" y="195413"/>
                    </a:lnTo>
                    <a:lnTo>
                      <a:pt x="238172" y="220072"/>
                    </a:lnTo>
                    <a:cubicBezTo>
                      <a:pt x="231957" y="207069"/>
                      <a:pt x="224945" y="194462"/>
                      <a:pt x="217189" y="182321"/>
                    </a:cubicBezTo>
                    <a:cubicBezTo>
                      <a:pt x="216382" y="181066"/>
                      <a:pt x="215306" y="179631"/>
                      <a:pt x="214140" y="178106"/>
                    </a:cubicBezTo>
                    <a:lnTo>
                      <a:pt x="212167" y="176134"/>
                    </a:lnTo>
                    <a:cubicBezTo>
                      <a:pt x="201048" y="164298"/>
                      <a:pt x="190019" y="152551"/>
                      <a:pt x="178093" y="141342"/>
                    </a:cubicBezTo>
                    <a:lnTo>
                      <a:pt x="169126" y="133541"/>
                    </a:lnTo>
                    <a:cubicBezTo>
                      <a:pt x="139715" y="107178"/>
                      <a:pt x="108151" y="83416"/>
                      <a:pt x="78560" y="57322"/>
                    </a:cubicBezTo>
                    <a:cubicBezTo>
                      <a:pt x="58501" y="39693"/>
                      <a:pt x="39939" y="20441"/>
                      <a:pt x="23055" y="-246"/>
                    </a:cubicBezTo>
                    <a:lnTo>
                      <a:pt x="10411" y="11232"/>
                    </a:lnTo>
                    <a:lnTo>
                      <a:pt x="9066" y="12487"/>
                    </a:lnTo>
                    <a:lnTo>
                      <a:pt x="10411" y="13742"/>
                    </a:lnTo>
                    <a:lnTo>
                      <a:pt x="28345" y="29973"/>
                    </a:lnTo>
                    <a:lnTo>
                      <a:pt x="197372" y="183307"/>
                    </a:lnTo>
                    <a:lnTo>
                      <a:pt x="157917" y="219175"/>
                    </a:lnTo>
                    <a:lnTo>
                      <a:pt x="28345" y="336821"/>
                    </a:lnTo>
                    <a:lnTo>
                      <a:pt x="10411" y="353051"/>
                    </a:lnTo>
                    <a:lnTo>
                      <a:pt x="9066" y="354307"/>
                    </a:lnTo>
                    <a:lnTo>
                      <a:pt x="10411" y="355562"/>
                    </a:lnTo>
                    <a:lnTo>
                      <a:pt x="28345" y="371793"/>
                    </a:lnTo>
                    <a:lnTo>
                      <a:pt x="197372" y="525127"/>
                    </a:lnTo>
                    <a:lnTo>
                      <a:pt x="29152" y="678551"/>
                    </a:lnTo>
                    <a:lnTo>
                      <a:pt x="11218" y="694781"/>
                    </a:lnTo>
                    <a:lnTo>
                      <a:pt x="9873" y="696037"/>
                    </a:lnTo>
                    <a:lnTo>
                      <a:pt x="11218" y="697292"/>
                    </a:lnTo>
                    <a:lnTo>
                      <a:pt x="29152" y="713522"/>
                    </a:lnTo>
                    <a:lnTo>
                      <a:pt x="198179" y="866857"/>
                    </a:lnTo>
                    <a:lnTo>
                      <a:pt x="29152" y="1020281"/>
                    </a:lnTo>
                    <a:lnTo>
                      <a:pt x="11218" y="1036511"/>
                    </a:lnTo>
                    <a:lnTo>
                      <a:pt x="9873" y="1037766"/>
                    </a:lnTo>
                    <a:lnTo>
                      <a:pt x="11218" y="1039022"/>
                    </a:lnTo>
                    <a:lnTo>
                      <a:pt x="29152" y="1055252"/>
                    </a:lnTo>
                    <a:lnTo>
                      <a:pt x="198179" y="1208676"/>
                    </a:lnTo>
                    <a:lnTo>
                      <a:pt x="29152" y="1362011"/>
                    </a:lnTo>
                    <a:lnTo>
                      <a:pt x="11218" y="1378241"/>
                    </a:lnTo>
                    <a:lnTo>
                      <a:pt x="9873" y="1379496"/>
                    </a:lnTo>
                    <a:lnTo>
                      <a:pt x="11218" y="1380751"/>
                    </a:lnTo>
                    <a:lnTo>
                      <a:pt x="29152" y="1396982"/>
                    </a:lnTo>
                    <a:lnTo>
                      <a:pt x="198179" y="1550406"/>
                    </a:lnTo>
                    <a:lnTo>
                      <a:pt x="29152" y="1703830"/>
                    </a:lnTo>
                    <a:lnTo>
                      <a:pt x="11218" y="1720060"/>
                    </a:lnTo>
                    <a:lnTo>
                      <a:pt x="9873" y="1721316"/>
                    </a:lnTo>
                    <a:lnTo>
                      <a:pt x="11218" y="1722571"/>
                    </a:lnTo>
                    <a:lnTo>
                      <a:pt x="29152" y="1738801"/>
                    </a:lnTo>
                    <a:lnTo>
                      <a:pt x="198179" y="1892226"/>
                    </a:lnTo>
                    <a:lnTo>
                      <a:pt x="29152" y="2045650"/>
                    </a:lnTo>
                    <a:lnTo>
                      <a:pt x="11218" y="2061970"/>
                    </a:lnTo>
                    <a:lnTo>
                      <a:pt x="10" y="2072102"/>
                    </a:lnTo>
                    <a:lnTo>
                      <a:pt x="422980" y="2072102"/>
                    </a:lnTo>
                    <a:lnTo>
                      <a:pt x="411771" y="2061970"/>
                    </a:lnTo>
                    <a:close/>
                    <a:moveTo>
                      <a:pt x="46369" y="705003"/>
                    </a:moveTo>
                    <a:lnTo>
                      <a:pt x="36505" y="696037"/>
                    </a:lnTo>
                    <a:lnTo>
                      <a:pt x="46369" y="687070"/>
                    </a:lnTo>
                    <a:lnTo>
                      <a:pt x="211450" y="537232"/>
                    </a:lnTo>
                    <a:lnTo>
                      <a:pt x="376621" y="687070"/>
                    </a:lnTo>
                    <a:lnTo>
                      <a:pt x="386484" y="696037"/>
                    </a:lnTo>
                    <a:lnTo>
                      <a:pt x="376621" y="705003"/>
                    </a:lnTo>
                    <a:lnTo>
                      <a:pt x="211450" y="855200"/>
                    </a:lnTo>
                    <a:close/>
                    <a:moveTo>
                      <a:pt x="46369" y="1046733"/>
                    </a:moveTo>
                    <a:lnTo>
                      <a:pt x="36505" y="1037766"/>
                    </a:lnTo>
                    <a:lnTo>
                      <a:pt x="46369" y="1028799"/>
                    </a:lnTo>
                    <a:lnTo>
                      <a:pt x="211450" y="879051"/>
                    </a:lnTo>
                    <a:lnTo>
                      <a:pt x="376621" y="1028799"/>
                    </a:lnTo>
                    <a:lnTo>
                      <a:pt x="386484" y="1037766"/>
                    </a:lnTo>
                    <a:lnTo>
                      <a:pt x="376621" y="1046733"/>
                    </a:lnTo>
                    <a:lnTo>
                      <a:pt x="211450" y="1196571"/>
                    </a:lnTo>
                    <a:close/>
                    <a:moveTo>
                      <a:pt x="46369" y="1388463"/>
                    </a:moveTo>
                    <a:lnTo>
                      <a:pt x="36505" y="1379496"/>
                    </a:lnTo>
                    <a:lnTo>
                      <a:pt x="46369" y="1370529"/>
                    </a:lnTo>
                    <a:lnTo>
                      <a:pt x="211450" y="1220782"/>
                    </a:lnTo>
                    <a:lnTo>
                      <a:pt x="376621" y="1370529"/>
                    </a:lnTo>
                    <a:lnTo>
                      <a:pt x="386484" y="1379496"/>
                    </a:lnTo>
                    <a:lnTo>
                      <a:pt x="376621" y="1388463"/>
                    </a:lnTo>
                    <a:lnTo>
                      <a:pt x="211450" y="1538300"/>
                    </a:lnTo>
                    <a:close/>
                    <a:moveTo>
                      <a:pt x="46369" y="1730283"/>
                    </a:moveTo>
                    <a:lnTo>
                      <a:pt x="36505" y="1721316"/>
                    </a:lnTo>
                    <a:lnTo>
                      <a:pt x="46369" y="1712349"/>
                    </a:lnTo>
                    <a:lnTo>
                      <a:pt x="211450" y="1562511"/>
                    </a:lnTo>
                    <a:lnTo>
                      <a:pt x="376621" y="1712349"/>
                    </a:lnTo>
                    <a:lnTo>
                      <a:pt x="386484" y="1721316"/>
                    </a:lnTo>
                    <a:lnTo>
                      <a:pt x="376621" y="1730283"/>
                    </a:lnTo>
                    <a:lnTo>
                      <a:pt x="211450" y="1880120"/>
                    </a:lnTo>
                    <a:close/>
                    <a:moveTo>
                      <a:pt x="46369" y="2054168"/>
                    </a:moveTo>
                    <a:lnTo>
                      <a:pt x="211450" y="1904331"/>
                    </a:lnTo>
                    <a:lnTo>
                      <a:pt x="376621" y="2054168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62" name="Google Shape;462;p3"/>
              <p:cNvSpPr/>
              <p:nvPr/>
            </p:nvSpPr>
            <p:spPr>
              <a:xfrm>
                <a:off x="4361011" y="4984269"/>
                <a:ext cx="17933" cy="1875792"/>
              </a:xfrm>
              <a:custGeom>
                <a:rect b="b" l="l" r="r" t="t"/>
                <a:pathLst>
                  <a:path extrusionOk="0" h="1875792" w="17933">
                    <a:moveTo>
                      <a:pt x="10" y="1458"/>
                    </a:moveTo>
                    <a:lnTo>
                      <a:pt x="10" y="1875547"/>
                    </a:lnTo>
                    <a:lnTo>
                      <a:pt x="17944" y="1875547"/>
                    </a:lnTo>
                    <a:lnTo>
                      <a:pt x="17944" y="-246"/>
                    </a:lnTo>
                    <a:cubicBezTo>
                      <a:pt x="12025" y="292"/>
                      <a:pt x="6018" y="1010"/>
                      <a:pt x="10" y="1458"/>
                    </a:cubicBez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63" name="Google Shape;463;p3"/>
              <p:cNvSpPr/>
              <p:nvPr/>
            </p:nvSpPr>
            <p:spPr>
              <a:xfrm>
                <a:off x="3990408" y="503035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64" name="Google Shape;464;p3"/>
              <p:cNvSpPr/>
              <p:nvPr/>
            </p:nvSpPr>
            <p:spPr>
              <a:xfrm>
                <a:off x="3990408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65" name="Google Shape;465;p3"/>
              <p:cNvSpPr/>
              <p:nvPr/>
            </p:nvSpPr>
            <p:spPr>
              <a:xfrm>
                <a:off x="3990408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66" name="Google Shape;466;p3"/>
              <p:cNvSpPr/>
              <p:nvPr/>
            </p:nvSpPr>
            <p:spPr>
              <a:xfrm>
                <a:off x="3990408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67" name="Google Shape;467;p3"/>
              <p:cNvSpPr/>
              <p:nvPr/>
            </p:nvSpPr>
            <p:spPr>
              <a:xfrm>
                <a:off x="3990408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68" name="Google Shape;468;p3"/>
              <p:cNvSpPr/>
              <p:nvPr/>
            </p:nvSpPr>
            <p:spPr>
              <a:xfrm>
                <a:off x="2695941" y="4423208"/>
                <a:ext cx="17933" cy="2436495"/>
              </a:xfrm>
              <a:custGeom>
                <a:rect b="b" l="l" r="r" t="t"/>
                <a:pathLst>
                  <a:path extrusionOk="0" h="2436495" w="17933">
                    <a:moveTo>
                      <a:pt x="10" y="-246"/>
                    </a:moveTo>
                    <a:lnTo>
                      <a:pt x="10" y="2436249"/>
                    </a:lnTo>
                    <a:lnTo>
                      <a:pt x="17944" y="2436249"/>
                    </a:lnTo>
                    <a:lnTo>
                      <a:pt x="17944" y="2713"/>
                    </a:lnTo>
                    <a:cubicBezTo>
                      <a:pt x="11918" y="2041"/>
                      <a:pt x="5928" y="1054"/>
                      <a:pt x="10" y="-246"/>
                    </a:cubicBez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69" name="Google Shape;469;p3"/>
              <p:cNvSpPr/>
              <p:nvPr/>
            </p:nvSpPr>
            <p:spPr>
              <a:xfrm>
                <a:off x="2684733" y="4315695"/>
                <a:ext cx="423059" cy="2441426"/>
              </a:xfrm>
              <a:custGeom>
                <a:rect b="b" l="l" r="r" t="t"/>
                <a:pathLst>
                  <a:path extrusionOk="0" h="2441426" w="423059">
                    <a:moveTo>
                      <a:pt x="393838" y="2414639"/>
                    </a:moveTo>
                    <a:lnTo>
                      <a:pt x="224811" y="2261304"/>
                    </a:lnTo>
                    <a:lnTo>
                      <a:pt x="393838" y="2107880"/>
                    </a:lnTo>
                    <a:lnTo>
                      <a:pt x="411772" y="2091649"/>
                    </a:lnTo>
                    <a:lnTo>
                      <a:pt x="413116" y="2090395"/>
                    </a:lnTo>
                    <a:lnTo>
                      <a:pt x="411772" y="2089139"/>
                    </a:lnTo>
                    <a:lnTo>
                      <a:pt x="393838" y="2072909"/>
                    </a:lnTo>
                    <a:lnTo>
                      <a:pt x="224811" y="1919485"/>
                    </a:lnTo>
                    <a:lnTo>
                      <a:pt x="393838" y="1766060"/>
                    </a:lnTo>
                    <a:lnTo>
                      <a:pt x="411772" y="1749830"/>
                    </a:lnTo>
                    <a:lnTo>
                      <a:pt x="413116" y="1748575"/>
                    </a:lnTo>
                    <a:lnTo>
                      <a:pt x="411772" y="1747320"/>
                    </a:lnTo>
                    <a:lnTo>
                      <a:pt x="393838" y="1731090"/>
                    </a:lnTo>
                    <a:lnTo>
                      <a:pt x="224811" y="1577755"/>
                    </a:lnTo>
                    <a:lnTo>
                      <a:pt x="393838" y="1424331"/>
                    </a:lnTo>
                    <a:lnTo>
                      <a:pt x="411772" y="1408100"/>
                    </a:lnTo>
                    <a:lnTo>
                      <a:pt x="413116" y="1406845"/>
                    </a:lnTo>
                    <a:lnTo>
                      <a:pt x="411772" y="1405589"/>
                    </a:lnTo>
                    <a:lnTo>
                      <a:pt x="393838" y="1389359"/>
                    </a:lnTo>
                    <a:lnTo>
                      <a:pt x="224811" y="1235935"/>
                    </a:lnTo>
                    <a:lnTo>
                      <a:pt x="393838" y="1082601"/>
                    </a:lnTo>
                    <a:lnTo>
                      <a:pt x="411772" y="1066371"/>
                    </a:lnTo>
                    <a:lnTo>
                      <a:pt x="413116" y="1065115"/>
                    </a:lnTo>
                    <a:lnTo>
                      <a:pt x="411772" y="1063860"/>
                    </a:lnTo>
                    <a:lnTo>
                      <a:pt x="393838" y="1047630"/>
                    </a:lnTo>
                    <a:lnTo>
                      <a:pt x="224811" y="894206"/>
                    </a:lnTo>
                    <a:lnTo>
                      <a:pt x="393838" y="740871"/>
                    </a:lnTo>
                    <a:lnTo>
                      <a:pt x="411772" y="724641"/>
                    </a:lnTo>
                    <a:lnTo>
                      <a:pt x="413116" y="723386"/>
                    </a:lnTo>
                    <a:lnTo>
                      <a:pt x="411772" y="722130"/>
                    </a:lnTo>
                    <a:lnTo>
                      <a:pt x="393838" y="705900"/>
                    </a:lnTo>
                    <a:lnTo>
                      <a:pt x="224811" y="552476"/>
                    </a:lnTo>
                    <a:lnTo>
                      <a:pt x="393838" y="399321"/>
                    </a:lnTo>
                    <a:lnTo>
                      <a:pt x="411772" y="383090"/>
                    </a:lnTo>
                    <a:lnTo>
                      <a:pt x="413116" y="381835"/>
                    </a:lnTo>
                    <a:lnTo>
                      <a:pt x="411772" y="380579"/>
                    </a:lnTo>
                    <a:lnTo>
                      <a:pt x="393838" y="364349"/>
                    </a:lnTo>
                    <a:lnTo>
                      <a:pt x="224811" y="211015"/>
                    </a:lnTo>
                    <a:lnTo>
                      <a:pt x="393838" y="57680"/>
                    </a:lnTo>
                    <a:lnTo>
                      <a:pt x="411772" y="41450"/>
                    </a:lnTo>
                    <a:lnTo>
                      <a:pt x="413116" y="40195"/>
                    </a:lnTo>
                    <a:lnTo>
                      <a:pt x="411772" y="38939"/>
                    </a:lnTo>
                    <a:lnTo>
                      <a:pt x="393838" y="22709"/>
                    </a:lnTo>
                    <a:lnTo>
                      <a:pt x="368551" y="-246"/>
                    </a:lnTo>
                    <a:lnTo>
                      <a:pt x="357790" y="1189"/>
                    </a:lnTo>
                    <a:lnTo>
                      <a:pt x="345506" y="2982"/>
                    </a:lnTo>
                    <a:lnTo>
                      <a:pt x="376621" y="31228"/>
                    </a:lnTo>
                    <a:lnTo>
                      <a:pt x="386485" y="40195"/>
                    </a:lnTo>
                    <a:lnTo>
                      <a:pt x="376621" y="49162"/>
                    </a:lnTo>
                    <a:lnTo>
                      <a:pt x="211540" y="198910"/>
                    </a:lnTo>
                    <a:lnTo>
                      <a:pt x="103130" y="100273"/>
                    </a:lnTo>
                    <a:cubicBezTo>
                      <a:pt x="96826" y="102936"/>
                      <a:pt x="90316" y="105089"/>
                      <a:pt x="83671" y="106729"/>
                    </a:cubicBezTo>
                    <a:lnTo>
                      <a:pt x="198179" y="211015"/>
                    </a:lnTo>
                    <a:lnTo>
                      <a:pt x="29152" y="364170"/>
                    </a:lnTo>
                    <a:lnTo>
                      <a:pt x="11218" y="380400"/>
                    </a:lnTo>
                    <a:lnTo>
                      <a:pt x="9873" y="381656"/>
                    </a:lnTo>
                    <a:lnTo>
                      <a:pt x="11218" y="382911"/>
                    </a:lnTo>
                    <a:lnTo>
                      <a:pt x="29152" y="399141"/>
                    </a:lnTo>
                    <a:lnTo>
                      <a:pt x="198179" y="552476"/>
                    </a:lnTo>
                    <a:lnTo>
                      <a:pt x="29152" y="705900"/>
                    </a:lnTo>
                    <a:lnTo>
                      <a:pt x="11218" y="722130"/>
                    </a:lnTo>
                    <a:lnTo>
                      <a:pt x="9873" y="723386"/>
                    </a:lnTo>
                    <a:lnTo>
                      <a:pt x="11218" y="724641"/>
                    </a:lnTo>
                    <a:lnTo>
                      <a:pt x="29152" y="740871"/>
                    </a:lnTo>
                    <a:lnTo>
                      <a:pt x="198179" y="894206"/>
                    </a:lnTo>
                    <a:lnTo>
                      <a:pt x="29152" y="1047630"/>
                    </a:lnTo>
                    <a:lnTo>
                      <a:pt x="11218" y="1063860"/>
                    </a:lnTo>
                    <a:lnTo>
                      <a:pt x="9873" y="1065115"/>
                    </a:lnTo>
                    <a:lnTo>
                      <a:pt x="11218" y="1066371"/>
                    </a:lnTo>
                    <a:lnTo>
                      <a:pt x="29152" y="1082601"/>
                    </a:lnTo>
                    <a:lnTo>
                      <a:pt x="198179" y="1235935"/>
                    </a:lnTo>
                    <a:lnTo>
                      <a:pt x="29152" y="1389359"/>
                    </a:lnTo>
                    <a:lnTo>
                      <a:pt x="11218" y="1405589"/>
                    </a:lnTo>
                    <a:lnTo>
                      <a:pt x="9873" y="1406845"/>
                    </a:lnTo>
                    <a:lnTo>
                      <a:pt x="11218" y="1408100"/>
                    </a:lnTo>
                    <a:lnTo>
                      <a:pt x="29152" y="1424331"/>
                    </a:lnTo>
                    <a:lnTo>
                      <a:pt x="198179" y="1577755"/>
                    </a:lnTo>
                    <a:lnTo>
                      <a:pt x="29152" y="1731090"/>
                    </a:lnTo>
                    <a:lnTo>
                      <a:pt x="11218" y="1747320"/>
                    </a:lnTo>
                    <a:lnTo>
                      <a:pt x="9873" y="1748575"/>
                    </a:lnTo>
                    <a:lnTo>
                      <a:pt x="11218" y="1749830"/>
                    </a:lnTo>
                    <a:lnTo>
                      <a:pt x="29152" y="1766060"/>
                    </a:lnTo>
                    <a:lnTo>
                      <a:pt x="198179" y="1919485"/>
                    </a:lnTo>
                    <a:lnTo>
                      <a:pt x="29152" y="2072909"/>
                    </a:lnTo>
                    <a:lnTo>
                      <a:pt x="11218" y="2089139"/>
                    </a:lnTo>
                    <a:lnTo>
                      <a:pt x="9873" y="2090395"/>
                    </a:lnTo>
                    <a:lnTo>
                      <a:pt x="11218" y="2091649"/>
                    </a:lnTo>
                    <a:lnTo>
                      <a:pt x="29152" y="2107880"/>
                    </a:lnTo>
                    <a:lnTo>
                      <a:pt x="198179" y="2261304"/>
                    </a:lnTo>
                    <a:lnTo>
                      <a:pt x="29152" y="2414728"/>
                    </a:lnTo>
                    <a:lnTo>
                      <a:pt x="11218" y="2431048"/>
                    </a:lnTo>
                    <a:lnTo>
                      <a:pt x="10" y="2441181"/>
                    </a:lnTo>
                    <a:lnTo>
                      <a:pt x="423070" y="2441181"/>
                    </a:lnTo>
                    <a:lnTo>
                      <a:pt x="411772" y="2430959"/>
                    </a:lnTo>
                    <a:close/>
                    <a:moveTo>
                      <a:pt x="46369" y="390354"/>
                    </a:moveTo>
                    <a:lnTo>
                      <a:pt x="36505" y="381387"/>
                    </a:lnTo>
                    <a:lnTo>
                      <a:pt x="46369" y="372420"/>
                    </a:lnTo>
                    <a:lnTo>
                      <a:pt x="211540" y="222582"/>
                    </a:lnTo>
                    <a:lnTo>
                      <a:pt x="376621" y="372420"/>
                    </a:lnTo>
                    <a:lnTo>
                      <a:pt x="386485" y="381387"/>
                    </a:lnTo>
                    <a:lnTo>
                      <a:pt x="376621" y="390354"/>
                    </a:lnTo>
                    <a:lnTo>
                      <a:pt x="211540" y="540101"/>
                    </a:lnTo>
                    <a:close/>
                    <a:moveTo>
                      <a:pt x="46369" y="732083"/>
                    </a:moveTo>
                    <a:lnTo>
                      <a:pt x="36505" y="723116"/>
                    </a:lnTo>
                    <a:lnTo>
                      <a:pt x="46369" y="714149"/>
                    </a:lnTo>
                    <a:lnTo>
                      <a:pt x="211540" y="564312"/>
                    </a:lnTo>
                    <a:lnTo>
                      <a:pt x="376621" y="714149"/>
                    </a:lnTo>
                    <a:lnTo>
                      <a:pt x="386485" y="723116"/>
                    </a:lnTo>
                    <a:lnTo>
                      <a:pt x="376621" y="732083"/>
                    </a:lnTo>
                    <a:lnTo>
                      <a:pt x="211540" y="881831"/>
                    </a:lnTo>
                    <a:close/>
                    <a:moveTo>
                      <a:pt x="46369" y="1073813"/>
                    </a:moveTo>
                    <a:lnTo>
                      <a:pt x="36505" y="1064846"/>
                    </a:lnTo>
                    <a:lnTo>
                      <a:pt x="46369" y="1055879"/>
                    </a:lnTo>
                    <a:lnTo>
                      <a:pt x="211540" y="906042"/>
                    </a:lnTo>
                    <a:lnTo>
                      <a:pt x="376621" y="1055879"/>
                    </a:lnTo>
                    <a:lnTo>
                      <a:pt x="386485" y="1064846"/>
                    </a:lnTo>
                    <a:lnTo>
                      <a:pt x="376621" y="1073813"/>
                    </a:lnTo>
                    <a:lnTo>
                      <a:pt x="211540" y="1224278"/>
                    </a:lnTo>
                    <a:close/>
                    <a:moveTo>
                      <a:pt x="46369" y="1415543"/>
                    </a:moveTo>
                    <a:lnTo>
                      <a:pt x="36505" y="1406576"/>
                    </a:lnTo>
                    <a:lnTo>
                      <a:pt x="46369" y="1397609"/>
                    </a:lnTo>
                    <a:lnTo>
                      <a:pt x="211540" y="1247861"/>
                    </a:lnTo>
                    <a:lnTo>
                      <a:pt x="376621" y="1397609"/>
                    </a:lnTo>
                    <a:lnTo>
                      <a:pt x="386485" y="1406576"/>
                    </a:lnTo>
                    <a:lnTo>
                      <a:pt x="376621" y="1415543"/>
                    </a:lnTo>
                    <a:lnTo>
                      <a:pt x="211540" y="1565380"/>
                    </a:lnTo>
                    <a:close/>
                    <a:moveTo>
                      <a:pt x="46369" y="1757273"/>
                    </a:moveTo>
                    <a:lnTo>
                      <a:pt x="36505" y="1748306"/>
                    </a:lnTo>
                    <a:lnTo>
                      <a:pt x="46369" y="1739339"/>
                    </a:lnTo>
                    <a:lnTo>
                      <a:pt x="211540" y="1589591"/>
                    </a:lnTo>
                    <a:lnTo>
                      <a:pt x="376621" y="1739339"/>
                    </a:lnTo>
                    <a:lnTo>
                      <a:pt x="386485" y="1748306"/>
                    </a:lnTo>
                    <a:lnTo>
                      <a:pt x="376621" y="1757273"/>
                    </a:lnTo>
                    <a:lnTo>
                      <a:pt x="211540" y="1907110"/>
                    </a:lnTo>
                    <a:close/>
                    <a:moveTo>
                      <a:pt x="46369" y="2099092"/>
                    </a:moveTo>
                    <a:lnTo>
                      <a:pt x="36505" y="2090125"/>
                    </a:lnTo>
                    <a:lnTo>
                      <a:pt x="46369" y="2081158"/>
                    </a:lnTo>
                    <a:lnTo>
                      <a:pt x="211540" y="1931321"/>
                    </a:lnTo>
                    <a:lnTo>
                      <a:pt x="376621" y="2081158"/>
                    </a:lnTo>
                    <a:lnTo>
                      <a:pt x="386485" y="2090125"/>
                    </a:lnTo>
                    <a:lnTo>
                      <a:pt x="376621" y="2099092"/>
                    </a:lnTo>
                    <a:lnTo>
                      <a:pt x="211540" y="2249199"/>
                    </a:lnTo>
                    <a:close/>
                    <a:moveTo>
                      <a:pt x="46369" y="2422978"/>
                    </a:moveTo>
                    <a:lnTo>
                      <a:pt x="211540" y="2273409"/>
                    </a:lnTo>
                    <a:lnTo>
                      <a:pt x="376621" y="2423247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70" name="Google Shape;470;p3"/>
              <p:cNvSpPr/>
              <p:nvPr/>
            </p:nvSpPr>
            <p:spPr>
              <a:xfrm>
                <a:off x="3078561" y="4242794"/>
                <a:ext cx="17933" cy="2616909"/>
              </a:xfrm>
              <a:custGeom>
                <a:rect b="b" l="l" r="r" t="t"/>
                <a:pathLst>
                  <a:path extrusionOk="0" h="2616909" w="17933">
                    <a:moveTo>
                      <a:pt x="10" y="5941"/>
                    </a:moveTo>
                    <a:lnTo>
                      <a:pt x="10" y="2616664"/>
                    </a:lnTo>
                    <a:lnTo>
                      <a:pt x="17944" y="2616664"/>
                    </a:lnTo>
                    <a:lnTo>
                      <a:pt x="17944" y="-246"/>
                    </a:lnTo>
                    <a:cubicBezTo>
                      <a:pt x="12115" y="1906"/>
                      <a:pt x="6107" y="3879"/>
                      <a:pt x="10" y="5941"/>
                    </a:cubicBez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71" name="Google Shape;471;p3"/>
              <p:cNvSpPr/>
              <p:nvPr/>
            </p:nvSpPr>
            <p:spPr>
              <a:xfrm>
                <a:off x="2854746" y="4346900"/>
                <a:ext cx="229822" cy="17933"/>
              </a:xfrm>
              <a:custGeom>
                <a:rect b="b" l="l" r="r" t="t"/>
                <a:pathLst>
                  <a:path extrusionOk="0" h="17933" w="229822">
                    <a:moveTo>
                      <a:pt x="4583" y="12128"/>
                    </a:moveTo>
                    <a:cubicBezTo>
                      <a:pt x="2790" y="14460"/>
                      <a:pt x="1355" y="16253"/>
                      <a:pt x="10" y="17688"/>
                    </a:cubicBezTo>
                    <a:lnTo>
                      <a:pt x="229832" y="17688"/>
                    </a:lnTo>
                    <a:lnTo>
                      <a:pt x="229832" y="-246"/>
                    </a:lnTo>
                    <a:lnTo>
                      <a:pt x="25924" y="-246"/>
                    </a:lnTo>
                    <a:cubicBezTo>
                      <a:pt x="18751" y="3789"/>
                      <a:pt x="11667" y="7914"/>
                      <a:pt x="4583" y="12128"/>
                    </a:cubicBez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72" name="Google Shape;472;p3"/>
              <p:cNvSpPr/>
              <p:nvPr/>
            </p:nvSpPr>
            <p:spPr>
              <a:xfrm>
                <a:off x="2707957" y="468863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73" name="Google Shape;473;p3"/>
              <p:cNvSpPr/>
              <p:nvPr/>
            </p:nvSpPr>
            <p:spPr>
              <a:xfrm>
                <a:off x="2707957" y="503035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74" name="Google Shape;474;p3"/>
              <p:cNvSpPr/>
              <p:nvPr/>
            </p:nvSpPr>
            <p:spPr>
              <a:xfrm>
                <a:off x="2707957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75" name="Google Shape;475;p3"/>
              <p:cNvSpPr/>
              <p:nvPr/>
            </p:nvSpPr>
            <p:spPr>
              <a:xfrm>
                <a:off x="2707957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76" name="Google Shape;476;p3"/>
              <p:cNvSpPr/>
              <p:nvPr/>
            </p:nvSpPr>
            <p:spPr>
              <a:xfrm>
                <a:off x="2707957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77" name="Google Shape;477;p3"/>
              <p:cNvSpPr/>
              <p:nvPr/>
            </p:nvSpPr>
            <p:spPr>
              <a:xfrm>
                <a:off x="2707957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78" name="Google Shape;478;p3"/>
              <p:cNvSpPr/>
              <p:nvPr/>
            </p:nvSpPr>
            <p:spPr>
              <a:xfrm>
                <a:off x="1413491" y="5407688"/>
                <a:ext cx="17933" cy="1452015"/>
              </a:xfrm>
              <a:custGeom>
                <a:rect b="b" l="l" r="r" t="t"/>
                <a:pathLst>
                  <a:path extrusionOk="0" h="1452015" w="17933">
                    <a:moveTo>
                      <a:pt x="10" y="-246"/>
                    </a:moveTo>
                    <a:lnTo>
                      <a:pt x="10" y="1451770"/>
                    </a:lnTo>
                    <a:lnTo>
                      <a:pt x="17944" y="1451770"/>
                    </a:lnTo>
                    <a:lnTo>
                      <a:pt x="17944" y="920"/>
                    </a:lnTo>
                    <a:cubicBezTo>
                      <a:pt x="11936" y="741"/>
                      <a:pt x="6018" y="382"/>
                      <a:pt x="10" y="-246"/>
                    </a:cubicBez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79" name="Google Shape;479;p3"/>
              <p:cNvSpPr/>
              <p:nvPr/>
            </p:nvSpPr>
            <p:spPr>
              <a:xfrm>
                <a:off x="1402282" y="5303223"/>
                <a:ext cx="423059" cy="1454346"/>
              </a:xfrm>
              <a:custGeom>
                <a:rect b="b" l="l" r="r" t="t"/>
                <a:pathLst>
                  <a:path extrusionOk="0" h="1454346" w="423059">
                    <a:moveTo>
                      <a:pt x="393838" y="1427110"/>
                    </a:moveTo>
                    <a:lnTo>
                      <a:pt x="224811" y="1273776"/>
                    </a:lnTo>
                    <a:lnTo>
                      <a:pt x="393838" y="1120351"/>
                    </a:lnTo>
                    <a:lnTo>
                      <a:pt x="411771" y="1104121"/>
                    </a:lnTo>
                    <a:lnTo>
                      <a:pt x="413116" y="1102866"/>
                    </a:lnTo>
                    <a:lnTo>
                      <a:pt x="411771" y="1101611"/>
                    </a:lnTo>
                    <a:lnTo>
                      <a:pt x="393838" y="1085381"/>
                    </a:lnTo>
                    <a:lnTo>
                      <a:pt x="224811" y="931957"/>
                    </a:lnTo>
                    <a:lnTo>
                      <a:pt x="393838" y="778532"/>
                    </a:lnTo>
                    <a:lnTo>
                      <a:pt x="411771" y="762302"/>
                    </a:lnTo>
                    <a:lnTo>
                      <a:pt x="413116" y="761046"/>
                    </a:lnTo>
                    <a:lnTo>
                      <a:pt x="411771" y="759791"/>
                    </a:lnTo>
                    <a:lnTo>
                      <a:pt x="393838" y="743561"/>
                    </a:lnTo>
                    <a:lnTo>
                      <a:pt x="224811" y="590226"/>
                    </a:lnTo>
                    <a:lnTo>
                      <a:pt x="393838" y="436802"/>
                    </a:lnTo>
                    <a:lnTo>
                      <a:pt x="411771" y="420572"/>
                    </a:lnTo>
                    <a:lnTo>
                      <a:pt x="413116" y="419317"/>
                    </a:lnTo>
                    <a:lnTo>
                      <a:pt x="411771" y="418061"/>
                    </a:lnTo>
                    <a:lnTo>
                      <a:pt x="393838" y="401831"/>
                    </a:lnTo>
                    <a:lnTo>
                      <a:pt x="224811" y="248407"/>
                    </a:lnTo>
                    <a:lnTo>
                      <a:pt x="393838" y="95073"/>
                    </a:lnTo>
                    <a:lnTo>
                      <a:pt x="411771" y="78842"/>
                    </a:lnTo>
                    <a:lnTo>
                      <a:pt x="413116" y="77587"/>
                    </a:lnTo>
                    <a:lnTo>
                      <a:pt x="411771" y="76331"/>
                    </a:lnTo>
                    <a:lnTo>
                      <a:pt x="393838" y="60101"/>
                    </a:lnTo>
                    <a:lnTo>
                      <a:pt x="327392" y="-246"/>
                    </a:lnTo>
                    <a:lnTo>
                      <a:pt x="310624" y="8721"/>
                    </a:lnTo>
                    <a:lnTo>
                      <a:pt x="376621" y="68620"/>
                    </a:lnTo>
                    <a:lnTo>
                      <a:pt x="386485" y="77587"/>
                    </a:lnTo>
                    <a:lnTo>
                      <a:pt x="376621" y="86554"/>
                    </a:lnTo>
                    <a:lnTo>
                      <a:pt x="211540" y="236750"/>
                    </a:lnTo>
                    <a:lnTo>
                      <a:pt x="67620" y="106191"/>
                    </a:lnTo>
                    <a:lnTo>
                      <a:pt x="65648" y="104398"/>
                    </a:lnTo>
                    <a:cubicBezTo>
                      <a:pt x="57309" y="105295"/>
                      <a:pt x="48880" y="105743"/>
                      <a:pt x="40451" y="105833"/>
                    </a:cubicBezTo>
                    <a:lnTo>
                      <a:pt x="47086" y="111841"/>
                    </a:lnTo>
                    <a:lnTo>
                      <a:pt x="198179" y="248855"/>
                    </a:lnTo>
                    <a:lnTo>
                      <a:pt x="29152" y="402280"/>
                    </a:lnTo>
                    <a:lnTo>
                      <a:pt x="11218" y="418510"/>
                    </a:lnTo>
                    <a:lnTo>
                      <a:pt x="9873" y="419765"/>
                    </a:lnTo>
                    <a:lnTo>
                      <a:pt x="11218" y="421020"/>
                    </a:lnTo>
                    <a:lnTo>
                      <a:pt x="29152" y="437250"/>
                    </a:lnTo>
                    <a:lnTo>
                      <a:pt x="198179" y="590675"/>
                    </a:lnTo>
                    <a:lnTo>
                      <a:pt x="29152" y="744009"/>
                    </a:lnTo>
                    <a:lnTo>
                      <a:pt x="11218" y="760240"/>
                    </a:lnTo>
                    <a:lnTo>
                      <a:pt x="9873" y="761495"/>
                    </a:lnTo>
                    <a:lnTo>
                      <a:pt x="11218" y="762750"/>
                    </a:lnTo>
                    <a:lnTo>
                      <a:pt x="29152" y="778980"/>
                    </a:lnTo>
                    <a:lnTo>
                      <a:pt x="198179" y="932405"/>
                    </a:lnTo>
                    <a:lnTo>
                      <a:pt x="29152" y="1085829"/>
                    </a:lnTo>
                    <a:lnTo>
                      <a:pt x="11218" y="1102059"/>
                    </a:lnTo>
                    <a:lnTo>
                      <a:pt x="9873" y="1103314"/>
                    </a:lnTo>
                    <a:lnTo>
                      <a:pt x="11218" y="1104570"/>
                    </a:lnTo>
                    <a:lnTo>
                      <a:pt x="29152" y="1120800"/>
                    </a:lnTo>
                    <a:lnTo>
                      <a:pt x="198179" y="1274224"/>
                    </a:lnTo>
                    <a:lnTo>
                      <a:pt x="29152" y="1427648"/>
                    </a:lnTo>
                    <a:lnTo>
                      <a:pt x="11218" y="1443968"/>
                    </a:lnTo>
                    <a:lnTo>
                      <a:pt x="10" y="1454101"/>
                    </a:lnTo>
                    <a:lnTo>
                      <a:pt x="423070" y="1454101"/>
                    </a:lnTo>
                    <a:lnTo>
                      <a:pt x="411771" y="1443878"/>
                    </a:lnTo>
                    <a:close/>
                    <a:moveTo>
                      <a:pt x="46369" y="428284"/>
                    </a:moveTo>
                    <a:lnTo>
                      <a:pt x="36505" y="419317"/>
                    </a:lnTo>
                    <a:lnTo>
                      <a:pt x="46369" y="410350"/>
                    </a:lnTo>
                    <a:lnTo>
                      <a:pt x="211540" y="260602"/>
                    </a:lnTo>
                    <a:lnTo>
                      <a:pt x="376621" y="410350"/>
                    </a:lnTo>
                    <a:lnTo>
                      <a:pt x="386485" y="419317"/>
                    </a:lnTo>
                    <a:lnTo>
                      <a:pt x="376621" y="428284"/>
                    </a:lnTo>
                    <a:lnTo>
                      <a:pt x="211540" y="578121"/>
                    </a:lnTo>
                    <a:close/>
                    <a:moveTo>
                      <a:pt x="46369" y="770013"/>
                    </a:moveTo>
                    <a:lnTo>
                      <a:pt x="36505" y="761046"/>
                    </a:lnTo>
                    <a:lnTo>
                      <a:pt x="46369" y="752079"/>
                    </a:lnTo>
                    <a:lnTo>
                      <a:pt x="211540" y="602332"/>
                    </a:lnTo>
                    <a:lnTo>
                      <a:pt x="376621" y="752079"/>
                    </a:lnTo>
                    <a:lnTo>
                      <a:pt x="386485" y="761046"/>
                    </a:lnTo>
                    <a:lnTo>
                      <a:pt x="376621" y="770013"/>
                    </a:lnTo>
                    <a:lnTo>
                      <a:pt x="211540" y="919851"/>
                    </a:lnTo>
                    <a:close/>
                    <a:moveTo>
                      <a:pt x="46369" y="1111833"/>
                    </a:moveTo>
                    <a:lnTo>
                      <a:pt x="36505" y="1102866"/>
                    </a:lnTo>
                    <a:lnTo>
                      <a:pt x="46369" y="1093899"/>
                    </a:lnTo>
                    <a:lnTo>
                      <a:pt x="211540" y="944062"/>
                    </a:lnTo>
                    <a:lnTo>
                      <a:pt x="376621" y="1093899"/>
                    </a:lnTo>
                    <a:lnTo>
                      <a:pt x="386485" y="1102866"/>
                    </a:lnTo>
                    <a:lnTo>
                      <a:pt x="376621" y="1111833"/>
                    </a:lnTo>
                    <a:lnTo>
                      <a:pt x="211540" y="1261670"/>
                    </a:lnTo>
                    <a:close/>
                    <a:moveTo>
                      <a:pt x="46369" y="1435719"/>
                    </a:moveTo>
                    <a:lnTo>
                      <a:pt x="211540" y="1285881"/>
                    </a:lnTo>
                    <a:lnTo>
                      <a:pt x="376621" y="1435719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80" name="Google Shape;480;p3"/>
              <p:cNvSpPr/>
              <p:nvPr/>
            </p:nvSpPr>
            <p:spPr>
              <a:xfrm>
                <a:off x="1796110" y="5253457"/>
                <a:ext cx="17933" cy="1606246"/>
              </a:xfrm>
              <a:custGeom>
                <a:rect b="b" l="l" r="r" t="t"/>
                <a:pathLst>
                  <a:path extrusionOk="0" h="1606246" w="17933">
                    <a:moveTo>
                      <a:pt x="10" y="10873"/>
                    </a:moveTo>
                    <a:lnTo>
                      <a:pt x="17944" y="-246"/>
                    </a:lnTo>
                    <a:lnTo>
                      <a:pt x="17944" y="1606001"/>
                    </a:lnTo>
                    <a:lnTo>
                      <a:pt x="10" y="1606001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81" name="Google Shape;481;p3"/>
              <p:cNvSpPr/>
              <p:nvPr/>
            </p:nvSpPr>
            <p:spPr>
              <a:xfrm>
                <a:off x="1543690" y="5372089"/>
                <a:ext cx="258427" cy="17933"/>
              </a:xfrm>
              <a:custGeom>
                <a:rect b="b" l="l" r="r" t="t"/>
                <a:pathLst>
                  <a:path extrusionOk="0" h="17933" w="258427">
                    <a:moveTo>
                      <a:pt x="10" y="17688"/>
                    </a:moveTo>
                    <a:lnTo>
                      <a:pt x="258437" y="17688"/>
                    </a:lnTo>
                    <a:lnTo>
                      <a:pt x="258437" y="-246"/>
                    </a:lnTo>
                    <a:lnTo>
                      <a:pt x="43679" y="-246"/>
                    </a:lnTo>
                    <a:cubicBezTo>
                      <a:pt x="29466" y="6524"/>
                      <a:pt x="14886" y="12514"/>
                      <a:pt x="10" y="17688"/>
                    </a:cubicBez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82" name="Google Shape;482;p3"/>
              <p:cNvSpPr/>
              <p:nvPr/>
            </p:nvSpPr>
            <p:spPr>
              <a:xfrm>
                <a:off x="1425506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83" name="Google Shape;483;p3"/>
              <p:cNvSpPr/>
              <p:nvPr/>
            </p:nvSpPr>
            <p:spPr>
              <a:xfrm>
                <a:off x="1425506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84" name="Google Shape;484;p3"/>
              <p:cNvSpPr/>
              <p:nvPr/>
            </p:nvSpPr>
            <p:spPr>
              <a:xfrm>
                <a:off x="1425506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85" name="Google Shape;485;p3"/>
              <p:cNvSpPr/>
              <p:nvPr/>
            </p:nvSpPr>
            <p:spPr>
              <a:xfrm>
                <a:off x="131040" y="5168809"/>
                <a:ext cx="17933" cy="1690894"/>
              </a:xfrm>
              <a:custGeom>
                <a:rect b="b" l="l" r="r" t="t"/>
                <a:pathLst>
                  <a:path extrusionOk="0" h="1690894" w="17933">
                    <a:moveTo>
                      <a:pt x="10" y="-246"/>
                    </a:moveTo>
                    <a:lnTo>
                      <a:pt x="17944" y="10066"/>
                    </a:lnTo>
                    <a:lnTo>
                      <a:pt x="17944" y="1690649"/>
                    </a:lnTo>
                    <a:lnTo>
                      <a:pt x="10" y="1690649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86" name="Google Shape;486;p3"/>
              <p:cNvSpPr/>
              <p:nvPr/>
            </p:nvSpPr>
            <p:spPr>
              <a:xfrm>
                <a:off x="119831" y="5247000"/>
                <a:ext cx="423059" cy="1510121"/>
              </a:xfrm>
              <a:custGeom>
                <a:rect b="b" l="l" r="r" t="t"/>
                <a:pathLst>
                  <a:path extrusionOk="0" h="1510121" w="423059">
                    <a:moveTo>
                      <a:pt x="411771" y="1499653"/>
                    </a:moveTo>
                    <a:lnTo>
                      <a:pt x="393838" y="1483333"/>
                    </a:lnTo>
                    <a:lnTo>
                      <a:pt x="224811" y="1329999"/>
                    </a:lnTo>
                    <a:lnTo>
                      <a:pt x="393838" y="1176574"/>
                    </a:lnTo>
                    <a:lnTo>
                      <a:pt x="411771" y="1160344"/>
                    </a:lnTo>
                    <a:lnTo>
                      <a:pt x="413116" y="1159089"/>
                    </a:lnTo>
                    <a:lnTo>
                      <a:pt x="411771" y="1157834"/>
                    </a:lnTo>
                    <a:lnTo>
                      <a:pt x="393838" y="1141603"/>
                    </a:lnTo>
                    <a:lnTo>
                      <a:pt x="224811" y="988179"/>
                    </a:lnTo>
                    <a:lnTo>
                      <a:pt x="393838" y="834755"/>
                    </a:lnTo>
                    <a:lnTo>
                      <a:pt x="411771" y="818525"/>
                    </a:lnTo>
                    <a:lnTo>
                      <a:pt x="413116" y="817269"/>
                    </a:lnTo>
                    <a:lnTo>
                      <a:pt x="411771" y="816014"/>
                    </a:lnTo>
                    <a:lnTo>
                      <a:pt x="393838" y="799784"/>
                    </a:lnTo>
                    <a:lnTo>
                      <a:pt x="224811" y="646449"/>
                    </a:lnTo>
                    <a:lnTo>
                      <a:pt x="393838" y="493025"/>
                    </a:lnTo>
                    <a:lnTo>
                      <a:pt x="411771" y="476795"/>
                    </a:lnTo>
                    <a:lnTo>
                      <a:pt x="413116" y="475539"/>
                    </a:lnTo>
                    <a:lnTo>
                      <a:pt x="411771" y="474284"/>
                    </a:lnTo>
                    <a:lnTo>
                      <a:pt x="393838" y="458054"/>
                    </a:lnTo>
                    <a:lnTo>
                      <a:pt x="224811" y="304630"/>
                    </a:lnTo>
                    <a:lnTo>
                      <a:pt x="393838" y="151295"/>
                    </a:lnTo>
                    <a:lnTo>
                      <a:pt x="411771" y="135065"/>
                    </a:lnTo>
                    <a:lnTo>
                      <a:pt x="413116" y="133810"/>
                    </a:lnTo>
                    <a:lnTo>
                      <a:pt x="411771" y="132554"/>
                    </a:lnTo>
                    <a:lnTo>
                      <a:pt x="393838" y="116324"/>
                    </a:lnTo>
                    <a:lnTo>
                      <a:pt x="368640" y="93459"/>
                    </a:lnTo>
                    <a:cubicBezTo>
                      <a:pt x="353038" y="87541"/>
                      <a:pt x="337256" y="81264"/>
                      <a:pt x="321564" y="74897"/>
                    </a:cubicBezTo>
                    <a:lnTo>
                      <a:pt x="376621" y="124843"/>
                    </a:lnTo>
                    <a:lnTo>
                      <a:pt x="386485" y="133810"/>
                    </a:lnTo>
                    <a:lnTo>
                      <a:pt x="376621" y="142777"/>
                    </a:lnTo>
                    <a:lnTo>
                      <a:pt x="211540" y="292973"/>
                    </a:lnTo>
                    <a:lnTo>
                      <a:pt x="46369" y="143225"/>
                    </a:lnTo>
                    <a:lnTo>
                      <a:pt x="36505" y="134258"/>
                    </a:lnTo>
                    <a:lnTo>
                      <a:pt x="46369" y="125291"/>
                    </a:lnTo>
                    <a:lnTo>
                      <a:pt x="174417" y="8721"/>
                    </a:lnTo>
                    <a:lnTo>
                      <a:pt x="157110" y="-246"/>
                    </a:lnTo>
                    <a:lnTo>
                      <a:pt x="29152" y="116324"/>
                    </a:lnTo>
                    <a:lnTo>
                      <a:pt x="11218" y="132554"/>
                    </a:lnTo>
                    <a:lnTo>
                      <a:pt x="9873" y="133810"/>
                    </a:lnTo>
                    <a:lnTo>
                      <a:pt x="11218" y="135065"/>
                    </a:lnTo>
                    <a:lnTo>
                      <a:pt x="29152" y="151295"/>
                    </a:lnTo>
                    <a:lnTo>
                      <a:pt x="198179" y="304630"/>
                    </a:lnTo>
                    <a:lnTo>
                      <a:pt x="29152" y="458054"/>
                    </a:lnTo>
                    <a:lnTo>
                      <a:pt x="11218" y="474284"/>
                    </a:lnTo>
                    <a:lnTo>
                      <a:pt x="9873" y="475539"/>
                    </a:lnTo>
                    <a:lnTo>
                      <a:pt x="11218" y="476795"/>
                    </a:lnTo>
                    <a:lnTo>
                      <a:pt x="29152" y="493025"/>
                    </a:lnTo>
                    <a:lnTo>
                      <a:pt x="198179" y="646449"/>
                    </a:lnTo>
                    <a:lnTo>
                      <a:pt x="29152" y="799784"/>
                    </a:lnTo>
                    <a:lnTo>
                      <a:pt x="11218" y="816014"/>
                    </a:lnTo>
                    <a:lnTo>
                      <a:pt x="9873" y="817269"/>
                    </a:lnTo>
                    <a:lnTo>
                      <a:pt x="11218" y="818525"/>
                    </a:lnTo>
                    <a:lnTo>
                      <a:pt x="29152" y="834755"/>
                    </a:lnTo>
                    <a:lnTo>
                      <a:pt x="198179" y="988179"/>
                    </a:lnTo>
                    <a:lnTo>
                      <a:pt x="29152" y="1141603"/>
                    </a:lnTo>
                    <a:lnTo>
                      <a:pt x="11218" y="1157834"/>
                    </a:lnTo>
                    <a:lnTo>
                      <a:pt x="9873" y="1159089"/>
                    </a:lnTo>
                    <a:lnTo>
                      <a:pt x="11218" y="1160344"/>
                    </a:lnTo>
                    <a:lnTo>
                      <a:pt x="29152" y="1176574"/>
                    </a:lnTo>
                    <a:lnTo>
                      <a:pt x="198179" y="1329999"/>
                    </a:lnTo>
                    <a:lnTo>
                      <a:pt x="29152" y="1483423"/>
                    </a:lnTo>
                    <a:lnTo>
                      <a:pt x="11218" y="1499743"/>
                    </a:lnTo>
                    <a:lnTo>
                      <a:pt x="10" y="1509875"/>
                    </a:lnTo>
                    <a:lnTo>
                      <a:pt x="423070" y="1509875"/>
                    </a:lnTo>
                    <a:close/>
                    <a:moveTo>
                      <a:pt x="46369" y="484506"/>
                    </a:moveTo>
                    <a:lnTo>
                      <a:pt x="36505" y="475539"/>
                    </a:lnTo>
                    <a:lnTo>
                      <a:pt x="46369" y="466573"/>
                    </a:lnTo>
                    <a:lnTo>
                      <a:pt x="211540" y="316825"/>
                    </a:lnTo>
                    <a:lnTo>
                      <a:pt x="376621" y="466573"/>
                    </a:lnTo>
                    <a:lnTo>
                      <a:pt x="386485" y="475539"/>
                    </a:lnTo>
                    <a:lnTo>
                      <a:pt x="376621" y="484506"/>
                    </a:lnTo>
                    <a:lnTo>
                      <a:pt x="211540" y="634344"/>
                    </a:lnTo>
                    <a:close/>
                    <a:moveTo>
                      <a:pt x="46369" y="826236"/>
                    </a:moveTo>
                    <a:lnTo>
                      <a:pt x="36505" y="817269"/>
                    </a:lnTo>
                    <a:lnTo>
                      <a:pt x="46369" y="808302"/>
                    </a:lnTo>
                    <a:lnTo>
                      <a:pt x="211540" y="658555"/>
                    </a:lnTo>
                    <a:lnTo>
                      <a:pt x="376621" y="808302"/>
                    </a:lnTo>
                    <a:lnTo>
                      <a:pt x="386485" y="817269"/>
                    </a:lnTo>
                    <a:lnTo>
                      <a:pt x="376621" y="826236"/>
                    </a:lnTo>
                    <a:lnTo>
                      <a:pt x="211540" y="976074"/>
                    </a:lnTo>
                    <a:close/>
                    <a:moveTo>
                      <a:pt x="46369" y="1168056"/>
                    </a:moveTo>
                    <a:lnTo>
                      <a:pt x="36505" y="1159089"/>
                    </a:lnTo>
                    <a:lnTo>
                      <a:pt x="46369" y="1150122"/>
                    </a:lnTo>
                    <a:lnTo>
                      <a:pt x="211540" y="1000285"/>
                    </a:lnTo>
                    <a:lnTo>
                      <a:pt x="376621" y="1150122"/>
                    </a:lnTo>
                    <a:lnTo>
                      <a:pt x="386485" y="1159089"/>
                    </a:lnTo>
                    <a:lnTo>
                      <a:pt x="376621" y="1168056"/>
                    </a:lnTo>
                    <a:lnTo>
                      <a:pt x="211540" y="1317893"/>
                    </a:lnTo>
                    <a:close/>
                    <a:moveTo>
                      <a:pt x="46369" y="1491942"/>
                    </a:moveTo>
                    <a:lnTo>
                      <a:pt x="211540" y="1342104"/>
                    </a:lnTo>
                    <a:lnTo>
                      <a:pt x="376621" y="1491942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87" name="Google Shape;487;p3"/>
              <p:cNvSpPr/>
              <p:nvPr/>
            </p:nvSpPr>
            <p:spPr>
              <a:xfrm>
                <a:off x="513659" y="5350120"/>
                <a:ext cx="17933" cy="1509583"/>
              </a:xfrm>
              <a:custGeom>
                <a:rect b="b" l="l" r="r" t="t"/>
                <a:pathLst>
                  <a:path extrusionOk="0" h="1509583" w="17933">
                    <a:moveTo>
                      <a:pt x="10" y="-246"/>
                    </a:moveTo>
                    <a:cubicBezTo>
                      <a:pt x="6018" y="1996"/>
                      <a:pt x="11936" y="4148"/>
                      <a:pt x="17944" y="6211"/>
                    </a:cubicBezTo>
                    <a:lnTo>
                      <a:pt x="17944" y="1509337"/>
                    </a:lnTo>
                    <a:lnTo>
                      <a:pt x="10" y="1509337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88" name="Google Shape;488;p3"/>
              <p:cNvSpPr/>
              <p:nvPr/>
            </p:nvSpPr>
            <p:spPr>
              <a:xfrm>
                <a:off x="143056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89" name="Google Shape;489;p3"/>
              <p:cNvSpPr/>
              <p:nvPr/>
            </p:nvSpPr>
            <p:spPr>
              <a:xfrm>
                <a:off x="143056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90" name="Google Shape;490;p3"/>
              <p:cNvSpPr/>
              <p:nvPr/>
            </p:nvSpPr>
            <p:spPr>
              <a:xfrm>
                <a:off x="143056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91" name="Google Shape;491;p3"/>
              <p:cNvSpPr/>
              <p:nvPr/>
            </p:nvSpPr>
            <p:spPr>
              <a:xfrm>
                <a:off x="143056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92" name="Google Shape;492;p3"/>
              <p:cNvSpPr/>
              <p:nvPr/>
            </p:nvSpPr>
            <p:spPr>
              <a:xfrm>
                <a:off x="11672738" y="5101647"/>
                <a:ext cx="17933" cy="1758056"/>
              </a:xfrm>
              <a:custGeom>
                <a:rect b="b" l="l" r="r" t="t"/>
                <a:pathLst>
                  <a:path extrusionOk="0" h="1758056" w="17933">
                    <a:moveTo>
                      <a:pt x="10" y="7914"/>
                    </a:moveTo>
                    <a:lnTo>
                      <a:pt x="10" y="1757811"/>
                    </a:lnTo>
                    <a:lnTo>
                      <a:pt x="17944" y="1757811"/>
                    </a:lnTo>
                    <a:lnTo>
                      <a:pt x="17944" y="-246"/>
                    </a:lnTo>
                    <a:cubicBezTo>
                      <a:pt x="12115" y="2821"/>
                      <a:pt x="6108" y="5547"/>
                      <a:pt x="10" y="7914"/>
                    </a:cubicBez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93" name="Google Shape;493;p3"/>
              <p:cNvSpPr/>
              <p:nvPr/>
            </p:nvSpPr>
            <p:spPr>
              <a:xfrm>
                <a:off x="11661440" y="4637877"/>
                <a:ext cx="423777" cy="2119244"/>
              </a:xfrm>
              <a:custGeom>
                <a:rect b="b" l="l" r="r" t="t"/>
                <a:pathLst>
                  <a:path extrusionOk="0" h="2119244" w="423777">
                    <a:moveTo>
                      <a:pt x="394196" y="2092457"/>
                    </a:moveTo>
                    <a:lnTo>
                      <a:pt x="225259" y="1939122"/>
                    </a:lnTo>
                    <a:lnTo>
                      <a:pt x="394196" y="1785788"/>
                    </a:lnTo>
                    <a:lnTo>
                      <a:pt x="412130" y="1769557"/>
                    </a:lnTo>
                    <a:lnTo>
                      <a:pt x="413565" y="1768213"/>
                    </a:lnTo>
                    <a:lnTo>
                      <a:pt x="412130" y="1766867"/>
                    </a:lnTo>
                    <a:lnTo>
                      <a:pt x="394196" y="1750637"/>
                    </a:lnTo>
                    <a:lnTo>
                      <a:pt x="225259" y="1597303"/>
                    </a:lnTo>
                    <a:lnTo>
                      <a:pt x="394196" y="1443968"/>
                    </a:lnTo>
                    <a:lnTo>
                      <a:pt x="412130" y="1427738"/>
                    </a:lnTo>
                    <a:lnTo>
                      <a:pt x="413565" y="1426393"/>
                    </a:lnTo>
                    <a:lnTo>
                      <a:pt x="412130" y="1425048"/>
                    </a:lnTo>
                    <a:lnTo>
                      <a:pt x="394196" y="1408818"/>
                    </a:lnTo>
                    <a:lnTo>
                      <a:pt x="225259" y="1255573"/>
                    </a:lnTo>
                    <a:lnTo>
                      <a:pt x="394196" y="1102239"/>
                    </a:lnTo>
                    <a:lnTo>
                      <a:pt x="412130" y="1086008"/>
                    </a:lnTo>
                    <a:lnTo>
                      <a:pt x="413565" y="1084663"/>
                    </a:lnTo>
                    <a:lnTo>
                      <a:pt x="412130" y="1083318"/>
                    </a:lnTo>
                    <a:lnTo>
                      <a:pt x="394196" y="1067088"/>
                    </a:lnTo>
                    <a:lnTo>
                      <a:pt x="225259" y="913753"/>
                    </a:lnTo>
                    <a:lnTo>
                      <a:pt x="394196" y="760509"/>
                    </a:lnTo>
                    <a:lnTo>
                      <a:pt x="412130" y="744279"/>
                    </a:lnTo>
                    <a:lnTo>
                      <a:pt x="413565" y="742933"/>
                    </a:lnTo>
                    <a:lnTo>
                      <a:pt x="412130" y="741588"/>
                    </a:lnTo>
                    <a:lnTo>
                      <a:pt x="394196" y="725358"/>
                    </a:lnTo>
                    <a:lnTo>
                      <a:pt x="225259" y="572024"/>
                    </a:lnTo>
                    <a:lnTo>
                      <a:pt x="394196" y="418779"/>
                    </a:lnTo>
                    <a:lnTo>
                      <a:pt x="412130" y="402548"/>
                    </a:lnTo>
                    <a:lnTo>
                      <a:pt x="413565" y="401204"/>
                    </a:lnTo>
                    <a:lnTo>
                      <a:pt x="412130" y="399859"/>
                    </a:lnTo>
                    <a:lnTo>
                      <a:pt x="394196" y="383628"/>
                    </a:lnTo>
                    <a:lnTo>
                      <a:pt x="235482" y="239440"/>
                    </a:lnTo>
                    <a:lnTo>
                      <a:pt x="225349" y="230473"/>
                    </a:lnTo>
                    <a:lnTo>
                      <a:pt x="253236" y="205187"/>
                    </a:lnTo>
                    <a:lnTo>
                      <a:pt x="394196" y="77139"/>
                    </a:lnTo>
                    <a:lnTo>
                      <a:pt x="412130" y="60909"/>
                    </a:lnTo>
                    <a:lnTo>
                      <a:pt x="413565" y="59563"/>
                    </a:lnTo>
                    <a:lnTo>
                      <a:pt x="412130" y="58219"/>
                    </a:lnTo>
                    <a:lnTo>
                      <a:pt x="394196" y="41988"/>
                    </a:lnTo>
                    <a:lnTo>
                      <a:pt x="347748" y="-246"/>
                    </a:lnTo>
                    <a:cubicBezTo>
                      <a:pt x="345326" y="5673"/>
                      <a:pt x="342815" y="11501"/>
                      <a:pt x="340304" y="17688"/>
                    </a:cubicBezTo>
                    <a:lnTo>
                      <a:pt x="376980" y="50955"/>
                    </a:lnTo>
                    <a:lnTo>
                      <a:pt x="386843" y="59922"/>
                    </a:lnTo>
                    <a:lnTo>
                      <a:pt x="376980" y="68889"/>
                    </a:lnTo>
                    <a:lnTo>
                      <a:pt x="275026" y="161428"/>
                    </a:lnTo>
                    <a:lnTo>
                      <a:pt x="215665" y="215230"/>
                    </a:lnTo>
                    <a:cubicBezTo>
                      <a:pt x="205800" y="232536"/>
                      <a:pt x="195669" y="249662"/>
                      <a:pt x="185536" y="266790"/>
                    </a:cubicBezTo>
                    <a:lnTo>
                      <a:pt x="211898" y="242847"/>
                    </a:lnTo>
                    <a:lnTo>
                      <a:pt x="226604" y="256208"/>
                    </a:lnTo>
                    <a:lnTo>
                      <a:pt x="376980" y="392685"/>
                    </a:lnTo>
                    <a:lnTo>
                      <a:pt x="386843" y="401652"/>
                    </a:lnTo>
                    <a:lnTo>
                      <a:pt x="376980" y="410619"/>
                    </a:lnTo>
                    <a:lnTo>
                      <a:pt x="211898" y="560367"/>
                    </a:lnTo>
                    <a:lnTo>
                      <a:pt x="100439" y="459220"/>
                    </a:lnTo>
                    <a:lnTo>
                      <a:pt x="72374" y="433844"/>
                    </a:lnTo>
                    <a:cubicBezTo>
                      <a:pt x="67979" y="437968"/>
                      <a:pt x="63407" y="441913"/>
                      <a:pt x="58744" y="445679"/>
                    </a:cubicBezTo>
                    <a:lnTo>
                      <a:pt x="89679" y="473746"/>
                    </a:lnTo>
                    <a:lnTo>
                      <a:pt x="198538" y="572382"/>
                    </a:lnTo>
                    <a:lnTo>
                      <a:pt x="29242" y="725358"/>
                    </a:lnTo>
                    <a:lnTo>
                      <a:pt x="11308" y="741588"/>
                    </a:lnTo>
                    <a:lnTo>
                      <a:pt x="9873" y="742933"/>
                    </a:lnTo>
                    <a:lnTo>
                      <a:pt x="11308" y="744279"/>
                    </a:lnTo>
                    <a:lnTo>
                      <a:pt x="29242" y="760509"/>
                    </a:lnTo>
                    <a:lnTo>
                      <a:pt x="198179" y="913753"/>
                    </a:lnTo>
                    <a:lnTo>
                      <a:pt x="29242" y="1067088"/>
                    </a:lnTo>
                    <a:lnTo>
                      <a:pt x="11308" y="1083318"/>
                    </a:lnTo>
                    <a:lnTo>
                      <a:pt x="9873" y="1084663"/>
                    </a:lnTo>
                    <a:lnTo>
                      <a:pt x="11308" y="1086008"/>
                    </a:lnTo>
                    <a:lnTo>
                      <a:pt x="29242" y="1102239"/>
                    </a:lnTo>
                    <a:lnTo>
                      <a:pt x="198179" y="1255573"/>
                    </a:lnTo>
                    <a:lnTo>
                      <a:pt x="29242" y="1408818"/>
                    </a:lnTo>
                    <a:lnTo>
                      <a:pt x="11308" y="1425048"/>
                    </a:lnTo>
                    <a:lnTo>
                      <a:pt x="9873" y="1426393"/>
                    </a:lnTo>
                    <a:lnTo>
                      <a:pt x="11308" y="1427738"/>
                    </a:lnTo>
                    <a:lnTo>
                      <a:pt x="29242" y="1443968"/>
                    </a:lnTo>
                    <a:lnTo>
                      <a:pt x="198179" y="1597303"/>
                    </a:lnTo>
                    <a:lnTo>
                      <a:pt x="29242" y="1750637"/>
                    </a:lnTo>
                    <a:lnTo>
                      <a:pt x="11308" y="1766867"/>
                    </a:lnTo>
                    <a:lnTo>
                      <a:pt x="9873" y="1768213"/>
                    </a:lnTo>
                    <a:lnTo>
                      <a:pt x="11308" y="1769557"/>
                    </a:lnTo>
                    <a:lnTo>
                      <a:pt x="29242" y="1785788"/>
                    </a:lnTo>
                    <a:lnTo>
                      <a:pt x="198179" y="1939122"/>
                    </a:lnTo>
                    <a:lnTo>
                      <a:pt x="29242" y="2092457"/>
                    </a:lnTo>
                    <a:lnTo>
                      <a:pt x="11308" y="2108777"/>
                    </a:lnTo>
                    <a:lnTo>
                      <a:pt x="10" y="2118999"/>
                    </a:lnTo>
                    <a:lnTo>
                      <a:pt x="423787" y="2118999"/>
                    </a:lnTo>
                    <a:lnTo>
                      <a:pt x="412489" y="2108777"/>
                    </a:lnTo>
                    <a:close/>
                    <a:moveTo>
                      <a:pt x="47176" y="751900"/>
                    </a:moveTo>
                    <a:lnTo>
                      <a:pt x="37313" y="742933"/>
                    </a:lnTo>
                    <a:lnTo>
                      <a:pt x="47176" y="733967"/>
                    </a:lnTo>
                    <a:lnTo>
                      <a:pt x="212258" y="584129"/>
                    </a:lnTo>
                    <a:lnTo>
                      <a:pt x="377338" y="733967"/>
                    </a:lnTo>
                    <a:lnTo>
                      <a:pt x="387202" y="742933"/>
                    </a:lnTo>
                    <a:lnTo>
                      <a:pt x="377338" y="751900"/>
                    </a:lnTo>
                    <a:lnTo>
                      <a:pt x="211898" y="902096"/>
                    </a:lnTo>
                    <a:close/>
                    <a:moveTo>
                      <a:pt x="47176" y="1093630"/>
                    </a:moveTo>
                    <a:lnTo>
                      <a:pt x="37313" y="1084663"/>
                    </a:lnTo>
                    <a:lnTo>
                      <a:pt x="47176" y="1075696"/>
                    </a:lnTo>
                    <a:lnTo>
                      <a:pt x="212258" y="925948"/>
                    </a:lnTo>
                    <a:lnTo>
                      <a:pt x="377338" y="1075696"/>
                    </a:lnTo>
                    <a:lnTo>
                      <a:pt x="387202" y="1084663"/>
                    </a:lnTo>
                    <a:lnTo>
                      <a:pt x="377338" y="1093630"/>
                    </a:lnTo>
                    <a:lnTo>
                      <a:pt x="212258" y="1243468"/>
                    </a:lnTo>
                    <a:close/>
                    <a:moveTo>
                      <a:pt x="47176" y="1435360"/>
                    </a:moveTo>
                    <a:lnTo>
                      <a:pt x="37313" y="1426393"/>
                    </a:lnTo>
                    <a:lnTo>
                      <a:pt x="47176" y="1417426"/>
                    </a:lnTo>
                    <a:lnTo>
                      <a:pt x="212258" y="1267679"/>
                    </a:lnTo>
                    <a:lnTo>
                      <a:pt x="377338" y="1417426"/>
                    </a:lnTo>
                    <a:lnTo>
                      <a:pt x="387202" y="1426393"/>
                    </a:lnTo>
                    <a:lnTo>
                      <a:pt x="377338" y="1435360"/>
                    </a:lnTo>
                    <a:lnTo>
                      <a:pt x="212258" y="1585197"/>
                    </a:lnTo>
                    <a:close/>
                    <a:moveTo>
                      <a:pt x="47176" y="1777180"/>
                    </a:moveTo>
                    <a:lnTo>
                      <a:pt x="37313" y="1768213"/>
                    </a:lnTo>
                    <a:lnTo>
                      <a:pt x="47176" y="1759246"/>
                    </a:lnTo>
                    <a:lnTo>
                      <a:pt x="212258" y="1609408"/>
                    </a:lnTo>
                    <a:lnTo>
                      <a:pt x="377338" y="1759246"/>
                    </a:lnTo>
                    <a:lnTo>
                      <a:pt x="387202" y="1768213"/>
                    </a:lnTo>
                    <a:lnTo>
                      <a:pt x="377338" y="1777180"/>
                    </a:lnTo>
                    <a:lnTo>
                      <a:pt x="212258" y="1927017"/>
                    </a:lnTo>
                    <a:close/>
                    <a:moveTo>
                      <a:pt x="47176" y="2101065"/>
                    </a:moveTo>
                    <a:lnTo>
                      <a:pt x="211898" y="1951228"/>
                    </a:lnTo>
                    <a:lnTo>
                      <a:pt x="376980" y="2101065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94" name="Google Shape;494;p3"/>
              <p:cNvSpPr/>
              <p:nvPr/>
            </p:nvSpPr>
            <p:spPr>
              <a:xfrm>
                <a:off x="12055626" y="4447598"/>
                <a:ext cx="17933" cy="2412105"/>
              </a:xfrm>
              <a:custGeom>
                <a:rect b="b" l="l" r="r" t="t"/>
                <a:pathLst>
                  <a:path extrusionOk="0" h="2412105" w="17933">
                    <a:moveTo>
                      <a:pt x="10" y="42347"/>
                    </a:moveTo>
                    <a:lnTo>
                      <a:pt x="10" y="2411859"/>
                    </a:lnTo>
                    <a:lnTo>
                      <a:pt x="17944" y="2411859"/>
                    </a:lnTo>
                    <a:lnTo>
                      <a:pt x="17944" y="-246"/>
                    </a:lnTo>
                    <a:cubicBezTo>
                      <a:pt x="11667" y="13922"/>
                      <a:pt x="6108" y="28179"/>
                      <a:pt x="10" y="42347"/>
                    </a:cubicBez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95" name="Google Shape;495;p3"/>
              <p:cNvSpPr/>
              <p:nvPr/>
            </p:nvSpPr>
            <p:spPr>
              <a:xfrm>
                <a:off x="11955286" y="4688361"/>
                <a:ext cx="106347" cy="17933"/>
              </a:xfrm>
              <a:custGeom>
                <a:rect b="b" l="l" r="r" t="t"/>
                <a:pathLst>
                  <a:path extrusionOk="0" h="17933" w="106347">
                    <a:moveTo>
                      <a:pt x="10" y="17688"/>
                    </a:moveTo>
                    <a:lnTo>
                      <a:pt x="106358" y="17688"/>
                    </a:lnTo>
                    <a:lnTo>
                      <a:pt x="106358" y="-246"/>
                    </a:lnTo>
                    <a:lnTo>
                      <a:pt x="8977" y="-246"/>
                    </a:lnTo>
                    <a:cubicBezTo>
                      <a:pt x="6018" y="6031"/>
                      <a:pt x="2969" y="11949"/>
                      <a:pt x="10" y="17688"/>
                    </a:cubicBez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96" name="Google Shape;496;p3"/>
              <p:cNvSpPr/>
              <p:nvPr/>
            </p:nvSpPr>
            <p:spPr>
              <a:xfrm>
                <a:off x="11754965" y="5030360"/>
                <a:ext cx="306937" cy="17933"/>
              </a:xfrm>
              <a:custGeom>
                <a:rect b="b" l="l" r="r" t="t"/>
                <a:pathLst>
                  <a:path extrusionOk="0" h="17933" w="306937">
                    <a:moveTo>
                      <a:pt x="7452" y="7465"/>
                    </a:moveTo>
                    <a:cubicBezTo>
                      <a:pt x="5120" y="10963"/>
                      <a:pt x="2609" y="14370"/>
                      <a:pt x="10" y="17688"/>
                    </a:cubicBezTo>
                    <a:lnTo>
                      <a:pt x="306948" y="17688"/>
                    </a:lnTo>
                    <a:lnTo>
                      <a:pt x="306948" y="-246"/>
                    </a:lnTo>
                    <a:lnTo>
                      <a:pt x="12652" y="-246"/>
                    </a:lnTo>
                    <a:cubicBezTo>
                      <a:pt x="10590" y="2264"/>
                      <a:pt x="8977" y="4954"/>
                      <a:pt x="7452" y="7465"/>
                    </a:cubicBez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97" name="Google Shape;497;p3"/>
              <p:cNvSpPr/>
              <p:nvPr/>
            </p:nvSpPr>
            <p:spPr>
              <a:xfrm>
                <a:off x="11685112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-1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-1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98" name="Google Shape;498;p3"/>
              <p:cNvSpPr/>
              <p:nvPr/>
            </p:nvSpPr>
            <p:spPr>
              <a:xfrm>
                <a:off x="11685112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-1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-1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99" name="Google Shape;499;p3"/>
              <p:cNvSpPr/>
              <p:nvPr/>
            </p:nvSpPr>
            <p:spPr>
              <a:xfrm>
                <a:off x="11685112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-1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-1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00" name="Google Shape;500;p3"/>
              <p:cNvSpPr/>
              <p:nvPr/>
            </p:nvSpPr>
            <p:spPr>
              <a:xfrm>
                <a:off x="11685112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-1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-1" y="17934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01" name="Google Shape;501;p3"/>
              <p:cNvSpPr/>
              <p:nvPr/>
            </p:nvSpPr>
            <p:spPr>
              <a:xfrm>
                <a:off x="148974" y="5129086"/>
                <a:ext cx="142753" cy="118273"/>
              </a:xfrm>
              <a:custGeom>
                <a:rect b="b" l="l" r="r" t="t"/>
                <a:pathLst>
                  <a:path extrusionOk="0" h="118273" w="142753">
                    <a:moveTo>
                      <a:pt x="10" y="-246"/>
                    </a:moveTo>
                    <a:lnTo>
                      <a:pt x="10" y="49789"/>
                    </a:lnTo>
                    <a:cubicBezTo>
                      <a:pt x="42872" y="74117"/>
                      <a:pt x="85525" y="96866"/>
                      <a:pt x="127968" y="118028"/>
                    </a:cubicBezTo>
                    <a:lnTo>
                      <a:pt x="142763" y="104578"/>
                    </a:lnTo>
                    <a:cubicBezTo>
                      <a:pt x="89316" y="78412"/>
                      <a:pt x="40973" y="42921"/>
                      <a:pt x="10" y="-246"/>
                    </a:cubicBez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02" name="Google Shape;502;p3"/>
              <p:cNvSpPr/>
              <p:nvPr/>
            </p:nvSpPr>
            <p:spPr>
              <a:xfrm>
                <a:off x="294238" y="5242069"/>
                <a:ext cx="147147" cy="80074"/>
              </a:xfrm>
              <a:custGeom>
                <a:rect b="b" l="l" r="r" t="t"/>
                <a:pathLst>
                  <a:path extrusionOk="0" h="80074" w="147147">
                    <a:moveTo>
                      <a:pt x="15254" y="-246"/>
                    </a:moveTo>
                    <a:lnTo>
                      <a:pt x="10" y="13653"/>
                    </a:lnTo>
                    <a:cubicBezTo>
                      <a:pt x="49447" y="37864"/>
                      <a:pt x="98496" y="59922"/>
                      <a:pt x="147157" y="79829"/>
                    </a:cubicBezTo>
                    <a:lnTo>
                      <a:pt x="84389" y="22530"/>
                    </a:lnTo>
                    <a:cubicBezTo>
                      <a:pt x="60678" y="17132"/>
                      <a:pt x="37530" y="9501"/>
                      <a:pt x="15254" y="-246"/>
                    </a:cubicBez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03" name="Google Shape;503;p3"/>
              <p:cNvSpPr/>
              <p:nvPr/>
            </p:nvSpPr>
            <p:spPr>
              <a:xfrm>
                <a:off x="1413491" y="5405087"/>
                <a:ext cx="69403" cy="18561"/>
              </a:xfrm>
              <a:custGeom>
                <a:rect b="b" l="l" r="r" t="t"/>
                <a:pathLst>
                  <a:path extrusionOk="0" h="18561" w="69403">
                    <a:moveTo>
                      <a:pt x="10" y="2354"/>
                    </a:moveTo>
                    <a:lnTo>
                      <a:pt x="10" y="18316"/>
                    </a:lnTo>
                    <a:lnTo>
                      <a:pt x="17944" y="13922"/>
                    </a:lnTo>
                    <a:cubicBezTo>
                      <a:pt x="23952" y="12487"/>
                      <a:pt x="29959" y="10873"/>
                      <a:pt x="35878" y="9259"/>
                    </a:cubicBezTo>
                    <a:cubicBezTo>
                      <a:pt x="41796" y="7645"/>
                      <a:pt x="49597" y="5583"/>
                      <a:pt x="56412" y="3610"/>
                    </a:cubicBezTo>
                    <a:lnTo>
                      <a:pt x="69414" y="-246"/>
                    </a:lnTo>
                    <a:cubicBezTo>
                      <a:pt x="46485" y="3619"/>
                      <a:pt x="23162" y="4489"/>
                      <a:pt x="10" y="2354"/>
                    </a:cubicBez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04" name="Google Shape;504;p3"/>
              <p:cNvSpPr/>
              <p:nvPr/>
            </p:nvSpPr>
            <p:spPr>
              <a:xfrm>
                <a:off x="2851876" y="4289870"/>
                <a:ext cx="178352" cy="77832"/>
              </a:xfrm>
              <a:custGeom>
                <a:rect b="b" l="l" r="r" t="t"/>
                <a:pathLst>
                  <a:path extrusionOk="0" h="77832" w="178352">
                    <a:moveTo>
                      <a:pt x="53722" y="43692"/>
                    </a:moveTo>
                    <a:cubicBezTo>
                      <a:pt x="37761" y="51493"/>
                      <a:pt x="22606" y="60102"/>
                      <a:pt x="7452" y="69158"/>
                    </a:cubicBezTo>
                    <a:cubicBezTo>
                      <a:pt x="5273" y="72216"/>
                      <a:pt x="2771" y="75040"/>
                      <a:pt x="10" y="77587"/>
                    </a:cubicBezTo>
                    <a:lnTo>
                      <a:pt x="7093" y="74718"/>
                    </a:lnTo>
                    <a:cubicBezTo>
                      <a:pt x="23593" y="68172"/>
                      <a:pt x="40540" y="62164"/>
                      <a:pt x="57757" y="56784"/>
                    </a:cubicBezTo>
                    <a:cubicBezTo>
                      <a:pt x="97175" y="44284"/>
                      <a:pt x="137491" y="34842"/>
                      <a:pt x="178362" y="28538"/>
                    </a:cubicBezTo>
                    <a:lnTo>
                      <a:pt x="146619" y="-246"/>
                    </a:lnTo>
                    <a:cubicBezTo>
                      <a:pt x="116311" y="15715"/>
                      <a:pt x="84568" y="28717"/>
                      <a:pt x="53722" y="43692"/>
                    </a:cubicBez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05" name="Google Shape;505;p3"/>
              <p:cNvSpPr/>
              <p:nvPr/>
            </p:nvSpPr>
            <p:spPr>
              <a:xfrm>
                <a:off x="2695941" y="4423208"/>
                <a:ext cx="35867" cy="26900"/>
              </a:xfrm>
              <a:custGeom>
                <a:rect b="b" l="l" r="r" t="t"/>
                <a:pathLst>
                  <a:path extrusionOk="0" h="26900" w="35867">
                    <a:moveTo>
                      <a:pt x="10" y="-246"/>
                    </a:moveTo>
                    <a:lnTo>
                      <a:pt x="10" y="26655"/>
                    </a:lnTo>
                    <a:cubicBezTo>
                      <a:pt x="5928" y="22709"/>
                      <a:pt x="11936" y="18943"/>
                      <a:pt x="17944" y="15177"/>
                    </a:cubicBezTo>
                    <a:cubicBezTo>
                      <a:pt x="23952" y="11411"/>
                      <a:pt x="30049" y="7824"/>
                      <a:pt x="35878" y="4148"/>
                    </a:cubicBezTo>
                    <a:cubicBezTo>
                      <a:pt x="23799" y="4013"/>
                      <a:pt x="11766" y="2534"/>
                      <a:pt x="10" y="-246"/>
                    </a:cubicBez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06" name="Google Shape;506;p3"/>
              <p:cNvSpPr/>
              <p:nvPr/>
            </p:nvSpPr>
            <p:spPr>
              <a:xfrm>
                <a:off x="3015074" y="4242794"/>
                <a:ext cx="81419" cy="72632"/>
              </a:xfrm>
              <a:custGeom>
                <a:rect b="b" l="l" r="r" t="t"/>
                <a:pathLst>
                  <a:path extrusionOk="0" h="72632" w="81419">
                    <a:moveTo>
                      <a:pt x="51659" y="8990"/>
                    </a:moveTo>
                    <a:lnTo>
                      <a:pt x="42065" y="11321"/>
                    </a:lnTo>
                    <a:cubicBezTo>
                      <a:pt x="38532" y="13931"/>
                      <a:pt x="34855" y="16325"/>
                      <a:pt x="31036" y="18495"/>
                    </a:cubicBezTo>
                    <a:cubicBezTo>
                      <a:pt x="20813" y="25400"/>
                      <a:pt x="10232" y="31856"/>
                      <a:pt x="10" y="37774"/>
                    </a:cubicBezTo>
                    <a:lnTo>
                      <a:pt x="38209" y="72386"/>
                    </a:lnTo>
                    <a:cubicBezTo>
                      <a:pt x="46728" y="71310"/>
                      <a:pt x="55067" y="70414"/>
                      <a:pt x="63496" y="69696"/>
                    </a:cubicBezTo>
                    <a:cubicBezTo>
                      <a:pt x="69504" y="69158"/>
                      <a:pt x="75422" y="68620"/>
                      <a:pt x="81430" y="68262"/>
                    </a:cubicBezTo>
                    <a:lnTo>
                      <a:pt x="81430" y="-246"/>
                    </a:lnTo>
                    <a:cubicBezTo>
                      <a:pt x="71683" y="3368"/>
                      <a:pt x="61747" y="6452"/>
                      <a:pt x="51659" y="8990"/>
                    </a:cubicBez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07" name="Google Shape;507;p3"/>
              <p:cNvSpPr/>
              <p:nvPr/>
            </p:nvSpPr>
            <p:spPr>
              <a:xfrm>
                <a:off x="3977047" y="4668723"/>
                <a:ext cx="403242" cy="464397"/>
              </a:xfrm>
              <a:custGeom>
                <a:rect b="b" l="l" r="r" t="t"/>
                <a:pathLst>
                  <a:path extrusionOk="0" h="464397" w="403242">
                    <a:moveTo>
                      <a:pt x="401908" y="315300"/>
                    </a:moveTo>
                    <a:cubicBezTo>
                      <a:pt x="334566" y="326419"/>
                      <a:pt x="260499" y="302478"/>
                      <a:pt x="229474" y="238095"/>
                    </a:cubicBezTo>
                    <a:cubicBezTo>
                      <a:pt x="223107" y="224573"/>
                      <a:pt x="215862" y="211481"/>
                      <a:pt x="207774" y="198910"/>
                    </a:cubicBezTo>
                    <a:cubicBezTo>
                      <a:pt x="206967" y="197654"/>
                      <a:pt x="205891" y="196219"/>
                      <a:pt x="204725" y="194695"/>
                    </a:cubicBezTo>
                    <a:lnTo>
                      <a:pt x="202752" y="192723"/>
                    </a:lnTo>
                    <a:cubicBezTo>
                      <a:pt x="190468" y="179631"/>
                      <a:pt x="178362" y="166629"/>
                      <a:pt x="165002" y="154434"/>
                    </a:cubicBezTo>
                    <a:cubicBezTo>
                      <a:pt x="134245" y="126367"/>
                      <a:pt x="100709" y="101439"/>
                      <a:pt x="69504" y="73731"/>
                    </a:cubicBezTo>
                    <a:cubicBezTo>
                      <a:pt x="44172" y="51619"/>
                      <a:pt x="21324" y="26808"/>
                      <a:pt x="1355" y="-246"/>
                    </a:cubicBezTo>
                    <a:lnTo>
                      <a:pt x="1355" y="27641"/>
                    </a:lnTo>
                    <a:lnTo>
                      <a:pt x="10" y="28897"/>
                    </a:lnTo>
                    <a:lnTo>
                      <a:pt x="1355" y="30152"/>
                    </a:lnTo>
                    <a:lnTo>
                      <a:pt x="1355" y="94893"/>
                    </a:lnTo>
                    <a:lnTo>
                      <a:pt x="19289" y="111930"/>
                    </a:lnTo>
                    <a:cubicBezTo>
                      <a:pt x="45831" y="137038"/>
                      <a:pt x="72436" y="162388"/>
                      <a:pt x="99095" y="187970"/>
                    </a:cubicBezTo>
                    <a:lnTo>
                      <a:pt x="148861" y="235494"/>
                    </a:lnTo>
                    <a:lnTo>
                      <a:pt x="161863" y="247869"/>
                    </a:lnTo>
                    <a:cubicBezTo>
                      <a:pt x="202214" y="286158"/>
                      <a:pt x="242566" y="324357"/>
                      <a:pt x="284082" y="361659"/>
                    </a:cubicBezTo>
                    <a:lnTo>
                      <a:pt x="303989" y="379593"/>
                    </a:lnTo>
                    <a:cubicBezTo>
                      <a:pt x="314570" y="389098"/>
                      <a:pt x="325151" y="398424"/>
                      <a:pt x="335732" y="407749"/>
                    </a:cubicBezTo>
                    <a:lnTo>
                      <a:pt x="349272" y="419586"/>
                    </a:lnTo>
                    <a:lnTo>
                      <a:pt x="383974" y="449177"/>
                    </a:lnTo>
                    <a:lnTo>
                      <a:pt x="401908" y="464151"/>
                    </a:lnTo>
                    <a:lnTo>
                      <a:pt x="401908" y="371613"/>
                    </a:lnTo>
                    <a:lnTo>
                      <a:pt x="403253" y="370358"/>
                    </a:lnTo>
                    <a:lnTo>
                      <a:pt x="401908" y="369102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08" name="Google Shape;508;p3"/>
              <p:cNvSpPr/>
              <p:nvPr/>
            </p:nvSpPr>
            <p:spPr>
              <a:xfrm>
                <a:off x="6542307" y="4203250"/>
                <a:ext cx="194403" cy="350607"/>
              </a:xfrm>
              <a:custGeom>
                <a:rect b="b" l="l" r="r" t="t"/>
                <a:pathLst>
                  <a:path extrusionOk="0" h="350607" w="194403">
                    <a:moveTo>
                      <a:pt x="36147" y="143404"/>
                    </a:moveTo>
                    <a:lnTo>
                      <a:pt x="19289" y="143404"/>
                    </a:lnTo>
                    <a:lnTo>
                      <a:pt x="19289" y="117221"/>
                    </a:lnTo>
                    <a:cubicBezTo>
                      <a:pt x="13398" y="119077"/>
                      <a:pt x="7408" y="120637"/>
                      <a:pt x="1355" y="121884"/>
                    </a:cubicBezTo>
                    <a:lnTo>
                      <a:pt x="1355" y="150937"/>
                    </a:lnTo>
                    <a:lnTo>
                      <a:pt x="10" y="152192"/>
                    </a:lnTo>
                    <a:lnTo>
                      <a:pt x="1355" y="153447"/>
                    </a:lnTo>
                    <a:lnTo>
                      <a:pt x="1355" y="350361"/>
                    </a:lnTo>
                    <a:cubicBezTo>
                      <a:pt x="7453" y="340498"/>
                      <a:pt x="13371" y="330634"/>
                      <a:pt x="19289" y="320681"/>
                    </a:cubicBezTo>
                    <a:cubicBezTo>
                      <a:pt x="38837" y="288220"/>
                      <a:pt x="57963" y="255339"/>
                      <a:pt x="76678" y="222044"/>
                    </a:cubicBezTo>
                    <a:cubicBezTo>
                      <a:pt x="79726" y="216754"/>
                      <a:pt x="82775" y="211374"/>
                      <a:pt x="85644" y="205993"/>
                    </a:cubicBezTo>
                    <a:cubicBezTo>
                      <a:pt x="93957" y="191225"/>
                      <a:pt x="102143" y="176286"/>
                      <a:pt x="110214" y="161159"/>
                    </a:cubicBezTo>
                    <a:lnTo>
                      <a:pt x="119987" y="143225"/>
                    </a:lnTo>
                    <a:cubicBezTo>
                      <a:pt x="145337" y="96059"/>
                      <a:pt x="170140" y="48238"/>
                      <a:pt x="194413" y="-246"/>
                    </a:cubicBez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09" name="Google Shape;509;p3"/>
              <p:cNvSpPr/>
              <p:nvPr/>
            </p:nvSpPr>
            <p:spPr>
              <a:xfrm>
                <a:off x="6798313" y="3670614"/>
                <a:ext cx="147147" cy="269097"/>
              </a:xfrm>
              <a:custGeom>
                <a:rect b="b" l="l" r="r" t="t"/>
                <a:pathLst>
                  <a:path extrusionOk="0" h="269097" w="147147">
                    <a:moveTo>
                      <a:pt x="145543" y="292"/>
                    </a:moveTo>
                    <a:lnTo>
                      <a:pt x="145005" y="-246"/>
                    </a:lnTo>
                    <a:cubicBezTo>
                      <a:pt x="137832" y="13384"/>
                      <a:pt x="130057" y="26834"/>
                      <a:pt x="121691" y="40105"/>
                    </a:cubicBezTo>
                    <a:cubicBezTo>
                      <a:pt x="99013" y="76923"/>
                      <a:pt x="63217" y="103771"/>
                      <a:pt x="21530" y="115248"/>
                    </a:cubicBezTo>
                    <a:lnTo>
                      <a:pt x="12563" y="123498"/>
                    </a:lnTo>
                    <a:cubicBezTo>
                      <a:pt x="10653" y="152542"/>
                      <a:pt x="6457" y="181379"/>
                      <a:pt x="10" y="209760"/>
                    </a:cubicBezTo>
                    <a:lnTo>
                      <a:pt x="65109" y="268852"/>
                    </a:lnTo>
                    <a:cubicBezTo>
                      <a:pt x="86272" y="223120"/>
                      <a:pt x="107192" y="177272"/>
                      <a:pt x="127878" y="131299"/>
                    </a:cubicBezTo>
                    <a:cubicBezTo>
                      <a:pt x="133886" y="118028"/>
                      <a:pt x="139804" y="104398"/>
                      <a:pt x="145812" y="91396"/>
                    </a:cubicBezTo>
                    <a:lnTo>
                      <a:pt x="145812" y="2803"/>
                    </a:lnTo>
                    <a:lnTo>
                      <a:pt x="147157" y="1548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10" name="Google Shape;510;p3"/>
              <p:cNvSpPr/>
              <p:nvPr/>
            </p:nvSpPr>
            <p:spPr>
              <a:xfrm>
                <a:off x="7825924" y="2305488"/>
                <a:ext cx="10580" cy="6994"/>
              </a:xfrm>
              <a:custGeom>
                <a:rect b="b" l="l" r="r" t="t"/>
                <a:pathLst>
                  <a:path extrusionOk="0" h="6994" w="10580">
                    <a:moveTo>
                      <a:pt x="10" y="-246"/>
                    </a:moveTo>
                    <a:lnTo>
                      <a:pt x="10591" y="-246"/>
                    </a:lnTo>
                    <a:cubicBezTo>
                      <a:pt x="7004" y="1996"/>
                      <a:pt x="3507" y="4417"/>
                      <a:pt x="10" y="6748"/>
                    </a:cubicBez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11" name="Google Shape;511;p3"/>
              <p:cNvSpPr/>
              <p:nvPr/>
            </p:nvSpPr>
            <p:spPr>
              <a:xfrm>
                <a:off x="7840002" y="2298852"/>
                <a:ext cx="5021" cy="4304"/>
              </a:xfrm>
              <a:custGeom>
                <a:rect b="b" l="l" r="r" t="t"/>
                <a:pathLst>
                  <a:path extrusionOk="0" h="4304" w="5021">
                    <a:moveTo>
                      <a:pt x="3866" y="-246"/>
                    </a:moveTo>
                    <a:lnTo>
                      <a:pt x="5031" y="830"/>
                    </a:lnTo>
                    <a:lnTo>
                      <a:pt x="10" y="4058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12" name="Google Shape;512;p3"/>
              <p:cNvSpPr/>
              <p:nvPr/>
            </p:nvSpPr>
            <p:spPr>
              <a:xfrm>
                <a:off x="9106760" y="2638072"/>
                <a:ext cx="146430" cy="248383"/>
              </a:xfrm>
              <a:custGeom>
                <a:rect b="b" l="l" r="r" t="t"/>
                <a:pathLst>
                  <a:path extrusionOk="0" h="248383" w="146430">
                    <a:moveTo>
                      <a:pt x="120705" y="177837"/>
                    </a:moveTo>
                    <a:cubicBezTo>
                      <a:pt x="88424" y="128161"/>
                      <a:pt x="56592" y="78035"/>
                      <a:pt x="22696" y="29435"/>
                    </a:cubicBezTo>
                    <a:lnTo>
                      <a:pt x="19379" y="26475"/>
                    </a:lnTo>
                    <a:lnTo>
                      <a:pt x="19379" y="24772"/>
                    </a:lnTo>
                    <a:cubicBezTo>
                      <a:pt x="14357" y="17598"/>
                      <a:pt x="9426" y="10425"/>
                      <a:pt x="4314" y="3341"/>
                    </a:cubicBezTo>
                    <a:lnTo>
                      <a:pt x="1445" y="-246"/>
                    </a:lnTo>
                    <a:lnTo>
                      <a:pt x="1445" y="7555"/>
                    </a:lnTo>
                    <a:lnTo>
                      <a:pt x="10" y="8900"/>
                    </a:lnTo>
                    <a:lnTo>
                      <a:pt x="1445" y="10245"/>
                    </a:lnTo>
                    <a:lnTo>
                      <a:pt x="1445" y="95252"/>
                    </a:lnTo>
                    <a:cubicBezTo>
                      <a:pt x="7453" y="102963"/>
                      <a:pt x="13460" y="110765"/>
                      <a:pt x="19379" y="118566"/>
                    </a:cubicBezTo>
                    <a:cubicBezTo>
                      <a:pt x="51122" y="160414"/>
                      <a:pt x="82327" y="203599"/>
                      <a:pt x="112904" y="248138"/>
                    </a:cubicBezTo>
                    <a:lnTo>
                      <a:pt x="146441" y="217740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13" name="Google Shape;513;p3"/>
              <p:cNvSpPr/>
              <p:nvPr/>
            </p:nvSpPr>
            <p:spPr>
              <a:xfrm>
                <a:off x="9229698" y="2871391"/>
                <a:ext cx="280216" cy="494078"/>
              </a:xfrm>
              <a:custGeom>
                <a:rect b="b" l="l" r="r" t="t"/>
                <a:pathLst>
                  <a:path extrusionOk="0" h="494078" w="280216">
                    <a:moveTo>
                      <a:pt x="279061" y="301850"/>
                    </a:moveTo>
                    <a:lnTo>
                      <a:pt x="275294" y="299070"/>
                    </a:lnTo>
                    <a:cubicBezTo>
                      <a:pt x="176658" y="218368"/>
                      <a:pt x="102860" y="107447"/>
                      <a:pt x="33187" y="-246"/>
                    </a:cubicBezTo>
                    <a:lnTo>
                      <a:pt x="10" y="29883"/>
                    </a:lnTo>
                    <a:cubicBezTo>
                      <a:pt x="17585" y="55645"/>
                      <a:pt x="34890" y="81801"/>
                      <a:pt x="52017" y="108344"/>
                    </a:cubicBezTo>
                    <a:lnTo>
                      <a:pt x="63585" y="126278"/>
                    </a:lnTo>
                    <a:cubicBezTo>
                      <a:pt x="85464" y="160468"/>
                      <a:pt x="107074" y="195296"/>
                      <a:pt x="128416" y="230742"/>
                    </a:cubicBezTo>
                    <a:cubicBezTo>
                      <a:pt x="131644" y="235943"/>
                      <a:pt x="134782" y="241144"/>
                      <a:pt x="137921" y="246434"/>
                    </a:cubicBezTo>
                    <a:cubicBezTo>
                      <a:pt x="172264" y="303581"/>
                      <a:pt x="205980" y="362018"/>
                      <a:pt x="239157" y="421738"/>
                    </a:cubicBezTo>
                    <a:cubicBezTo>
                      <a:pt x="244448" y="431153"/>
                      <a:pt x="249649" y="440568"/>
                      <a:pt x="254849" y="450073"/>
                    </a:cubicBezTo>
                    <a:cubicBezTo>
                      <a:pt x="256912" y="453750"/>
                      <a:pt x="258975" y="457426"/>
                      <a:pt x="260947" y="461103"/>
                    </a:cubicBezTo>
                    <a:cubicBezTo>
                      <a:pt x="262920" y="464779"/>
                      <a:pt x="263547" y="465676"/>
                      <a:pt x="264713" y="468007"/>
                    </a:cubicBezTo>
                    <a:cubicBezTo>
                      <a:pt x="265431" y="469101"/>
                      <a:pt x="266058" y="470240"/>
                      <a:pt x="266597" y="471415"/>
                    </a:cubicBezTo>
                    <a:lnTo>
                      <a:pt x="278881" y="493832"/>
                    </a:lnTo>
                    <a:lnTo>
                      <a:pt x="278881" y="460296"/>
                    </a:lnTo>
                    <a:lnTo>
                      <a:pt x="280226" y="459040"/>
                    </a:lnTo>
                    <a:lnTo>
                      <a:pt x="278881" y="457785"/>
                    </a:ln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14" name="Google Shape;514;p3"/>
              <p:cNvSpPr/>
              <p:nvPr/>
            </p:nvSpPr>
            <p:spPr>
              <a:xfrm>
                <a:off x="10390467" y="4843937"/>
                <a:ext cx="82764" cy="173241"/>
              </a:xfrm>
              <a:custGeom>
                <a:rect b="b" l="l" r="r" t="t"/>
                <a:pathLst>
                  <a:path extrusionOk="0" h="173241" w="82764">
                    <a:moveTo>
                      <a:pt x="62778" y="94176"/>
                    </a:moveTo>
                    <a:cubicBezTo>
                      <a:pt x="39195" y="64531"/>
                      <a:pt x="18213" y="32941"/>
                      <a:pt x="10" y="-246"/>
                    </a:cubicBezTo>
                    <a:lnTo>
                      <a:pt x="10" y="141970"/>
                    </a:lnTo>
                    <a:cubicBezTo>
                      <a:pt x="5928" y="150130"/>
                      <a:pt x="11935" y="158200"/>
                      <a:pt x="17944" y="166180"/>
                    </a:cubicBezTo>
                    <a:lnTo>
                      <a:pt x="23054" y="172995"/>
                    </a:lnTo>
                    <a:lnTo>
                      <a:pt x="82774" y="119194"/>
                    </a:lnTo>
                    <a:cubicBezTo>
                      <a:pt x="76049" y="110675"/>
                      <a:pt x="69234" y="102605"/>
                      <a:pt x="62778" y="94176"/>
                    </a:cubicBez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15" name="Google Shape;515;p3"/>
              <p:cNvSpPr/>
              <p:nvPr/>
            </p:nvSpPr>
            <p:spPr>
              <a:xfrm>
                <a:off x="10423823" y="4976289"/>
                <a:ext cx="367374" cy="397594"/>
              </a:xfrm>
              <a:custGeom>
                <a:rect b="b" l="l" r="r" t="t"/>
                <a:pathLst>
                  <a:path extrusionOk="0" h="397594" w="367374">
                    <a:moveTo>
                      <a:pt x="249381" y="217023"/>
                    </a:moveTo>
                    <a:cubicBezTo>
                      <a:pt x="234944" y="188212"/>
                      <a:pt x="221852" y="159070"/>
                      <a:pt x="210106" y="129596"/>
                    </a:cubicBezTo>
                    <a:cubicBezTo>
                      <a:pt x="155945" y="91997"/>
                      <a:pt x="106089" y="48444"/>
                      <a:pt x="61613" y="-246"/>
                    </a:cubicBezTo>
                    <a:lnTo>
                      <a:pt x="1982" y="53556"/>
                    </a:lnTo>
                    <a:lnTo>
                      <a:pt x="10" y="53556"/>
                    </a:lnTo>
                    <a:lnTo>
                      <a:pt x="818" y="54632"/>
                    </a:lnTo>
                    <a:cubicBezTo>
                      <a:pt x="5211" y="60281"/>
                      <a:pt x="9785" y="65930"/>
                      <a:pt x="13999" y="71490"/>
                    </a:cubicBezTo>
                    <a:cubicBezTo>
                      <a:pt x="24669" y="85209"/>
                      <a:pt x="35520" y="98390"/>
                      <a:pt x="46369" y="111751"/>
                    </a:cubicBezTo>
                    <a:cubicBezTo>
                      <a:pt x="141867" y="227155"/>
                      <a:pt x="242117" y="321398"/>
                      <a:pt x="349451" y="386767"/>
                    </a:cubicBezTo>
                    <a:lnTo>
                      <a:pt x="349451" y="386767"/>
                    </a:lnTo>
                    <a:cubicBezTo>
                      <a:pt x="355369" y="390354"/>
                      <a:pt x="361378" y="393941"/>
                      <a:pt x="367385" y="397348"/>
                    </a:cubicBezTo>
                    <a:lnTo>
                      <a:pt x="367385" y="389637"/>
                    </a:lnTo>
                    <a:cubicBezTo>
                      <a:pt x="319950" y="338104"/>
                      <a:pt x="280137" y="279962"/>
                      <a:pt x="249381" y="217023"/>
                    </a:cubicBez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16" name="Google Shape;516;p3"/>
              <p:cNvSpPr/>
              <p:nvPr/>
            </p:nvSpPr>
            <p:spPr>
              <a:xfrm>
                <a:off x="11673365" y="4642181"/>
                <a:ext cx="329266" cy="563750"/>
              </a:xfrm>
              <a:custGeom>
                <a:rect b="b" l="l" r="r" t="t"/>
                <a:pathLst>
                  <a:path extrusionOk="0" h="563750" w="329266">
                    <a:moveTo>
                      <a:pt x="89052" y="395644"/>
                    </a:moveTo>
                    <a:cubicBezTo>
                      <a:pt x="67711" y="428338"/>
                      <a:pt x="36506" y="453445"/>
                      <a:pt x="10" y="467380"/>
                    </a:cubicBezTo>
                    <a:lnTo>
                      <a:pt x="10" y="563505"/>
                    </a:lnTo>
                    <a:cubicBezTo>
                      <a:pt x="6018" y="556959"/>
                      <a:pt x="12026" y="550324"/>
                      <a:pt x="17944" y="543509"/>
                    </a:cubicBezTo>
                    <a:cubicBezTo>
                      <a:pt x="38299" y="520195"/>
                      <a:pt x="58385" y="495536"/>
                      <a:pt x="78023" y="469263"/>
                    </a:cubicBezTo>
                    <a:cubicBezTo>
                      <a:pt x="81610" y="464537"/>
                      <a:pt x="85196" y="459695"/>
                      <a:pt x="88783" y="454737"/>
                    </a:cubicBezTo>
                    <a:cubicBezTo>
                      <a:pt x="100171" y="439071"/>
                      <a:pt x="111469" y="422877"/>
                      <a:pt x="122678" y="406135"/>
                    </a:cubicBezTo>
                    <a:lnTo>
                      <a:pt x="134514" y="388202"/>
                    </a:lnTo>
                    <a:cubicBezTo>
                      <a:pt x="152807" y="360108"/>
                      <a:pt x="170741" y="330607"/>
                      <a:pt x="188315" y="299698"/>
                    </a:cubicBezTo>
                    <a:cubicBezTo>
                      <a:pt x="197282" y="284006"/>
                      <a:pt x="206249" y="267955"/>
                      <a:pt x="215216" y="251725"/>
                    </a:cubicBezTo>
                    <a:cubicBezTo>
                      <a:pt x="218176" y="246345"/>
                      <a:pt x="221045" y="240875"/>
                      <a:pt x="224183" y="235405"/>
                    </a:cubicBezTo>
                    <a:cubicBezTo>
                      <a:pt x="230102" y="224107"/>
                      <a:pt x="236110" y="212540"/>
                      <a:pt x="242117" y="200972"/>
                    </a:cubicBezTo>
                    <a:cubicBezTo>
                      <a:pt x="249471" y="186446"/>
                      <a:pt x="256823" y="171829"/>
                      <a:pt x="263997" y="156945"/>
                    </a:cubicBezTo>
                    <a:cubicBezTo>
                      <a:pt x="278613" y="127058"/>
                      <a:pt x="292870" y="96212"/>
                      <a:pt x="306949" y="64406"/>
                    </a:cubicBezTo>
                    <a:cubicBezTo>
                      <a:pt x="309638" y="58488"/>
                      <a:pt x="312239" y="52480"/>
                      <a:pt x="314840" y="46472"/>
                    </a:cubicBezTo>
                    <a:cubicBezTo>
                      <a:pt x="319681" y="35443"/>
                      <a:pt x="324524" y="24413"/>
                      <a:pt x="329276" y="13204"/>
                    </a:cubicBezTo>
                    <a:lnTo>
                      <a:pt x="314481" y="-246"/>
                    </a:lnTo>
                    <a:cubicBezTo>
                      <a:pt x="249381" y="137190"/>
                      <a:pt x="174058" y="269524"/>
                      <a:pt x="89052" y="395644"/>
                    </a:cubicBez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17" name="Google Shape;517;p3"/>
              <p:cNvSpPr/>
              <p:nvPr/>
            </p:nvSpPr>
            <p:spPr>
              <a:xfrm>
                <a:off x="11995009" y="4447598"/>
                <a:ext cx="78550" cy="190188"/>
              </a:xfrm>
              <a:custGeom>
                <a:rect b="b" l="l" r="r" t="t"/>
                <a:pathLst>
                  <a:path extrusionOk="0" h="190188" w="78550">
                    <a:moveTo>
                      <a:pt x="38209" y="93817"/>
                    </a:moveTo>
                    <a:cubicBezTo>
                      <a:pt x="25924" y="121704"/>
                      <a:pt x="13102" y="149412"/>
                      <a:pt x="10" y="177120"/>
                    </a:cubicBezTo>
                    <a:lnTo>
                      <a:pt x="14178" y="189943"/>
                    </a:lnTo>
                    <a:cubicBezTo>
                      <a:pt x="29960" y="152461"/>
                      <a:pt x="45473" y="114199"/>
                      <a:pt x="60626" y="75166"/>
                    </a:cubicBezTo>
                    <a:cubicBezTo>
                      <a:pt x="66635" y="59743"/>
                      <a:pt x="72553" y="44230"/>
                      <a:pt x="78560" y="28628"/>
                    </a:cubicBezTo>
                    <a:lnTo>
                      <a:pt x="78560" y="-246"/>
                    </a:lnTo>
                    <a:cubicBezTo>
                      <a:pt x="65469" y="31255"/>
                      <a:pt x="52018" y="62612"/>
                      <a:pt x="38209" y="93817"/>
                    </a:cubicBezTo>
                    <a:close/>
                  </a:path>
                </a:pathLst>
              </a:custGeom>
              <a:solidFill>
                <a:srgbClr val="43434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518" name="Google Shape;518;p3"/>
            <p:cNvSpPr/>
            <p:nvPr/>
          </p:nvSpPr>
          <p:spPr>
            <a:xfrm>
              <a:off x="1" y="2177475"/>
              <a:ext cx="12191999" cy="3403847"/>
            </a:xfrm>
            <a:custGeom>
              <a:rect b="b" l="l" r="r" t="t"/>
              <a:pathLst>
                <a:path extrusionOk="0" h="3455682" w="12191999">
                  <a:moveTo>
                    <a:pt x="8222721" y="6"/>
                  </a:moveTo>
                  <a:cubicBezTo>
                    <a:pt x="8599332" y="-1339"/>
                    <a:pt x="8939089" y="199699"/>
                    <a:pt x="9261989" y="614420"/>
                  </a:cubicBezTo>
                  <a:cubicBezTo>
                    <a:pt x="9536197" y="966551"/>
                    <a:pt x="9764137" y="1424224"/>
                    <a:pt x="9984723" y="1866921"/>
                  </a:cubicBezTo>
                  <a:cubicBezTo>
                    <a:pt x="10345642" y="2591808"/>
                    <a:pt x="10686386" y="3275985"/>
                    <a:pt x="11127380" y="3275985"/>
                  </a:cubicBezTo>
                  <a:lnTo>
                    <a:pt x="11132491" y="3275985"/>
                  </a:lnTo>
                  <a:cubicBezTo>
                    <a:pt x="11359623" y="3273205"/>
                    <a:pt x="11542907" y="3136011"/>
                    <a:pt x="11709512" y="2844227"/>
                  </a:cubicBezTo>
                  <a:cubicBezTo>
                    <a:pt x="11869214" y="2564459"/>
                    <a:pt x="11992689" y="2180674"/>
                    <a:pt x="12123337" y="1774382"/>
                  </a:cubicBezTo>
                  <a:cubicBezTo>
                    <a:pt x="12145215" y="1706350"/>
                    <a:pt x="12167365" y="1637843"/>
                    <a:pt x="12189782" y="1568860"/>
                  </a:cubicBezTo>
                  <a:lnTo>
                    <a:pt x="12191999" y="1569543"/>
                  </a:lnTo>
                  <a:lnTo>
                    <a:pt x="12191999" y="2153883"/>
                  </a:lnTo>
                  <a:lnTo>
                    <a:pt x="12122424" y="2355705"/>
                  </a:lnTo>
                  <a:cubicBezTo>
                    <a:pt x="12045711" y="2569453"/>
                    <a:pt x="11964421" y="2765811"/>
                    <a:pt x="11869662" y="2931655"/>
                  </a:cubicBezTo>
                  <a:cubicBezTo>
                    <a:pt x="11670596" y="3280378"/>
                    <a:pt x="11430282" y="3451737"/>
                    <a:pt x="11134373" y="3455323"/>
                  </a:cubicBezTo>
                  <a:lnTo>
                    <a:pt x="11126662" y="3455323"/>
                  </a:lnTo>
                  <a:cubicBezTo>
                    <a:pt x="10571519" y="3455323"/>
                    <a:pt x="10206116" y="2721828"/>
                    <a:pt x="9819373" y="1945471"/>
                  </a:cubicBezTo>
                  <a:cubicBezTo>
                    <a:pt x="9602822" y="1510665"/>
                    <a:pt x="9378828" y="1061063"/>
                    <a:pt x="9115648" y="723099"/>
                  </a:cubicBezTo>
                  <a:cubicBezTo>
                    <a:pt x="8831217" y="357248"/>
                    <a:pt x="8540061" y="179703"/>
                    <a:pt x="8226218" y="179703"/>
                  </a:cubicBezTo>
                  <a:lnTo>
                    <a:pt x="8223349" y="179703"/>
                  </a:lnTo>
                  <a:cubicBezTo>
                    <a:pt x="7649465" y="181676"/>
                    <a:pt x="7344589" y="867198"/>
                    <a:pt x="7023035" y="1592892"/>
                  </a:cubicBezTo>
                  <a:cubicBezTo>
                    <a:pt x="6826659" y="2035230"/>
                    <a:pt x="6623648" y="2492634"/>
                    <a:pt x="6342803" y="2844944"/>
                  </a:cubicBezTo>
                  <a:cubicBezTo>
                    <a:pt x="6015331" y="3255809"/>
                    <a:pt x="5631458" y="3455593"/>
                    <a:pt x="5169570" y="3455682"/>
                  </a:cubicBezTo>
                  <a:lnTo>
                    <a:pt x="5165446" y="3455682"/>
                  </a:lnTo>
                  <a:cubicBezTo>
                    <a:pt x="4719699" y="3454517"/>
                    <a:pt x="4396620" y="3145516"/>
                    <a:pt x="4084302" y="2846827"/>
                  </a:cubicBezTo>
                  <a:cubicBezTo>
                    <a:pt x="3763376" y="2539890"/>
                    <a:pt x="3460293" y="2249988"/>
                    <a:pt x="3050684" y="2307018"/>
                  </a:cubicBezTo>
                  <a:cubicBezTo>
                    <a:pt x="2728323" y="2351853"/>
                    <a:pt x="2524235" y="2572080"/>
                    <a:pt x="2308222" y="2805131"/>
                  </a:cubicBezTo>
                  <a:cubicBezTo>
                    <a:pt x="2070867" y="3061137"/>
                    <a:pt x="1801859" y="3351307"/>
                    <a:pt x="1341497" y="3430396"/>
                  </a:cubicBezTo>
                  <a:cubicBezTo>
                    <a:pt x="938680" y="3499598"/>
                    <a:pt x="503115" y="3389204"/>
                    <a:pt x="45135" y="3102217"/>
                  </a:cubicBezTo>
                  <a:lnTo>
                    <a:pt x="0" y="3071658"/>
                  </a:lnTo>
                  <a:lnTo>
                    <a:pt x="0" y="2852990"/>
                  </a:lnTo>
                  <a:lnTo>
                    <a:pt x="101483" y="2924065"/>
                  </a:lnTo>
                  <a:cubicBezTo>
                    <a:pt x="535288" y="3206210"/>
                    <a:pt x="940989" y="3317065"/>
                    <a:pt x="1309754" y="3253747"/>
                  </a:cubicBezTo>
                  <a:cubicBezTo>
                    <a:pt x="1708244" y="3185329"/>
                    <a:pt x="1944075" y="2930937"/>
                    <a:pt x="2172283" y="2684705"/>
                  </a:cubicBezTo>
                  <a:cubicBezTo>
                    <a:pt x="2400492" y="2438474"/>
                    <a:pt x="2636950" y="2183454"/>
                    <a:pt x="3024769" y="2129473"/>
                  </a:cubicBezTo>
                  <a:cubicBezTo>
                    <a:pt x="3523958" y="2059531"/>
                    <a:pt x="3874027" y="2394535"/>
                    <a:pt x="4212260" y="2718241"/>
                  </a:cubicBezTo>
                  <a:cubicBezTo>
                    <a:pt x="4511935" y="3004287"/>
                    <a:pt x="4795111" y="3274998"/>
                    <a:pt x="5165893" y="3275985"/>
                  </a:cubicBezTo>
                  <a:lnTo>
                    <a:pt x="5169480" y="3275985"/>
                  </a:lnTo>
                  <a:cubicBezTo>
                    <a:pt x="6075948" y="3275985"/>
                    <a:pt x="6471838" y="2383954"/>
                    <a:pt x="6854726" y="1521156"/>
                  </a:cubicBezTo>
                  <a:cubicBezTo>
                    <a:pt x="7026712" y="1133605"/>
                    <a:pt x="7189192" y="767485"/>
                    <a:pt x="7394714" y="487807"/>
                  </a:cubicBezTo>
                  <a:cubicBezTo>
                    <a:pt x="7635118" y="160693"/>
                    <a:pt x="7905829" y="1082"/>
                    <a:pt x="8222721" y="6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519" name="Google Shape;519;p3"/>
          <p:cNvSpPr/>
          <p:nvPr/>
        </p:nvSpPr>
        <p:spPr>
          <a:xfrm>
            <a:off x="9864262" y="420086"/>
            <a:ext cx="2119028" cy="397447"/>
          </a:xfrm>
          <a:custGeom>
            <a:rect b="b" l="l" r="r" t="t"/>
            <a:pathLst>
              <a:path extrusionOk="0" h="397447" w="2119028">
                <a:moveTo>
                  <a:pt x="2119029" y="397448"/>
                </a:moveTo>
                <a:lnTo>
                  <a:pt x="0" y="397448"/>
                </a:lnTo>
                <a:lnTo>
                  <a:pt x="230433" y="351589"/>
                </a:lnTo>
                <a:lnTo>
                  <a:pt x="290713" y="278237"/>
                </a:lnTo>
                <a:cubicBezTo>
                  <a:pt x="363443" y="189633"/>
                  <a:pt x="462422" y="134333"/>
                  <a:pt x="548432" y="134333"/>
                </a:cubicBezTo>
                <a:cubicBezTo>
                  <a:pt x="634547" y="134333"/>
                  <a:pt x="693789" y="189529"/>
                  <a:pt x="703023" y="278237"/>
                </a:cubicBezTo>
                <a:lnTo>
                  <a:pt x="761124" y="211006"/>
                </a:lnTo>
                <a:cubicBezTo>
                  <a:pt x="843088" y="115969"/>
                  <a:pt x="951301" y="57660"/>
                  <a:pt x="1045508" y="57660"/>
                </a:cubicBezTo>
                <a:cubicBezTo>
                  <a:pt x="1139715" y="57660"/>
                  <a:pt x="1206012" y="115969"/>
                  <a:pt x="1219811" y="211006"/>
                </a:cubicBezTo>
                <a:lnTo>
                  <a:pt x="1282581" y="146783"/>
                </a:lnTo>
                <a:cubicBezTo>
                  <a:pt x="1399198" y="27572"/>
                  <a:pt x="1547252" y="-25964"/>
                  <a:pt x="1655050" y="12113"/>
                </a:cubicBezTo>
                <a:cubicBezTo>
                  <a:pt x="1762745" y="50190"/>
                  <a:pt x="1807877" y="172099"/>
                  <a:pt x="1768347" y="318596"/>
                </a:cubicBezTo>
                <a:lnTo>
                  <a:pt x="2119029" y="397448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  <a:effectLst>
            <a:outerShdw blurRad="57150" rotWithShape="0" algn="bl" dir="1500000" dist="19050">
              <a:srgbClr val="999999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20" name="Google Shape;520;p3"/>
          <p:cNvSpPr/>
          <p:nvPr/>
        </p:nvSpPr>
        <p:spPr>
          <a:xfrm>
            <a:off x="7067706" y="1091741"/>
            <a:ext cx="2119028" cy="397551"/>
          </a:xfrm>
          <a:custGeom>
            <a:rect b="b" l="l" r="r" t="t"/>
            <a:pathLst>
              <a:path extrusionOk="0" h="397551" w="2119028">
                <a:moveTo>
                  <a:pt x="0" y="397551"/>
                </a:moveTo>
                <a:lnTo>
                  <a:pt x="2119029" y="397551"/>
                </a:lnTo>
                <a:lnTo>
                  <a:pt x="1926154" y="351693"/>
                </a:lnTo>
                <a:lnTo>
                  <a:pt x="1926050" y="278341"/>
                </a:lnTo>
                <a:cubicBezTo>
                  <a:pt x="1925946" y="189633"/>
                  <a:pt x="1872203" y="134437"/>
                  <a:pt x="1786193" y="134437"/>
                </a:cubicBezTo>
                <a:cubicBezTo>
                  <a:pt x="1700182" y="134437"/>
                  <a:pt x="1595600" y="189633"/>
                  <a:pt x="1513740" y="278341"/>
                </a:cubicBezTo>
                <a:lnTo>
                  <a:pt x="1510835" y="211006"/>
                </a:lnTo>
                <a:cubicBezTo>
                  <a:pt x="1506685" y="115969"/>
                  <a:pt x="1446301" y="57660"/>
                  <a:pt x="1352095" y="57660"/>
                </a:cubicBezTo>
                <a:cubicBezTo>
                  <a:pt x="1257888" y="57660"/>
                  <a:pt x="1143865" y="115969"/>
                  <a:pt x="1052148" y="211006"/>
                </a:cubicBezTo>
                <a:lnTo>
                  <a:pt x="1041980" y="146783"/>
                </a:lnTo>
                <a:cubicBezTo>
                  <a:pt x="1023098" y="27572"/>
                  <a:pt x="918827" y="-25964"/>
                  <a:pt x="779903" y="12113"/>
                </a:cubicBezTo>
                <a:cubicBezTo>
                  <a:pt x="640979" y="50190"/>
                  <a:pt x="496038" y="172099"/>
                  <a:pt x="415526" y="318596"/>
                </a:cubicBezTo>
                <a:lnTo>
                  <a:pt x="0" y="39755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  <a:effectLst>
            <a:outerShdw blurRad="57150" rotWithShape="0" algn="bl" dir="1500000" dist="19050">
              <a:srgbClr val="999999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21" name="Google Shape;521;p3"/>
          <p:cNvSpPr/>
          <p:nvPr/>
        </p:nvSpPr>
        <p:spPr>
          <a:xfrm>
            <a:off x="10531702" y="1491119"/>
            <a:ext cx="1212596" cy="250999"/>
          </a:xfrm>
          <a:custGeom>
            <a:rect b="b" l="l" r="r" t="t"/>
            <a:pathLst>
              <a:path extrusionOk="0" h="223607" w="1080264">
                <a:moveTo>
                  <a:pt x="1080265" y="223607"/>
                </a:moveTo>
                <a:lnTo>
                  <a:pt x="0" y="223607"/>
                </a:lnTo>
                <a:lnTo>
                  <a:pt x="138924" y="203065"/>
                </a:lnTo>
                <a:lnTo>
                  <a:pt x="154383" y="161979"/>
                </a:lnTo>
                <a:cubicBezTo>
                  <a:pt x="175444" y="106264"/>
                  <a:pt x="222755" y="61236"/>
                  <a:pt x="276084" y="46607"/>
                </a:cubicBezTo>
                <a:cubicBezTo>
                  <a:pt x="329309" y="31978"/>
                  <a:pt x="378798" y="50238"/>
                  <a:pt x="402972" y="93502"/>
                </a:cubicBezTo>
                <a:lnTo>
                  <a:pt x="432957" y="60613"/>
                </a:lnTo>
                <a:cubicBezTo>
                  <a:pt x="478192" y="11020"/>
                  <a:pt x="541585" y="-10872"/>
                  <a:pt x="593357" y="5210"/>
                </a:cubicBezTo>
                <a:cubicBezTo>
                  <a:pt x="645130" y="21395"/>
                  <a:pt x="675114" y="72337"/>
                  <a:pt x="669200" y="134277"/>
                </a:cubicBezTo>
                <a:lnTo>
                  <a:pt x="699806" y="109065"/>
                </a:lnTo>
                <a:cubicBezTo>
                  <a:pt x="744627" y="72130"/>
                  <a:pt x="799201" y="58331"/>
                  <a:pt x="844644" y="72441"/>
                </a:cubicBezTo>
                <a:cubicBezTo>
                  <a:pt x="889984" y="86551"/>
                  <a:pt x="919864" y="126807"/>
                  <a:pt x="923807" y="178890"/>
                </a:cubicBezTo>
                <a:lnTo>
                  <a:pt x="1080265" y="223607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  <a:effectLst>
            <a:outerShdw blurRad="57150" rotWithShape="0" algn="bl" dir="1500000" dist="19050">
              <a:srgbClr val="999999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22" name="Google Shape;522;p3"/>
          <p:cNvSpPr txBox="1"/>
          <p:nvPr>
            <p:ph type="title"/>
          </p:nvPr>
        </p:nvSpPr>
        <p:spPr>
          <a:xfrm>
            <a:off x="524800" y="659825"/>
            <a:ext cx="5238900" cy="1230600"/>
          </a:xfrm>
          <a:prstGeom prst="rect">
            <a:avLst/>
          </a:prstGeom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1pPr>
            <a:lvl2pPr lvl="1" rtl="0"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2pPr>
            <a:lvl3pPr lvl="2" rtl="0"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3pPr>
            <a:lvl4pPr lvl="3" rtl="0"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4pPr>
            <a:lvl5pPr lvl="4" rtl="0"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5pPr>
            <a:lvl6pPr lvl="5" rtl="0"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6pPr>
            <a:lvl7pPr lvl="6" rtl="0"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7pPr>
            <a:lvl8pPr lvl="7" rtl="0"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8pPr>
            <a:lvl9pPr lvl="8" rtl="0">
              <a:spcBef>
                <a:spcPts val="0"/>
              </a:spcBef>
              <a:spcAft>
                <a:spcPts val="0"/>
              </a:spcAft>
              <a:buSzPts val="7000"/>
              <a:buNone/>
              <a:defRPr sz="7000"/>
            </a:lvl9pPr>
          </a:lstStyle>
          <a:p/>
        </p:txBody>
      </p:sp>
      <p:sp>
        <p:nvSpPr>
          <p:cNvPr id="523" name="Google Shape;523;p3"/>
          <p:cNvSpPr/>
          <p:nvPr/>
        </p:nvSpPr>
        <p:spPr>
          <a:xfrm>
            <a:off x="5763688" y="2425763"/>
            <a:ext cx="1080264" cy="223607"/>
          </a:xfrm>
          <a:custGeom>
            <a:rect b="b" l="l" r="r" t="t"/>
            <a:pathLst>
              <a:path extrusionOk="0" h="223607" w="1080264">
                <a:moveTo>
                  <a:pt x="1080265" y="223607"/>
                </a:moveTo>
                <a:lnTo>
                  <a:pt x="0" y="223607"/>
                </a:lnTo>
                <a:lnTo>
                  <a:pt x="138924" y="203065"/>
                </a:lnTo>
                <a:lnTo>
                  <a:pt x="154383" y="161979"/>
                </a:lnTo>
                <a:cubicBezTo>
                  <a:pt x="175444" y="106264"/>
                  <a:pt x="222755" y="61236"/>
                  <a:pt x="276084" y="46607"/>
                </a:cubicBezTo>
                <a:cubicBezTo>
                  <a:pt x="329309" y="31978"/>
                  <a:pt x="378798" y="50238"/>
                  <a:pt x="402972" y="93502"/>
                </a:cubicBezTo>
                <a:lnTo>
                  <a:pt x="432957" y="60613"/>
                </a:lnTo>
                <a:cubicBezTo>
                  <a:pt x="478192" y="11020"/>
                  <a:pt x="541585" y="-10872"/>
                  <a:pt x="593357" y="5210"/>
                </a:cubicBezTo>
                <a:cubicBezTo>
                  <a:pt x="645130" y="21395"/>
                  <a:pt x="675114" y="72337"/>
                  <a:pt x="669200" y="134277"/>
                </a:cubicBezTo>
                <a:lnTo>
                  <a:pt x="699806" y="109065"/>
                </a:lnTo>
                <a:cubicBezTo>
                  <a:pt x="744627" y="72130"/>
                  <a:pt x="799201" y="58331"/>
                  <a:pt x="844644" y="72441"/>
                </a:cubicBezTo>
                <a:cubicBezTo>
                  <a:pt x="889984" y="86551"/>
                  <a:pt x="919864" y="126807"/>
                  <a:pt x="923807" y="178890"/>
                </a:cubicBezTo>
                <a:lnTo>
                  <a:pt x="1080265" y="223607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  <a:effectLst>
            <a:outerShdw blurRad="57150" rotWithShape="0" algn="bl" dir="1500000" dist="19050">
              <a:srgbClr val="999999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524" name="Google Shape;524;p3"/>
          <p:cNvSpPr/>
          <p:nvPr/>
        </p:nvSpPr>
        <p:spPr>
          <a:xfrm>
            <a:off x="4782813" y="292163"/>
            <a:ext cx="1080264" cy="223607"/>
          </a:xfrm>
          <a:custGeom>
            <a:rect b="b" l="l" r="r" t="t"/>
            <a:pathLst>
              <a:path extrusionOk="0" h="223607" w="1080264">
                <a:moveTo>
                  <a:pt x="1080265" y="223607"/>
                </a:moveTo>
                <a:lnTo>
                  <a:pt x="0" y="223607"/>
                </a:lnTo>
                <a:lnTo>
                  <a:pt x="138924" y="203065"/>
                </a:lnTo>
                <a:lnTo>
                  <a:pt x="154383" y="161979"/>
                </a:lnTo>
                <a:cubicBezTo>
                  <a:pt x="175444" y="106264"/>
                  <a:pt x="222755" y="61236"/>
                  <a:pt x="276084" y="46607"/>
                </a:cubicBezTo>
                <a:cubicBezTo>
                  <a:pt x="329309" y="31978"/>
                  <a:pt x="378798" y="50238"/>
                  <a:pt x="402972" y="93502"/>
                </a:cubicBezTo>
                <a:lnTo>
                  <a:pt x="432957" y="60613"/>
                </a:lnTo>
                <a:cubicBezTo>
                  <a:pt x="478192" y="11020"/>
                  <a:pt x="541585" y="-10872"/>
                  <a:pt x="593357" y="5210"/>
                </a:cubicBezTo>
                <a:cubicBezTo>
                  <a:pt x="645130" y="21395"/>
                  <a:pt x="675114" y="72337"/>
                  <a:pt x="669200" y="134277"/>
                </a:cubicBezTo>
                <a:lnTo>
                  <a:pt x="699806" y="109065"/>
                </a:lnTo>
                <a:cubicBezTo>
                  <a:pt x="744627" y="72130"/>
                  <a:pt x="799201" y="58331"/>
                  <a:pt x="844644" y="72441"/>
                </a:cubicBezTo>
                <a:cubicBezTo>
                  <a:pt x="889984" y="86551"/>
                  <a:pt x="919864" y="126807"/>
                  <a:pt x="923807" y="178890"/>
                </a:cubicBezTo>
                <a:lnTo>
                  <a:pt x="1080265" y="223607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  <a:effectLst>
            <a:outerShdw blurRad="57150" rotWithShape="0" algn="bl" dir="1500000" dist="19050">
              <a:srgbClr val="999999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525" name="Google Shape;525;p3"/>
          <p:cNvGrpSpPr/>
          <p:nvPr/>
        </p:nvGrpSpPr>
        <p:grpSpPr>
          <a:xfrm>
            <a:off x="0" y="3790945"/>
            <a:ext cx="2922937" cy="3068857"/>
            <a:chOff x="1" y="-2009238"/>
            <a:chExt cx="9091561" cy="9545435"/>
          </a:xfrm>
        </p:grpSpPr>
        <p:sp>
          <p:nvSpPr>
            <p:cNvPr id="526" name="Google Shape;526;p3"/>
            <p:cNvSpPr/>
            <p:nvPr/>
          </p:nvSpPr>
          <p:spPr>
            <a:xfrm>
              <a:off x="1" y="3427599"/>
              <a:ext cx="9091561" cy="4108597"/>
            </a:xfrm>
            <a:custGeom>
              <a:rect b="b" l="l" r="r" t="t"/>
              <a:pathLst>
                <a:path extrusionOk="0" h="1856993" w="4109180">
                  <a:moveTo>
                    <a:pt x="690" y="1857041"/>
                  </a:moveTo>
                  <a:cubicBezTo>
                    <a:pt x="115342" y="1698945"/>
                    <a:pt x="215479" y="1530809"/>
                    <a:pt x="299870" y="1354692"/>
                  </a:cubicBezTo>
                  <a:cubicBezTo>
                    <a:pt x="552188" y="827865"/>
                    <a:pt x="612576" y="334279"/>
                    <a:pt x="621625" y="47"/>
                  </a:cubicBezTo>
                  <a:lnTo>
                    <a:pt x="3494746" y="47"/>
                  </a:lnTo>
                  <a:cubicBezTo>
                    <a:pt x="3501699" y="327326"/>
                    <a:pt x="3557897" y="815291"/>
                    <a:pt x="3805070" y="1337738"/>
                  </a:cubicBezTo>
                  <a:cubicBezTo>
                    <a:pt x="3890424" y="1518103"/>
                    <a:pt x="3992465" y="1690077"/>
                    <a:pt x="4109870" y="185142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27" name="Google Shape;527;p3"/>
            <p:cNvSpPr/>
            <p:nvPr/>
          </p:nvSpPr>
          <p:spPr>
            <a:xfrm>
              <a:off x="898955" y="3427599"/>
              <a:ext cx="7263175" cy="4108597"/>
            </a:xfrm>
            <a:custGeom>
              <a:rect b="b" l="l" r="r" t="t"/>
              <a:pathLst>
                <a:path extrusionOk="0" h="1856993" w="3282791">
                  <a:moveTo>
                    <a:pt x="690" y="1857041"/>
                  </a:moveTo>
                  <a:cubicBezTo>
                    <a:pt x="93616" y="1696230"/>
                    <a:pt x="173531" y="1528247"/>
                    <a:pt x="239673" y="1354692"/>
                  </a:cubicBezTo>
                  <a:cubicBezTo>
                    <a:pt x="441317" y="827865"/>
                    <a:pt x="489513" y="334279"/>
                    <a:pt x="496848" y="47"/>
                  </a:cubicBezTo>
                  <a:lnTo>
                    <a:pt x="2792372" y="47"/>
                  </a:lnTo>
                  <a:cubicBezTo>
                    <a:pt x="2797897" y="327326"/>
                    <a:pt x="2842760" y="815291"/>
                    <a:pt x="3040022" y="1337738"/>
                  </a:cubicBezTo>
                  <a:cubicBezTo>
                    <a:pt x="3106878" y="1515379"/>
                    <a:pt x="3188317" y="1687191"/>
                    <a:pt x="3283481" y="185142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28" name="Google Shape;528;p3"/>
            <p:cNvSpPr/>
            <p:nvPr/>
          </p:nvSpPr>
          <p:spPr>
            <a:xfrm>
              <a:off x="1709235" y="3427599"/>
              <a:ext cx="5630777" cy="4108597"/>
            </a:xfrm>
            <a:custGeom>
              <a:rect b="b" l="l" r="r" t="t"/>
              <a:pathLst>
                <a:path extrusionOk="0" h="1856993" w="2544984">
                  <a:moveTo>
                    <a:pt x="690" y="1857041"/>
                  </a:moveTo>
                  <a:cubicBezTo>
                    <a:pt x="73547" y="1693897"/>
                    <a:pt x="135440" y="1526075"/>
                    <a:pt x="185951" y="1354692"/>
                  </a:cubicBezTo>
                  <a:cubicBezTo>
                    <a:pt x="342256" y="827865"/>
                    <a:pt x="379594" y="334279"/>
                    <a:pt x="385214" y="47"/>
                  </a:cubicBezTo>
                  <a:lnTo>
                    <a:pt x="2164675" y="47"/>
                  </a:lnTo>
                  <a:cubicBezTo>
                    <a:pt x="2168961" y="327326"/>
                    <a:pt x="2203823" y="815291"/>
                    <a:pt x="2356889" y="1337738"/>
                  </a:cubicBezTo>
                  <a:cubicBezTo>
                    <a:pt x="2407876" y="1513122"/>
                    <a:pt x="2470961" y="1684762"/>
                    <a:pt x="2545675" y="185142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29" name="Google Shape;529;p3"/>
            <p:cNvSpPr/>
            <p:nvPr/>
          </p:nvSpPr>
          <p:spPr>
            <a:xfrm>
              <a:off x="2607136" y="3427599"/>
              <a:ext cx="3834001" cy="4108597"/>
            </a:xfrm>
            <a:custGeom>
              <a:rect b="b" l="l" r="r" t="t"/>
              <a:pathLst>
                <a:path extrusionOk="0" h="1856993" w="1732882">
                  <a:moveTo>
                    <a:pt x="690" y="1857041"/>
                  </a:moveTo>
                  <a:cubicBezTo>
                    <a:pt x="43457" y="1717023"/>
                    <a:pt x="87367" y="1550050"/>
                    <a:pt x="126801" y="1354692"/>
                  </a:cubicBezTo>
                  <a:cubicBezTo>
                    <a:pt x="233290" y="827865"/>
                    <a:pt x="258722" y="334279"/>
                    <a:pt x="262532" y="47"/>
                  </a:cubicBezTo>
                  <a:lnTo>
                    <a:pt x="1474112" y="47"/>
                  </a:lnTo>
                  <a:cubicBezTo>
                    <a:pt x="1477065" y="327326"/>
                    <a:pt x="1500782" y="815291"/>
                    <a:pt x="1604985" y="1337738"/>
                  </a:cubicBezTo>
                  <a:cubicBezTo>
                    <a:pt x="1639190" y="1511016"/>
                    <a:pt x="1682100" y="1682466"/>
                    <a:pt x="1733573" y="185142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30" name="Google Shape;530;p3"/>
            <p:cNvSpPr/>
            <p:nvPr/>
          </p:nvSpPr>
          <p:spPr>
            <a:xfrm>
              <a:off x="3544423" y="3427599"/>
              <a:ext cx="1997399" cy="4108597"/>
            </a:xfrm>
            <a:custGeom>
              <a:rect b="b" l="l" r="r" t="t"/>
              <a:pathLst>
                <a:path extrusionOk="0" h="1856993" w="902779">
                  <a:moveTo>
                    <a:pt x="690" y="1857041"/>
                  </a:moveTo>
                  <a:cubicBezTo>
                    <a:pt x="22978" y="1717023"/>
                    <a:pt x="45838" y="1550050"/>
                    <a:pt x="66412" y="1354692"/>
                  </a:cubicBezTo>
                  <a:cubicBezTo>
                    <a:pt x="121848" y="827865"/>
                    <a:pt x="135088" y="334279"/>
                    <a:pt x="137088" y="47"/>
                  </a:cubicBezTo>
                  <a:lnTo>
                    <a:pt x="768595" y="47"/>
                  </a:lnTo>
                  <a:cubicBezTo>
                    <a:pt x="770119" y="327326"/>
                    <a:pt x="782502" y="815291"/>
                    <a:pt x="836794" y="1337738"/>
                  </a:cubicBezTo>
                  <a:cubicBezTo>
                    <a:pt x="857654" y="1538810"/>
                    <a:pt x="881085" y="1709213"/>
                    <a:pt x="903469" y="185142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31" name="Google Shape;531;p3"/>
            <p:cNvSpPr/>
            <p:nvPr/>
          </p:nvSpPr>
          <p:spPr>
            <a:xfrm>
              <a:off x="4374290" y="3427390"/>
              <a:ext cx="337395" cy="4101013"/>
            </a:xfrm>
            <a:custGeom>
              <a:rect b="b" l="l" r="r" t="t"/>
              <a:pathLst>
                <a:path extrusionOk="0" h="1853565" w="152495">
                  <a:moveTo>
                    <a:pt x="0" y="0"/>
                  </a:moveTo>
                  <a:lnTo>
                    <a:pt x="152495" y="0"/>
                  </a:lnTo>
                  <a:lnTo>
                    <a:pt x="152495" y="1853565"/>
                  </a:lnTo>
                  <a:lnTo>
                    <a:pt x="0" y="1853565"/>
                  </a:lnTo>
                  <a:close/>
                </a:path>
              </a:pathLst>
            </a:custGeom>
            <a:solidFill>
              <a:srgbClr val="F3F5F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32" name="Google Shape;532;p3"/>
            <p:cNvSpPr/>
            <p:nvPr/>
          </p:nvSpPr>
          <p:spPr>
            <a:xfrm>
              <a:off x="4540780" y="-2007538"/>
              <a:ext cx="1168977" cy="516028"/>
            </a:xfrm>
            <a:custGeom>
              <a:rect b="b" l="l" r="r" t="t"/>
              <a:pathLst>
                <a:path extrusionOk="0" h="233233" w="528351">
                  <a:moveTo>
                    <a:pt x="157376" y="173083"/>
                  </a:moveTo>
                  <a:cubicBezTo>
                    <a:pt x="147280" y="188418"/>
                    <a:pt x="122229" y="209849"/>
                    <a:pt x="137374" y="220708"/>
                  </a:cubicBezTo>
                  <a:cubicBezTo>
                    <a:pt x="153357" y="229864"/>
                    <a:pt x="171664" y="234136"/>
                    <a:pt x="190047" y="232995"/>
                  </a:cubicBezTo>
                  <a:cubicBezTo>
                    <a:pt x="314167" y="234581"/>
                    <a:pt x="434639" y="191016"/>
                    <a:pt x="529042" y="110408"/>
                  </a:cubicBezTo>
                  <a:lnTo>
                    <a:pt x="335494" y="122314"/>
                  </a:lnTo>
                  <a:lnTo>
                    <a:pt x="433125" y="18206"/>
                  </a:lnTo>
                  <a:lnTo>
                    <a:pt x="234338" y="73070"/>
                  </a:lnTo>
                  <a:cubicBezTo>
                    <a:pt x="213383" y="78880"/>
                    <a:pt x="184713" y="81357"/>
                    <a:pt x="175855" y="61450"/>
                  </a:cubicBezTo>
                  <a:cubicBezTo>
                    <a:pt x="166330" y="39923"/>
                    <a:pt x="191666" y="20016"/>
                    <a:pt x="212907" y="9919"/>
                  </a:cubicBezTo>
                  <a:cubicBezTo>
                    <a:pt x="143575" y="-5261"/>
                    <a:pt x="71546" y="-2904"/>
                    <a:pt x="3357" y="16777"/>
                  </a:cubicBezTo>
                  <a:cubicBezTo>
                    <a:pt x="-3120" y="91072"/>
                    <a:pt x="7072" y="158986"/>
                    <a:pt x="690" y="233281"/>
                  </a:cubicBezTo>
                  <a:cubicBezTo>
                    <a:pt x="1166" y="229375"/>
                    <a:pt x="114895" y="190513"/>
                    <a:pt x="157376" y="17308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33" name="Google Shape;533;p3"/>
            <p:cNvSpPr/>
            <p:nvPr/>
          </p:nvSpPr>
          <p:spPr>
            <a:xfrm rot="10800000">
              <a:off x="4524018" y="-2009238"/>
              <a:ext cx="49945" cy="1058128"/>
            </a:xfrm>
            <a:custGeom>
              <a:rect b="b" l="l" r="r" t="t"/>
              <a:pathLst>
                <a:path extrusionOk="0" h="478250" w="22574">
                  <a:moveTo>
                    <a:pt x="690" y="47"/>
                  </a:moveTo>
                  <a:lnTo>
                    <a:pt x="23264" y="47"/>
                  </a:lnTo>
                  <a:lnTo>
                    <a:pt x="23264" y="478297"/>
                  </a:lnTo>
                  <a:lnTo>
                    <a:pt x="690" y="478297"/>
                  </a:lnTo>
                  <a:close/>
                </a:path>
              </a:pathLst>
            </a:custGeom>
            <a:solidFill>
              <a:srgbClr val="505051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34" name="Google Shape;534;p3"/>
            <p:cNvSpPr/>
            <p:nvPr/>
          </p:nvSpPr>
          <p:spPr>
            <a:xfrm>
              <a:off x="227268" y="-654758"/>
              <a:ext cx="8635938" cy="4196055"/>
            </a:xfrm>
            <a:custGeom>
              <a:rect b="b" l="l" r="r" t="t"/>
              <a:pathLst>
                <a:path extrusionOk="0" h="1896522" w="3903249">
                  <a:moveTo>
                    <a:pt x="1956458" y="47"/>
                  </a:moveTo>
                  <a:cubicBezTo>
                    <a:pt x="1732240" y="429943"/>
                    <a:pt x="1437470" y="819168"/>
                    <a:pt x="1084445" y="1151524"/>
                  </a:cubicBezTo>
                  <a:cubicBezTo>
                    <a:pt x="763195" y="1453562"/>
                    <a:pt x="397740" y="1704803"/>
                    <a:pt x="690" y="1896570"/>
                  </a:cubicBezTo>
                  <a:lnTo>
                    <a:pt x="3903940" y="1896570"/>
                  </a:lnTo>
                  <a:cubicBezTo>
                    <a:pt x="3473515" y="1697821"/>
                    <a:pt x="3080970" y="1425663"/>
                    <a:pt x="2743890" y="1092279"/>
                  </a:cubicBezTo>
                  <a:cubicBezTo>
                    <a:pt x="2422774" y="774291"/>
                    <a:pt x="2156674" y="405195"/>
                    <a:pt x="1956458" y="47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35" name="Google Shape;535;p3"/>
            <p:cNvSpPr/>
            <p:nvPr/>
          </p:nvSpPr>
          <p:spPr>
            <a:xfrm>
              <a:off x="826076" y="-654758"/>
              <a:ext cx="7436825" cy="4196055"/>
            </a:xfrm>
            <a:custGeom>
              <a:rect b="b" l="l" r="r" t="t"/>
              <a:pathLst>
                <a:path extrusionOk="0" h="1896522" w="3361277">
                  <a:moveTo>
                    <a:pt x="1685091" y="47"/>
                  </a:moveTo>
                  <a:cubicBezTo>
                    <a:pt x="1549741" y="301322"/>
                    <a:pt x="1317045" y="733472"/>
                    <a:pt x="934140" y="1151524"/>
                  </a:cubicBezTo>
                  <a:cubicBezTo>
                    <a:pt x="664697" y="1448047"/>
                    <a:pt x="349562" y="1699564"/>
                    <a:pt x="690" y="1896570"/>
                  </a:cubicBezTo>
                  <a:lnTo>
                    <a:pt x="3361968" y="1896570"/>
                  </a:lnTo>
                  <a:cubicBezTo>
                    <a:pt x="3108222" y="1760553"/>
                    <a:pt x="2731889" y="1516236"/>
                    <a:pt x="2362986" y="1092279"/>
                  </a:cubicBezTo>
                  <a:cubicBezTo>
                    <a:pt x="2014656" y="691657"/>
                    <a:pt x="1805773" y="283606"/>
                    <a:pt x="1685091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36" name="Google Shape;536;p3"/>
            <p:cNvSpPr/>
            <p:nvPr/>
          </p:nvSpPr>
          <p:spPr>
            <a:xfrm>
              <a:off x="1584754" y="-654758"/>
              <a:ext cx="5919493" cy="4196055"/>
            </a:xfrm>
            <a:custGeom>
              <a:rect b="b" l="l" r="r" t="t"/>
              <a:pathLst>
                <a:path extrusionOk="0" h="1896522" w="2675477">
                  <a:moveTo>
                    <a:pt x="1341429" y="47"/>
                  </a:moveTo>
                  <a:cubicBezTo>
                    <a:pt x="1233606" y="301322"/>
                    <a:pt x="1048440" y="733472"/>
                    <a:pt x="743640" y="1151524"/>
                  </a:cubicBezTo>
                  <a:cubicBezTo>
                    <a:pt x="471130" y="1525476"/>
                    <a:pt x="199191" y="1756743"/>
                    <a:pt x="690" y="1896570"/>
                  </a:cubicBezTo>
                  <a:lnTo>
                    <a:pt x="2676168" y="1896570"/>
                  </a:lnTo>
                  <a:cubicBezTo>
                    <a:pt x="2474237" y="1760553"/>
                    <a:pt x="2174676" y="1516236"/>
                    <a:pt x="1881020" y="1092279"/>
                  </a:cubicBezTo>
                  <a:cubicBezTo>
                    <a:pt x="1603652" y="691657"/>
                    <a:pt x="1437346" y="283606"/>
                    <a:pt x="1341429" y="47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37" name="Google Shape;537;p3"/>
            <p:cNvSpPr/>
            <p:nvPr/>
          </p:nvSpPr>
          <p:spPr>
            <a:xfrm>
              <a:off x="2698756" y="-654758"/>
              <a:ext cx="3690277" cy="4196055"/>
            </a:xfrm>
            <a:custGeom>
              <a:rect b="b" l="l" r="r" t="t"/>
              <a:pathLst>
                <a:path extrusionOk="0" h="1896522" w="1667922">
                  <a:moveTo>
                    <a:pt x="836413" y="47"/>
                  </a:moveTo>
                  <a:cubicBezTo>
                    <a:pt x="769262" y="301322"/>
                    <a:pt x="653819" y="733472"/>
                    <a:pt x="463795" y="1151524"/>
                  </a:cubicBezTo>
                  <a:cubicBezTo>
                    <a:pt x="293869" y="1525476"/>
                    <a:pt x="124324" y="1756743"/>
                    <a:pt x="690" y="1896570"/>
                  </a:cubicBezTo>
                  <a:lnTo>
                    <a:pt x="1668613" y="1896570"/>
                  </a:lnTo>
                  <a:cubicBezTo>
                    <a:pt x="1542692" y="1760553"/>
                    <a:pt x="1356002" y="1516236"/>
                    <a:pt x="1173313" y="1092279"/>
                  </a:cubicBezTo>
                  <a:cubicBezTo>
                    <a:pt x="999577" y="691657"/>
                    <a:pt x="896326" y="283606"/>
                    <a:pt x="836413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38" name="Google Shape;538;p3"/>
            <p:cNvSpPr/>
            <p:nvPr/>
          </p:nvSpPr>
          <p:spPr>
            <a:xfrm>
              <a:off x="3822238" y="-654758"/>
              <a:ext cx="1442519" cy="4196055"/>
            </a:xfrm>
            <a:custGeom>
              <a:rect b="b" l="l" r="r" t="t"/>
              <a:pathLst>
                <a:path extrusionOk="0" h="1896522" w="651986">
                  <a:moveTo>
                    <a:pt x="327302" y="47"/>
                  </a:moveTo>
                  <a:cubicBezTo>
                    <a:pt x="301013" y="301322"/>
                    <a:pt x="255865" y="733472"/>
                    <a:pt x="181665" y="1151524"/>
                  </a:cubicBezTo>
                  <a:cubicBezTo>
                    <a:pt x="114990" y="1525476"/>
                    <a:pt x="48982" y="1756743"/>
                    <a:pt x="690" y="1896570"/>
                  </a:cubicBezTo>
                  <a:lnTo>
                    <a:pt x="652676" y="1896570"/>
                  </a:lnTo>
                  <a:cubicBezTo>
                    <a:pt x="603432" y="1760553"/>
                    <a:pt x="530471" y="1516236"/>
                    <a:pt x="458938" y="1092279"/>
                  </a:cubicBezTo>
                  <a:cubicBezTo>
                    <a:pt x="391215" y="691657"/>
                    <a:pt x="350638" y="283606"/>
                    <a:pt x="327302" y="47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39" name="Google Shape;539;p3"/>
            <p:cNvSpPr/>
            <p:nvPr/>
          </p:nvSpPr>
          <p:spPr>
            <a:xfrm>
              <a:off x="6387035" y="3534599"/>
              <a:ext cx="1114607" cy="373300"/>
            </a:xfrm>
            <a:custGeom>
              <a:rect b="b" l="l" r="r" t="t"/>
              <a:pathLst>
                <a:path extrusionOk="0" h="168723" w="503777">
                  <a:moveTo>
                    <a:pt x="504467" y="47"/>
                  </a:moveTo>
                  <a:cubicBezTo>
                    <a:pt x="502753" y="4142"/>
                    <a:pt x="500848" y="8143"/>
                    <a:pt x="498943" y="12143"/>
                  </a:cubicBezTo>
                  <a:cubicBezTo>
                    <a:pt x="456109" y="101993"/>
                    <a:pt x="368136" y="161753"/>
                    <a:pt x="268819" y="168449"/>
                  </a:cubicBezTo>
                  <a:cubicBezTo>
                    <a:pt x="152995" y="174021"/>
                    <a:pt x="45963" y="106803"/>
                    <a:pt x="690" y="47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40" name="Google Shape;540;p3"/>
            <p:cNvSpPr/>
            <p:nvPr/>
          </p:nvSpPr>
          <p:spPr>
            <a:xfrm>
              <a:off x="7501036" y="3534599"/>
              <a:ext cx="758666" cy="392055"/>
            </a:xfrm>
            <a:custGeom>
              <a:rect b="b" l="l" r="r" t="t"/>
              <a:pathLst>
                <a:path extrusionOk="0" h="177200" w="342900">
                  <a:moveTo>
                    <a:pt x="343590" y="47"/>
                  </a:moveTo>
                  <a:lnTo>
                    <a:pt x="343590" y="26812"/>
                  </a:lnTo>
                  <a:cubicBezTo>
                    <a:pt x="328636" y="109298"/>
                    <a:pt x="262246" y="171973"/>
                    <a:pt x="184427" y="176926"/>
                  </a:cubicBezTo>
                  <a:cubicBezTo>
                    <a:pt x="90987" y="182927"/>
                    <a:pt x="5548" y="104060"/>
                    <a:pt x="690" y="47"/>
                  </a:cubicBezTo>
                  <a:close/>
                </a:path>
              </a:pathLst>
            </a:custGeom>
            <a:solidFill>
              <a:srgbClr val="FFFBF9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41" name="Google Shape;541;p3"/>
            <p:cNvSpPr/>
            <p:nvPr/>
          </p:nvSpPr>
          <p:spPr>
            <a:xfrm>
              <a:off x="827342" y="3534599"/>
              <a:ext cx="758666" cy="383380"/>
            </a:xfrm>
            <a:custGeom>
              <a:rect b="b" l="l" r="r" t="t"/>
              <a:pathLst>
                <a:path extrusionOk="0" h="173279" w="342900">
                  <a:moveTo>
                    <a:pt x="343590" y="47"/>
                  </a:moveTo>
                  <a:cubicBezTo>
                    <a:pt x="320825" y="126539"/>
                    <a:pt x="262818" y="168353"/>
                    <a:pt x="172140" y="173116"/>
                  </a:cubicBezTo>
                  <a:cubicBezTo>
                    <a:pt x="70032" y="178450"/>
                    <a:pt x="6214" y="81200"/>
                    <a:pt x="690" y="47"/>
                  </a:cubicBezTo>
                  <a:close/>
                </a:path>
              </a:pathLst>
            </a:custGeom>
            <a:solidFill>
              <a:srgbClr val="FFFBF9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42" name="Google Shape;542;p3"/>
            <p:cNvSpPr/>
            <p:nvPr/>
          </p:nvSpPr>
          <p:spPr>
            <a:xfrm>
              <a:off x="227962" y="3534599"/>
              <a:ext cx="599705" cy="391989"/>
            </a:xfrm>
            <a:custGeom>
              <a:rect b="b" l="l" r="r" t="t"/>
              <a:pathLst>
                <a:path extrusionOk="0" h="177170" w="271053">
                  <a:moveTo>
                    <a:pt x="271744" y="47"/>
                  </a:moveTo>
                  <a:cubicBezTo>
                    <a:pt x="270791" y="6905"/>
                    <a:pt x="269934" y="13477"/>
                    <a:pt x="268886" y="19859"/>
                  </a:cubicBezTo>
                  <a:cubicBezTo>
                    <a:pt x="252598" y="129682"/>
                    <a:pt x="229357" y="176354"/>
                    <a:pt x="124963" y="177212"/>
                  </a:cubicBezTo>
                  <a:cubicBezTo>
                    <a:pt x="27618" y="178069"/>
                    <a:pt x="-3529" y="83009"/>
                    <a:pt x="1138" y="47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43" name="Google Shape;543;p3"/>
            <p:cNvSpPr/>
            <p:nvPr/>
          </p:nvSpPr>
          <p:spPr>
            <a:xfrm>
              <a:off x="1583701" y="3534599"/>
              <a:ext cx="1115660" cy="382043"/>
            </a:xfrm>
            <a:custGeom>
              <a:rect b="b" l="l" r="r" t="t"/>
              <a:pathLst>
                <a:path extrusionOk="0" h="172675" w="504253">
                  <a:moveTo>
                    <a:pt x="504944" y="47"/>
                  </a:moveTo>
                  <a:cubicBezTo>
                    <a:pt x="504944" y="1094"/>
                    <a:pt x="504086" y="2237"/>
                    <a:pt x="503610" y="3285"/>
                  </a:cubicBezTo>
                  <a:cubicBezTo>
                    <a:pt x="463167" y="102688"/>
                    <a:pt x="368069" y="169020"/>
                    <a:pt x="260818" y="172640"/>
                  </a:cubicBezTo>
                  <a:cubicBezTo>
                    <a:pt x="149299" y="175373"/>
                    <a:pt x="47391" y="109813"/>
                    <a:pt x="3643" y="7190"/>
                  </a:cubicBezTo>
                  <a:cubicBezTo>
                    <a:pt x="2595" y="4809"/>
                    <a:pt x="1642" y="2428"/>
                    <a:pt x="690" y="47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44" name="Google Shape;544;p3"/>
            <p:cNvSpPr/>
            <p:nvPr/>
          </p:nvSpPr>
          <p:spPr>
            <a:xfrm>
              <a:off x="2698756" y="3533966"/>
              <a:ext cx="1123879" cy="391347"/>
            </a:xfrm>
            <a:custGeom>
              <a:rect b="b" l="l" r="r" t="t"/>
              <a:pathLst>
                <a:path extrusionOk="0" h="176880" w="507968">
                  <a:moveTo>
                    <a:pt x="508658" y="333"/>
                  </a:moveTo>
                  <a:cubicBezTo>
                    <a:pt x="469234" y="105889"/>
                    <a:pt x="368736" y="176145"/>
                    <a:pt x="256055" y="176926"/>
                  </a:cubicBezTo>
                  <a:cubicBezTo>
                    <a:pt x="142298" y="177250"/>
                    <a:pt x="40381" y="106660"/>
                    <a:pt x="690" y="47"/>
                  </a:cubicBezTo>
                  <a:close/>
                </a:path>
              </a:pathLst>
            </a:custGeom>
            <a:solidFill>
              <a:srgbClr val="FFFBF9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45" name="Google Shape;545;p3"/>
            <p:cNvSpPr/>
            <p:nvPr/>
          </p:nvSpPr>
          <p:spPr>
            <a:xfrm>
              <a:off x="3822025" y="3534599"/>
              <a:ext cx="1442519" cy="372594"/>
            </a:xfrm>
            <a:custGeom>
              <a:rect b="b" l="l" r="r" t="t"/>
              <a:pathLst>
                <a:path extrusionOk="0" h="168404" w="651986">
                  <a:moveTo>
                    <a:pt x="652676" y="47"/>
                  </a:moveTo>
                  <a:cubicBezTo>
                    <a:pt x="651724" y="1380"/>
                    <a:pt x="649914" y="3952"/>
                    <a:pt x="647152" y="7381"/>
                  </a:cubicBezTo>
                  <a:cubicBezTo>
                    <a:pt x="620768" y="41671"/>
                    <a:pt x="511040" y="167782"/>
                    <a:pt x="328064" y="168449"/>
                  </a:cubicBezTo>
                  <a:cubicBezTo>
                    <a:pt x="129659" y="169115"/>
                    <a:pt x="16311" y="21573"/>
                    <a:pt x="1547" y="1285"/>
                  </a:cubicBezTo>
                  <a:lnTo>
                    <a:pt x="690" y="47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46" name="Google Shape;546;p3"/>
            <p:cNvSpPr/>
            <p:nvPr/>
          </p:nvSpPr>
          <p:spPr>
            <a:xfrm>
              <a:off x="5263764" y="3534599"/>
              <a:ext cx="1123879" cy="363662"/>
            </a:xfrm>
            <a:custGeom>
              <a:rect b="b" l="l" r="r" t="t"/>
              <a:pathLst>
                <a:path extrusionOk="0" h="164367" w="507968">
                  <a:moveTo>
                    <a:pt x="508658" y="47"/>
                  </a:moveTo>
                  <a:lnTo>
                    <a:pt x="508087" y="1190"/>
                  </a:lnTo>
                  <a:cubicBezTo>
                    <a:pt x="464557" y="95535"/>
                    <a:pt x="372555" y="158200"/>
                    <a:pt x="268819" y="164162"/>
                  </a:cubicBezTo>
                  <a:cubicBezTo>
                    <a:pt x="154404" y="168982"/>
                    <a:pt x="48448" y="104126"/>
                    <a:pt x="690" y="47"/>
                  </a:cubicBezTo>
                  <a:close/>
                </a:path>
              </a:pathLst>
            </a:custGeom>
            <a:solidFill>
              <a:srgbClr val="FFFBF9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47" name="Google Shape;547;p3"/>
            <p:cNvSpPr/>
            <p:nvPr/>
          </p:nvSpPr>
          <p:spPr>
            <a:xfrm>
              <a:off x="3670164" y="-1094126"/>
              <a:ext cx="1747249" cy="1318814"/>
            </a:xfrm>
            <a:custGeom>
              <a:rect b="b" l="l" r="r" t="t"/>
              <a:pathLst>
                <a:path extrusionOk="0" h="596074" w="789717">
                  <a:moveTo>
                    <a:pt x="396168" y="47"/>
                  </a:moveTo>
                  <a:cubicBezTo>
                    <a:pt x="354048" y="128137"/>
                    <a:pt x="294708" y="249903"/>
                    <a:pt x="219765" y="361997"/>
                  </a:cubicBezTo>
                  <a:cubicBezTo>
                    <a:pt x="160091" y="451539"/>
                    <a:pt x="86072" y="530640"/>
                    <a:pt x="690" y="596121"/>
                  </a:cubicBezTo>
                  <a:lnTo>
                    <a:pt x="790408" y="596121"/>
                  </a:lnTo>
                  <a:cubicBezTo>
                    <a:pt x="730781" y="553354"/>
                    <a:pt x="642389" y="476582"/>
                    <a:pt x="555712" y="343328"/>
                  </a:cubicBezTo>
                  <a:cubicBezTo>
                    <a:pt x="487580" y="236464"/>
                    <a:pt x="433925" y="121029"/>
                    <a:pt x="396168" y="47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48" name="Google Shape;548;p3"/>
            <p:cNvSpPr/>
            <p:nvPr/>
          </p:nvSpPr>
          <p:spPr>
            <a:xfrm>
              <a:off x="3790855" y="-1094126"/>
              <a:ext cx="1504898" cy="1318814"/>
            </a:xfrm>
            <a:custGeom>
              <a:rect b="b" l="l" r="r" t="t"/>
              <a:pathLst>
                <a:path extrusionOk="0" h="596074" w="680180">
                  <a:moveTo>
                    <a:pt x="341495" y="47"/>
                  </a:moveTo>
                  <a:cubicBezTo>
                    <a:pt x="305918" y="126482"/>
                    <a:pt x="254893" y="248049"/>
                    <a:pt x="189571" y="361997"/>
                  </a:cubicBezTo>
                  <a:cubicBezTo>
                    <a:pt x="120324" y="479535"/>
                    <a:pt x="51172" y="552497"/>
                    <a:pt x="690" y="596121"/>
                  </a:cubicBezTo>
                  <a:lnTo>
                    <a:pt x="680870" y="596121"/>
                  </a:lnTo>
                  <a:cubicBezTo>
                    <a:pt x="629530" y="553354"/>
                    <a:pt x="553330" y="476582"/>
                    <a:pt x="478654" y="343328"/>
                  </a:cubicBezTo>
                  <a:cubicBezTo>
                    <a:pt x="419409" y="234781"/>
                    <a:pt x="373356" y="119534"/>
                    <a:pt x="341495" y="47"/>
                  </a:cubicBezTo>
                  <a:close/>
                </a:path>
              </a:pathLst>
            </a:custGeom>
            <a:solidFill>
              <a:srgbClr val="FFFBF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49" name="Google Shape;549;p3"/>
            <p:cNvSpPr/>
            <p:nvPr/>
          </p:nvSpPr>
          <p:spPr>
            <a:xfrm>
              <a:off x="3944401" y="-1094126"/>
              <a:ext cx="1197637" cy="1318814"/>
            </a:xfrm>
            <a:custGeom>
              <a:rect b="b" l="l" r="r" t="t"/>
              <a:pathLst>
                <a:path extrusionOk="0" h="596074" w="541305">
                  <a:moveTo>
                    <a:pt x="271962" y="47"/>
                  </a:moveTo>
                  <a:cubicBezTo>
                    <a:pt x="244225" y="124544"/>
                    <a:pt x="203687" y="245838"/>
                    <a:pt x="150995" y="361997"/>
                  </a:cubicBezTo>
                  <a:cubicBezTo>
                    <a:pt x="95845" y="479535"/>
                    <a:pt x="40790" y="552497"/>
                    <a:pt x="690" y="596121"/>
                  </a:cubicBezTo>
                  <a:lnTo>
                    <a:pt x="541996" y="596121"/>
                  </a:lnTo>
                  <a:cubicBezTo>
                    <a:pt x="501134" y="553354"/>
                    <a:pt x="440555" y="476582"/>
                    <a:pt x="381119" y="343328"/>
                  </a:cubicBezTo>
                  <a:cubicBezTo>
                    <a:pt x="333379" y="232827"/>
                    <a:pt x="296803" y="117828"/>
                    <a:pt x="271962" y="47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50" name="Google Shape;550;p3"/>
            <p:cNvSpPr/>
            <p:nvPr/>
          </p:nvSpPr>
          <p:spPr>
            <a:xfrm>
              <a:off x="4169770" y="-1094126"/>
              <a:ext cx="746652" cy="1318814"/>
            </a:xfrm>
            <a:custGeom>
              <a:rect b="b" l="l" r="r" t="t"/>
              <a:pathLst>
                <a:path extrusionOk="0" h="596074" w="337470">
                  <a:moveTo>
                    <a:pt x="169759" y="47"/>
                  </a:moveTo>
                  <a:cubicBezTo>
                    <a:pt x="152966" y="122281"/>
                    <a:pt x="127792" y="243216"/>
                    <a:pt x="94416" y="361997"/>
                  </a:cubicBezTo>
                  <a:cubicBezTo>
                    <a:pt x="60031" y="479535"/>
                    <a:pt x="25741" y="552497"/>
                    <a:pt x="690" y="596121"/>
                  </a:cubicBezTo>
                  <a:lnTo>
                    <a:pt x="338161" y="596121"/>
                  </a:lnTo>
                  <a:cubicBezTo>
                    <a:pt x="312729" y="553354"/>
                    <a:pt x="274915" y="476582"/>
                    <a:pt x="237862" y="343328"/>
                  </a:cubicBezTo>
                  <a:cubicBezTo>
                    <a:pt x="207640" y="230522"/>
                    <a:pt x="184894" y="115846"/>
                    <a:pt x="169759" y="47"/>
                  </a:cubicBezTo>
                  <a:close/>
                </a:path>
              </a:pathLst>
            </a:custGeom>
            <a:solidFill>
              <a:srgbClr val="FFFBF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51" name="Google Shape;551;p3"/>
            <p:cNvSpPr/>
            <p:nvPr/>
          </p:nvSpPr>
          <p:spPr>
            <a:xfrm>
              <a:off x="4397037" y="-1094126"/>
              <a:ext cx="291875" cy="1318814"/>
            </a:xfrm>
            <a:custGeom>
              <a:rect b="b" l="l" r="r" t="t"/>
              <a:pathLst>
                <a:path extrusionOk="0" h="596074" w="131921">
                  <a:moveTo>
                    <a:pt x="66794" y="47"/>
                  </a:moveTo>
                  <a:cubicBezTo>
                    <a:pt x="61460" y="94725"/>
                    <a:pt x="52315" y="230456"/>
                    <a:pt x="37266" y="361997"/>
                  </a:cubicBezTo>
                  <a:cubicBezTo>
                    <a:pt x="29150" y="440621"/>
                    <a:pt x="16940" y="518768"/>
                    <a:pt x="690" y="596121"/>
                  </a:cubicBezTo>
                  <a:lnTo>
                    <a:pt x="132611" y="596121"/>
                  </a:lnTo>
                  <a:cubicBezTo>
                    <a:pt x="114523" y="512712"/>
                    <a:pt x="101417" y="428297"/>
                    <a:pt x="93368" y="343328"/>
                  </a:cubicBezTo>
                  <a:cubicBezTo>
                    <a:pt x="79747" y="217407"/>
                    <a:pt x="71556" y="89201"/>
                    <a:pt x="66794" y="47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52" name="Google Shape;552;p3"/>
            <p:cNvSpPr/>
            <p:nvPr/>
          </p:nvSpPr>
          <p:spPr>
            <a:xfrm>
              <a:off x="4916020" y="222500"/>
              <a:ext cx="225491" cy="117486"/>
            </a:xfrm>
            <a:custGeom>
              <a:rect b="b" l="l" r="r" t="t"/>
              <a:pathLst>
                <a:path extrusionOk="0" h="53101" w="101917">
                  <a:moveTo>
                    <a:pt x="102608" y="47"/>
                  </a:moveTo>
                  <a:lnTo>
                    <a:pt x="101465" y="3857"/>
                  </a:lnTo>
                  <a:cubicBezTo>
                    <a:pt x="92702" y="32432"/>
                    <a:pt x="74795" y="51482"/>
                    <a:pt x="54983" y="53006"/>
                  </a:cubicBezTo>
                  <a:cubicBezTo>
                    <a:pt x="31932" y="55101"/>
                    <a:pt x="10120" y="33956"/>
                    <a:pt x="690" y="47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53" name="Google Shape;553;p3"/>
            <p:cNvSpPr/>
            <p:nvPr/>
          </p:nvSpPr>
          <p:spPr>
            <a:xfrm>
              <a:off x="5141391" y="222500"/>
              <a:ext cx="153629" cy="123298"/>
            </a:xfrm>
            <a:custGeom>
              <a:rect b="b" l="l" r="r" t="t"/>
              <a:pathLst>
                <a:path extrusionOk="0" h="55728" w="69437">
                  <a:moveTo>
                    <a:pt x="70127" y="47"/>
                  </a:moveTo>
                  <a:lnTo>
                    <a:pt x="70127" y="8524"/>
                  </a:lnTo>
                  <a:cubicBezTo>
                    <a:pt x="67079" y="34432"/>
                    <a:pt x="53649" y="54149"/>
                    <a:pt x="37837" y="55673"/>
                  </a:cubicBezTo>
                  <a:cubicBezTo>
                    <a:pt x="18787" y="57578"/>
                    <a:pt x="1643" y="32813"/>
                    <a:pt x="690" y="47"/>
                  </a:cubicBezTo>
                  <a:close/>
                </a:path>
              </a:pathLst>
            </a:custGeom>
            <a:solidFill>
              <a:srgbClr val="FFFBF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54" name="Google Shape;554;p3"/>
            <p:cNvSpPr/>
            <p:nvPr/>
          </p:nvSpPr>
          <p:spPr>
            <a:xfrm>
              <a:off x="3791065" y="222500"/>
              <a:ext cx="153629" cy="120681"/>
            </a:xfrm>
            <a:custGeom>
              <a:rect b="b" l="l" r="r" t="t"/>
              <a:pathLst>
                <a:path extrusionOk="0" h="54545" w="69437">
                  <a:moveTo>
                    <a:pt x="70127" y="47"/>
                  </a:moveTo>
                  <a:cubicBezTo>
                    <a:pt x="65460" y="39861"/>
                    <a:pt x="53744" y="53006"/>
                    <a:pt x="35361" y="54530"/>
                  </a:cubicBezTo>
                  <a:cubicBezTo>
                    <a:pt x="14692" y="56149"/>
                    <a:pt x="1738" y="25955"/>
                    <a:pt x="690" y="47"/>
                  </a:cubicBezTo>
                  <a:close/>
                </a:path>
              </a:pathLst>
            </a:custGeom>
            <a:solidFill>
              <a:srgbClr val="FFFBF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55" name="Google Shape;555;p3"/>
            <p:cNvSpPr/>
            <p:nvPr/>
          </p:nvSpPr>
          <p:spPr>
            <a:xfrm>
              <a:off x="3669964" y="222500"/>
              <a:ext cx="121376" cy="123283"/>
            </a:xfrm>
            <a:custGeom>
              <a:rect b="b" l="l" r="r" t="t"/>
              <a:pathLst>
                <a:path extrusionOk="0" h="55721" w="54859">
                  <a:moveTo>
                    <a:pt x="55550" y="47"/>
                  </a:moveTo>
                  <a:cubicBezTo>
                    <a:pt x="55550" y="2206"/>
                    <a:pt x="55360" y="4302"/>
                    <a:pt x="54978" y="6333"/>
                  </a:cubicBezTo>
                  <a:cubicBezTo>
                    <a:pt x="51645" y="40814"/>
                    <a:pt x="46978" y="55482"/>
                    <a:pt x="25832" y="55768"/>
                  </a:cubicBezTo>
                  <a:cubicBezTo>
                    <a:pt x="6211" y="55768"/>
                    <a:pt x="-171" y="26145"/>
                    <a:pt x="781" y="47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56" name="Google Shape;556;p3"/>
            <p:cNvSpPr/>
            <p:nvPr/>
          </p:nvSpPr>
          <p:spPr>
            <a:xfrm>
              <a:off x="3945664" y="222500"/>
              <a:ext cx="224859" cy="120192"/>
            </a:xfrm>
            <a:custGeom>
              <a:rect b="b" l="l" r="r" t="t"/>
              <a:pathLst>
                <a:path extrusionOk="0" h="54324" w="101631">
                  <a:moveTo>
                    <a:pt x="102322" y="47"/>
                  </a:moveTo>
                  <a:lnTo>
                    <a:pt x="102322" y="1094"/>
                  </a:lnTo>
                  <a:cubicBezTo>
                    <a:pt x="94035" y="32432"/>
                    <a:pt x="74699" y="53387"/>
                    <a:pt x="53173" y="54339"/>
                  </a:cubicBezTo>
                  <a:cubicBezTo>
                    <a:pt x="31646" y="55292"/>
                    <a:pt x="10120" y="34622"/>
                    <a:pt x="1262" y="2333"/>
                  </a:cubicBezTo>
                  <a:lnTo>
                    <a:pt x="690" y="47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57" name="Google Shape;557;p3"/>
            <p:cNvSpPr/>
            <p:nvPr/>
          </p:nvSpPr>
          <p:spPr>
            <a:xfrm>
              <a:off x="4169770" y="222500"/>
              <a:ext cx="227387" cy="123075"/>
            </a:xfrm>
            <a:custGeom>
              <a:rect b="b" l="l" r="r" t="t"/>
              <a:pathLst>
                <a:path extrusionOk="0" h="55627" w="102774">
                  <a:moveTo>
                    <a:pt x="103465" y="47"/>
                  </a:moveTo>
                  <a:cubicBezTo>
                    <a:pt x="95559" y="33289"/>
                    <a:pt x="74890" y="55482"/>
                    <a:pt x="52316" y="55673"/>
                  </a:cubicBezTo>
                  <a:cubicBezTo>
                    <a:pt x="29741" y="55863"/>
                    <a:pt x="8691" y="33575"/>
                    <a:pt x="690" y="47"/>
                  </a:cubicBezTo>
                  <a:close/>
                </a:path>
              </a:pathLst>
            </a:custGeom>
            <a:solidFill>
              <a:srgbClr val="FFFBF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58" name="Google Shape;558;p3"/>
            <p:cNvSpPr/>
            <p:nvPr/>
          </p:nvSpPr>
          <p:spPr>
            <a:xfrm>
              <a:off x="4397456" y="222500"/>
              <a:ext cx="291453" cy="117170"/>
            </a:xfrm>
            <a:custGeom>
              <a:rect b="b" l="l" r="r" t="t"/>
              <a:pathLst>
                <a:path extrusionOk="0" h="52958" w="131730">
                  <a:moveTo>
                    <a:pt x="132421" y="47"/>
                  </a:moveTo>
                  <a:lnTo>
                    <a:pt x="131278" y="2428"/>
                  </a:lnTo>
                  <a:cubicBezTo>
                    <a:pt x="125944" y="13191"/>
                    <a:pt x="103751" y="52815"/>
                    <a:pt x="66698" y="53006"/>
                  </a:cubicBezTo>
                  <a:cubicBezTo>
                    <a:pt x="26598" y="53006"/>
                    <a:pt x="3643" y="6905"/>
                    <a:pt x="690" y="523"/>
                  </a:cubicBezTo>
                  <a:lnTo>
                    <a:pt x="690" y="523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59" name="Google Shape;559;p3"/>
            <p:cNvSpPr/>
            <p:nvPr/>
          </p:nvSpPr>
          <p:spPr>
            <a:xfrm>
              <a:off x="4688964" y="221658"/>
              <a:ext cx="227177" cy="114461"/>
            </a:xfrm>
            <a:custGeom>
              <a:rect b="b" l="l" r="r" t="t"/>
              <a:pathLst>
                <a:path extrusionOk="0" h="51734" w="102679">
                  <a:moveTo>
                    <a:pt x="103370" y="428"/>
                  </a:moveTo>
                  <a:lnTo>
                    <a:pt x="103370" y="428"/>
                  </a:lnTo>
                  <a:cubicBezTo>
                    <a:pt x="94416" y="30241"/>
                    <a:pt x="75747" y="50053"/>
                    <a:pt x="54887" y="51672"/>
                  </a:cubicBezTo>
                  <a:cubicBezTo>
                    <a:pt x="32123" y="53482"/>
                    <a:pt x="10501" y="32622"/>
                    <a:pt x="690" y="47"/>
                  </a:cubicBezTo>
                  <a:close/>
                </a:path>
              </a:pathLst>
            </a:custGeom>
            <a:solidFill>
              <a:srgbClr val="FFFBF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60" name="Google Shape;560;p3"/>
            <p:cNvSpPr/>
            <p:nvPr/>
          </p:nvSpPr>
          <p:spPr>
            <a:xfrm>
              <a:off x="5294902" y="222500"/>
              <a:ext cx="121285" cy="117205"/>
            </a:xfrm>
            <a:custGeom>
              <a:rect b="b" l="l" r="r" t="t"/>
              <a:pathLst>
                <a:path extrusionOk="0" h="52974" w="54818">
                  <a:moveTo>
                    <a:pt x="29281" y="53006"/>
                  </a:moveTo>
                  <a:cubicBezTo>
                    <a:pt x="15374" y="53672"/>
                    <a:pt x="134" y="32336"/>
                    <a:pt x="706" y="4047"/>
                  </a:cubicBezTo>
                  <a:cubicBezTo>
                    <a:pt x="706" y="5571"/>
                    <a:pt x="706" y="7000"/>
                    <a:pt x="706" y="8524"/>
                  </a:cubicBezTo>
                  <a:lnTo>
                    <a:pt x="706" y="47"/>
                  </a:lnTo>
                  <a:lnTo>
                    <a:pt x="55188" y="47"/>
                  </a:lnTo>
                  <a:cubicBezTo>
                    <a:pt x="57856" y="29003"/>
                    <a:pt x="43377" y="52339"/>
                    <a:pt x="29281" y="53006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561" name="Google Shape;561;p3"/>
            <p:cNvGrpSpPr/>
            <p:nvPr/>
          </p:nvGrpSpPr>
          <p:grpSpPr>
            <a:xfrm>
              <a:off x="3661858" y="229578"/>
              <a:ext cx="1746116" cy="124073"/>
              <a:chOff x="4445473" y="2718342"/>
              <a:chExt cx="1026523" cy="72941"/>
            </a:xfrm>
          </p:grpSpPr>
          <p:sp>
            <p:nvSpPr>
              <p:cNvPr id="562" name="Google Shape;562;p3"/>
              <p:cNvSpPr/>
              <p:nvPr/>
            </p:nvSpPr>
            <p:spPr>
              <a:xfrm>
                <a:off x="5177998" y="2718837"/>
                <a:ext cx="132492" cy="69031"/>
              </a:xfrm>
              <a:custGeom>
                <a:rect b="b" l="l" r="r" t="t"/>
                <a:pathLst>
                  <a:path extrusionOk="0" h="53101" w="101917">
                    <a:moveTo>
                      <a:pt x="102608" y="47"/>
                    </a:moveTo>
                    <a:lnTo>
                      <a:pt x="101465" y="3857"/>
                    </a:lnTo>
                    <a:cubicBezTo>
                      <a:pt x="92702" y="32432"/>
                      <a:pt x="74795" y="51482"/>
                      <a:pt x="54983" y="53006"/>
                    </a:cubicBezTo>
                    <a:cubicBezTo>
                      <a:pt x="31932" y="55101"/>
                      <a:pt x="10120" y="33956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63" name="Google Shape;563;p3"/>
              <p:cNvSpPr/>
              <p:nvPr/>
            </p:nvSpPr>
            <p:spPr>
              <a:xfrm>
                <a:off x="5310488" y="2718837"/>
                <a:ext cx="90268" cy="72446"/>
              </a:xfrm>
              <a:custGeom>
                <a:rect b="b" l="l" r="r" t="t"/>
                <a:pathLst>
                  <a:path extrusionOk="0" h="55728" w="69437">
                    <a:moveTo>
                      <a:pt x="70127" y="47"/>
                    </a:moveTo>
                    <a:lnTo>
                      <a:pt x="70127" y="8524"/>
                    </a:lnTo>
                    <a:cubicBezTo>
                      <a:pt x="67079" y="34432"/>
                      <a:pt x="53649" y="54149"/>
                      <a:pt x="37837" y="55673"/>
                    </a:cubicBezTo>
                    <a:cubicBezTo>
                      <a:pt x="18787" y="57578"/>
                      <a:pt x="1643" y="32813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64" name="Google Shape;564;p3"/>
              <p:cNvSpPr/>
              <p:nvPr/>
            </p:nvSpPr>
            <p:spPr>
              <a:xfrm>
                <a:off x="4516665" y="2718837"/>
                <a:ext cx="90268" cy="70908"/>
              </a:xfrm>
              <a:custGeom>
                <a:rect b="b" l="l" r="r" t="t"/>
                <a:pathLst>
                  <a:path extrusionOk="0" h="54545" w="69437">
                    <a:moveTo>
                      <a:pt x="70127" y="47"/>
                    </a:moveTo>
                    <a:cubicBezTo>
                      <a:pt x="65460" y="39861"/>
                      <a:pt x="53744" y="53006"/>
                      <a:pt x="35361" y="54530"/>
                    </a:cubicBezTo>
                    <a:cubicBezTo>
                      <a:pt x="14692" y="56149"/>
                      <a:pt x="1738" y="25955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65" name="Google Shape;565;p3"/>
              <p:cNvSpPr/>
              <p:nvPr/>
            </p:nvSpPr>
            <p:spPr>
              <a:xfrm>
                <a:off x="4445473" y="2718837"/>
                <a:ext cx="71317" cy="72437"/>
              </a:xfrm>
              <a:custGeom>
                <a:rect b="b" l="l" r="r" t="t"/>
                <a:pathLst>
                  <a:path extrusionOk="0" h="55721" w="54859">
                    <a:moveTo>
                      <a:pt x="55550" y="47"/>
                    </a:moveTo>
                    <a:cubicBezTo>
                      <a:pt x="55550" y="2206"/>
                      <a:pt x="55360" y="4302"/>
                      <a:pt x="54978" y="6333"/>
                    </a:cubicBezTo>
                    <a:cubicBezTo>
                      <a:pt x="51645" y="40814"/>
                      <a:pt x="46978" y="55482"/>
                      <a:pt x="25832" y="55768"/>
                    </a:cubicBezTo>
                    <a:cubicBezTo>
                      <a:pt x="6211" y="55768"/>
                      <a:pt x="-171" y="26145"/>
                      <a:pt x="781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66" name="Google Shape;566;p3"/>
              <p:cNvSpPr/>
              <p:nvPr/>
            </p:nvSpPr>
            <p:spPr>
              <a:xfrm>
                <a:off x="4607550" y="2718837"/>
                <a:ext cx="132120" cy="70621"/>
              </a:xfrm>
              <a:custGeom>
                <a:rect b="b" l="l" r="r" t="t"/>
                <a:pathLst>
                  <a:path extrusionOk="0" h="54324" w="101631">
                    <a:moveTo>
                      <a:pt x="102322" y="47"/>
                    </a:moveTo>
                    <a:lnTo>
                      <a:pt x="102322" y="1094"/>
                    </a:lnTo>
                    <a:cubicBezTo>
                      <a:pt x="94035" y="32432"/>
                      <a:pt x="74699" y="53387"/>
                      <a:pt x="53173" y="54339"/>
                    </a:cubicBezTo>
                    <a:cubicBezTo>
                      <a:pt x="31646" y="55292"/>
                      <a:pt x="10120" y="34622"/>
                      <a:pt x="1262" y="2333"/>
                    </a:cubicBezTo>
                    <a:lnTo>
                      <a:pt x="690" y="47"/>
                    </a:ln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67" name="Google Shape;567;p3"/>
              <p:cNvSpPr/>
              <p:nvPr/>
            </p:nvSpPr>
            <p:spPr>
              <a:xfrm>
                <a:off x="4739297" y="2718837"/>
                <a:ext cx="133606" cy="72315"/>
              </a:xfrm>
              <a:custGeom>
                <a:rect b="b" l="l" r="r" t="t"/>
                <a:pathLst>
                  <a:path extrusionOk="0" h="55627" w="102774">
                    <a:moveTo>
                      <a:pt x="103465" y="47"/>
                    </a:moveTo>
                    <a:cubicBezTo>
                      <a:pt x="95559" y="33289"/>
                      <a:pt x="74890" y="55482"/>
                      <a:pt x="52316" y="55673"/>
                    </a:cubicBezTo>
                    <a:cubicBezTo>
                      <a:pt x="29741" y="55863"/>
                      <a:pt x="8691" y="33575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68" name="Google Shape;568;p3"/>
              <p:cNvSpPr/>
              <p:nvPr/>
            </p:nvSpPr>
            <p:spPr>
              <a:xfrm>
                <a:off x="4873148" y="2718837"/>
                <a:ext cx="171249" cy="68845"/>
              </a:xfrm>
              <a:custGeom>
                <a:rect b="b" l="l" r="r" t="t"/>
                <a:pathLst>
                  <a:path extrusionOk="0" h="52958" w="131730">
                    <a:moveTo>
                      <a:pt x="132421" y="47"/>
                    </a:moveTo>
                    <a:lnTo>
                      <a:pt x="131278" y="2428"/>
                    </a:lnTo>
                    <a:cubicBezTo>
                      <a:pt x="125944" y="13191"/>
                      <a:pt x="103751" y="52815"/>
                      <a:pt x="66698" y="53006"/>
                    </a:cubicBezTo>
                    <a:cubicBezTo>
                      <a:pt x="26598" y="53006"/>
                      <a:pt x="3643" y="6905"/>
                      <a:pt x="690" y="523"/>
                    </a:cubicBezTo>
                    <a:lnTo>
                      <a:pt x="690" y="523"/>
                    </a:ln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69" name="Google Shape;569;p3"/>
              <p:cNvSpPr/>
              <p:nvPr/>
            </p:nvSpPr>
            <p:spPr>
              <a:xfrm>
                <a:off x="5044517" y="2718342"/>
                <a:ext cx="133483" cy="67254"/>
              </a:xfrm>
              <a:custGeom>
                <a:rect b="b" l="l" r="r" t="t"/>
                <a:pathLst>
                  <a:path extrusionOk="0" h="51734" w="102679">
                    <a:moveTo>
                      <a:pt x="103370" y="428"/>
                    </a:moveTo>
                    <a:lnTo>
                      <a:pt x="103370" y="428"/>
                    </a:lnTo>
                    <a:cubicBezTo>
                      <a:pt x="94416" y="30241"/>
                      <a:pt x="75747" y="50053"/>
                      <a:pt x="54887" y="51672"/>
                    </a:cubicBezTo>
                    <a:cubicBezTo>
                      <a:pt x="32123" y="53482"/>
                      <a:pt x="10501" y="32622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70" name="Google Shape;570;p3"/>
              <p:cNvSpPr/>
              <p:nvPr/>
            </p:nvSpPr>
            <p:spPr>
              <a:xfrm>
                <a:off x="5400733" y="2718837"/>
                <a:ext cx="71263" cy="68866"/>
              </a:xfrm>
              <a:custGeom>
                <a:rect b="b" l="l" r="r" t="t"/>
                <a:pathLst>
                  <a:path extrusionOk="0" h="52974" w="54818">
                    <a:moveTo>
                      <a:pt x="29281" y="53006"/>
                    </a:moveTo>
                    <a:cubicBezTo>
                      <a:pt x="15374" y="53672"/>
                      <a:pt x="134" y="32336"/>
                      <a:pt x="706" y="4047"/>
                    </a:cubicBezTo>
                    <a:cubicBezTo>
                      <a:pt x="706" y="5571"/>
                      <a:pt x="706" y="7000"/>
                      <a:pt x="706" y="8524"/>
                    </a:cubicBezTo>
                    <a:lnTo>
                      <a:pt x="706" y="47"/>
                    </a:lnTo>
                    <a:lnTo>
                      <a:pt x="55188" y="47"/>
                    </a:lnTo>
                    <a:cubicBezTo>
                      <a:pt x="57856" y="29003"/>
                      <a:pt x="43377" y="52339"/>
                      <a:pt x="29281" y="53006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571" name="Google Shape;571;p3"/>
            <p:cNvSpPr/>
            <p:nvPr/>
          </p:nvSpPr>
          <p:spPr>
            <a:xfrm>
              <a:off x="4535830" y="4041388"/>
              <a:ext cx="17828" cy="320785"/>
            </a:xfrm>
            <a:custGeom>
              <a:rect b="b" l="l" r="r" t="t"/>
              <a:pathLst>
                <a:path extrusionOk="0" h="188697" w="10487">
                  <a:moveTo>
                    <a:pt x="9947" y="414"/>
                  </a:moveTo>
                  <a:cubicBezTo>
                    <a:pt x="10223" y="63467"/>
                    <a:pt x="6725" y="126480"/>
                    <a:pt x="-525" y="189111"/>
                  </a:cubicBezTo>
                  <a:cubicBezTo>
                    <a:pt x="6792" y="103455"/>
                    <a:pt x="9343" y="39012"/>
                    <a:pt x="9947" y="414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72" name="Google Shape;572;p3"/>
            <p:cNvSpPr/>
            <p:nvPr/>
          </p:nvSpPr>
          <p:spPr>
            <a:xfrm>
              <a:off x="4552619" y="3970936"/>
              <a:ext cx="1589" cy="68469"/>
            </a:xfrm>
            <a:custGeom>
              <a:rect b="b" l="l" r="r" t="t"/>
              <a:pathLst>
                <a:path extrusionOk="0" h="40276" w="935">
                  <a:moveTo>
                    <a:pt x="77" y="40691"/>
                  </a:moveTo>
                  <a:cubicBezTo>
                    <a:pt x="77" y="14846"/>
                    <a:pt x="-863" y="414"/>
                    <a:pt x="-393" y="414"/>
                  </a:cubicBezTo>
                  <a:cubicBezTo>
                    <a:pt x="339" y="7569"/>
                    <a:pt x="560" y="14772"/>
                    <a:pt x="278" y="21962"/>
                  </a:cubicBezTo>
                  <a:cubicBezTo>
                    <a:pt x="480" y="27466"/>
                    <a:pt x="480" y="33642"/>
                    <a:pt x="77" y="4069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73" name="Google Shape;573;p3"/>
            <p:cNvSpPr/>
            <p:nvPr/>
          </p:nvSpPr>
          <p:spPr>
            <a:xfrm>
              <a:off x="4554308" y="4041388"/>
              <a:ext cx="17935" cy="321926"/>
            </a:xfrm>
            <a:custGeom>
              <a:rect b="b" l="l" r="r" t="t"/>
              <a:pathLst>
                <a:path extrusionOk="0" h="189368" w="10550">
                  <a:moveTo>
                    <a:pt x="-513" y="414"/>
                  </a:moveTo>
                  <a:cubicBezTo>
                    <a:pt x="91" y="39080"/>
                    <a:pt x="2642" y="103791"/>
                    <a:pt x="10026" y="189782"/>
                  </a:cubicBezTo>
                  <a:cubicBezTo>
                    <a:pt x="2763" y="126923"/>
                    <a:pt x="-755" y="63689"/>
                    <a:pt x="-513" y="414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74" name="Google Shape;574;p3"/>
            <p:cNvSpPr/>
            <p:nvPr/>
          </p:nvSpPr>
          <p:spPr>
            <a:xfrm>
              <a:off x="4554126" y="3971392"/>
              <a:ext cx="1423" cy="67900"/>
            </a:xfrm>
            <a:custGeom>
              <a:rect b="b" l="l" r="r" t="t"/>
              <a:pathLst>
                <a:path extrusionOk="0" h="39941" w="837">
                  <a:moveTo>
                    <a:pt x="-406" y="40355"/>
                  </a:moveTo>
                  <a:cubicBezTo>
                    <a:pt x="-406" y="33642"/>
                    <a:pt x="-406" y="26930"/>
                    <a:pt x="-406" y="21962"/>
                  </a:cubicBezTo>
                  <a:cubicBezTo>
                    <a:pt x="-688" y="14773"/>
                    <a:pt x="-467" y="7570"/>
                    <a:pt x="265" y="414"/>
                  </a:cubicBezTo>
                  <a:cubicBezTo>
                    <a:pt x="534" y="347"/>
                    <a:pt x="-406" y="14578"/>
                    <a:pt x="-406" y="4035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75" name="Google Shape;575;p3"/>
            <p:cNvSpPr/>
            <p:nvPr/>
          </p:nvSpPr>
          <p:spPr>
            <a:xfrm>
              <a:off x="3579873" y="4005421"/>
              <a:ext cx="1949815" cy="3518820"/>
            </a:xfrm>
            <a:custGeom>
              <a:rect b="b" l="l" r="r" t="t"/>
              <a:pathLst>
                <a:path extrusionOk="0" h="2069894" w="1146950">
                  <a:moveTo>
                    <a:pt x="1146426" y="2070308"/>
                  </a:moveTo>
                  <a:lnTo>
                    <a:pt x="-525" y="2070308"/>
                  </a:lnTo>
                  <a:cubicBezTo>
                    <a:pt x="114305" y="1858237"/>
                    <a:pt x="213037" y="1637842"/>
                    <a:pt x="294839" y="1410976"/>
                  </a:cubicBezTo>
                  <a:cubicBezTo>
                    <a:pt x="476421" y="906978"/>
                    <a:pt x="540461" y="463866"/>
                    <a:pt x="562278" y="208712"/>
                  </a:cubicBezTo>
                  <a:cubicBezTo>
                    <a:pt x="569528" y="146082"/>
                    <a:pt x="573025" y="83068"/>
                    <a:pt x="572750" y="20015"/>
                  </a:cubicBezTo>
                  <a:cubicBezTo>
                    <a:pt x="572783" y="19632"/>
                    <a:pt x="572783" y="19257"/>
                    <a:pt x="572750" y="18874"/>
                  </a:cubicBezTo>
                  <a:cubicBezTo>
                    <a:pt x="572750" y="11826"/>
                    <a:pt x="572750" y="5448"/>
                    <a:pt x="572750" y="414"/>
                  </a:cubicBezTo>
                  <a:cubicBezTo>
                    <a:pt x="572750" y="5650"/>
                    <a:pt x="572750" y="11758"/>
                    <a:pt x="572750" y="18807"/>
                  </a:cubicBezTo>
                  <a:cubicBezTo>
                    <a:pt x="572682" y="19209"/>
                    <a:pt x="572682" y="19612"/>
                    <a:pt x="572750" y="20015"/>
                  </a:cubicBezTo>
                  <a:cubicBezTo>
                    <a:pt x="572508" y="83290"/>
                    <a:pt x="576025" y="146525"/>
                    <a:pt x="583289" y="209383"/>
                  </a:cubicBezTo>
                  <a:cubicBezTo>
                    <a:pt x="605105" y="464470"/>
                    <a:pt x="669213" y="907515"/>
                    <a:pt x="850660" y="1410976"/>
                  </a:cubicBezTo>
                  <a:cubicBezTo>
                    <a:pt x="932590" y="1637856"/>
                    <a:pt x="1031456" y="1858250"/>
                    <a:pt x="1146426" y="2070308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76" name="Google Shape;576;p3"/>
            <p:cNvSpPr/>
            <p:nvPr/>
          </p:nvSpPr>
          <p:spPr>
            <a:xfrm>
              <a:off x="3572018" y="4013072"/>
              <a:ext cx="1949815" cy="3518820"/>
            </a:xfrm>
            <a:custGeom>
              <a:rect b="b" l="l" r="r" t="t"/>
              <a:pathLst>
                <a:path extrusionOk="0" h="2069894" w="1146950">
                  <a:moveTo>
                    <a:pt x="1146426" y="2070308"/>
                  </a:moveTo>
                  <a:lnTo>
                    <a:pt x="-525" y="2070308"/>
                  </a:lnTo>
                  <a:cubicBezTo>
                    <a:pt x="114305" y="1858237"/>
                    <a:pt x="213037" y="1637842"/>
                    <a:pt x="294839" y="1410976"/>
                  </a:cubicBezTo>
                  <a:cubicBezTo>
                    <a:pt x="476421" y="906978"/>
                    <a:pt x="540461" y="463866"/>
                    <a:pt x="562278" y="208712"/>
                  </a:cubicBezTo>
                  <a:cubicBezTo>
                    <a:pt x="569528" y="146082"/>
                    <a:pt x="573025" y="83068"/>
                    <a:pt x="572750" y="20015"/>
                  </a:cubicBezTo>
                  <a:cubicBezTo>
                    <a:pt x="572783" y="19632"/>
                    <a:pt x="572783" y="19257"/>
                    <a:pt x="572750" y="18874"/>
                  </a:cubicBezTo>
                  <a:cubicBezTo>
                    <a:pt x="572750" y="11826"/>
                    <a:pt x="572750" y="5448"/>
                    <a:pt x="572750" y="414"/>
                  </a:cubicBezTo>
                  <a:cubicBezTo>
                    <a:pt x="572750" y="5650"/>
                    <a:pt x="572750" y="11758"/>
                    <a:pt x="572750" y="18807"/>
                  </a:cubicBezTo>
                  <a:cubicBezTo>
                    <a:pt x="572682" y="19209"/>
                    <a:pt x="572682" y="19612"/>
                    <a:pt x="572750" y="20015"/>
                  </a:cubicBezTo>
                  <a:cubicBezTo>
                    <a:pt x="572508" y="83290"/>
                    <a:pt x="576025" y="146525"/>
                    <a:pt x="583289" y="209383"/>
                  </a:cubicBezTo>
                  <a:cubicBezTo>
                    <a:pt x="605105" y="464470"/>
                    <a:pt x="669213" y="907515"/>
                    <a:pt x="850660" y="1410976"/>
                  </a:cubicBezTo>
                  <a:cubicBezTo>
                    <a:pt x="932590" y="1637856"/>
                    <a:pt x="1031456" y="1858250"/>
                    <a:pt x="1146426" y="2070308"/>
                  </a:cubicBezTo>
                  <a:close/>
                </a:path>
              </a:pathLst>
            </a:custGeom>
            <a:solidFill>
              <a:srgbClr val="FFFFFF">
                <a:alpha val="227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577" name="Google Shape;577;p3"/>
            <p:cNvGrpSpPr/>
            <p:nvPr/>
          </p:nvGrpSpPr>
          <p:grpSpPr>
            <a:xfrm>
              <a:off x="3132655" y="4367387"/>
              <a:ext cx="2833024" cy="3166575"/>
              <a:chOff x="1969851" y="5110588"/>
              <a:chExt cx="1665505" cy="1861596"/>
            </a:xfrm>
          </p:grpSpPr>
          <p:sp>
            <p:nvSpPr>
              <p:cNvPr id="578" name="Google Shape;578;p3"/>
              <p:cNvSpPr/>
              <p:nvPr/>
            </p:nvSpPr>
            <p:spPr>
              <a:xfrm>
                <a:off x="1969851" y="5110588"/>
                <a:ext cx="1665505" cy="1861596"/>
              </a:xfrm>
              <a:custGeom>
                <a:rect b="b" l="l" r="r" t="t"/>
                <a:pathLst>
                  <a:path extrusionOk="0" h="1861596" w="1665505">
                    <a:moveTo>
                      <a:pt x="834257" y="671"/>
                    </a:moveTo>
                    <a:cubicBezTo>
                      <a:pt x="854396" y="176412"/>
                      <a:pt x="910716" y="427874"/>
                      <a:pt x="1065849" y="665239"/>
                    </a:cubicBezTo>
                    <a:cubicBezTo>
                      <a:pt x="1184532" y="846887"/>
                      <a:pt x="1334362" y="979532"/>
                      <a:pt x="1481574" y="1077204"/>
                    </a:cubicBezTo>
                    <a:cubicBezTo>
                      <a:pt x="1540761" y="1116447"/>
                      <a:pt x="1602169" y="1152219"/>
                      <a:pt x="1665505" y="1184340"/>
                    </a:cubicBezTo>
                    <a:cubicBezTo>
                      <a:pt x="1601787" y="1276990"/>
                      <a:pt x="1547795" y="1375971"/>
                      <a:pt x="1504397" y="1479704"/>
                    </a:cubicBezTo>
                    <a:cubicBezTo>
                      <a:pt x="1496295" y="1499171"/>
                      <a:pt x="1488689" y="1518369"/>
                      <a:pt x="1481574" y="1537299"/>
                    </a:cubicBezTo>
                    <a:cubicBezTo>
                      <a:pt x="1442344" y="1642214"/>
                      <a:pt x="1414003" y="1750888"/>
                      <a:pt x="1396992" y="1861595"/>
                    </a:cubicBezTo>
                    <a:cubicBezTo>
                      <a:pt x="1282163" y="1649524"/>
                      <a:pt x="1183431" y="1429129"/>
                      <a:pt x="1101629" y="1202263"/>
                    </a:cubicBezTo>
                    <a:cubicBezTo>
                      <a:pt x="920383" y="698803"/>
                      <a:pt x="856074" y="255757"/>
                      <a:pt x="834257" y="671"/>
                    </a:cubicBezTo>
                    <a:close/>
                    <a:moveTo>
                      <a:pt x="831315" y="0"/>
                    </a:moveTo>
                    <a:cubicBezTo>
                      <a:pt x="809498" y="255086"/>
                      <a:pt x="745458" y="698132"/>
                      <a:pt x="563876" y="1202264"/>
                    </a:cubicBezTo>
                    <a:cubicBezTo>
                      <a:pt x="482074" y="1429130"/>
                      <a:pt x="383342" y="1649525"/>
                      <a:pt x="268513" y="1861596"/>
                    </a:cubicBezTo>
                    <a:cubicBezTo>
                      <a:pt x="251530" y="1751291"/>
                      <a:pt x="223329" y="1643013"/>
                      <a:pt x="184334" y="1538441"/>
                    </a:cubicBezTo>
                    <a:cubicBezTo>
                      <a:pt x="177132" y="1519108"/>
                      <a:pt x="169385" y="1499527"/>
                      <a:pt x="161108" y="1479704"/>
                    </a:cubicBezTo>
                    <a:cubicBezTo>
                      <a:pt x="117710" y="1375971"/>
                      <a:pt x="63718" y="1276991"/>
                      <a:pt x="0" y="1184340"/>
                    </a:cubicBezTo>
                    <a:cubicBezTo>
                      <a:pt x="63477" y="1152146"/>
                      <a:pt x="125027" y="1116279"/>
                      <a:pt x="184334" y="1076935"/>
                    </a:cubicBezTo>
                    <a:cubicBezTo>
                      <a:pt x="331278" y="979264"/>
                      <a:pt x="481041" y="846686"/>
                      <a:pt x="599656" y="665239"/>
                    </a:cubicBezTo>
                    <a:cubicBezTo>
                      <a:pt x="754990" y="427538"/>
                      <a:pt x="811378" y="175741"/>
                      <a:pt x="831315" y="0"/>
                    </a:cubicBezTo>
                    <a:close/>
                  </a:path>
                </a:pathLst>
              </a:custGeom>
              <a:solidFill>
                <a:schemeClr val="accent6"/>
              </a:solidFill>
              <a:ln>
                <a:noFill/>
              </a:ln>
              <a:effectLst>
                <a:outerShdw blurRad="63500" sx="102000" rotWithShape="0" algn="ctr" sy="1020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79" name="Google Shape;579;p3"/>
              <p:cNvSpPr/>
              <p:nvPr/>
            </p:nvSpPr>
            <p:spPr>
              <a:xfrm>
                <a:off x="1969851" y="5110588"/>
                <a:ext cx="1665505" cy="1861596"/>
              </a:xfrm>
              <a:custGeom>
                <a:rect b="b" l="l" r="r" t="t"/>
                <a:pathLst>
                  <a:path extrusionOk="0" h="1861596" w="1665505">
                    <a:moveTo>
                      <a:pt x="834257" y="671"/>
                    </a:moveTo>
                    <a:cubicBezTo>
                      <a:pt x="854396" y="176412"/>
                      <a:pt x="910716" y="427874"/>
                      <a:pt x="1065849" y="665239"/>
                    </a:cubicBezTo>
                    <a:cubicBezTo>
                      <a:pt x="1184532" y="846887"/>
                      <a:pt x="1334362" y="979532"/>
                      <a:pt x="1481574" y="1077204"/>
                    </a:cubicBezTo>
                    <a:cubicBezTo>
                      <a:pt x="1540761" y="1116447"/>
                      <a:pt x="1602169" y="1152219"/>
                      <a:pt x="1665505" y="1184340"/>
                    </a:cubicBezTo>
                    <a:cubicBezTo>
                      <a:pt x="1601787" y="1276990"/>
                      <a:pt x="1547795" y="1375971"/>
                      <a:pt x="1504397" y="1479704"/>
                    </a:cubicBezTo>
                    <a:cubicBezTo>
                      <a:pt x="1496295" y="1499171"/>
                      <a:pt x="1488689" y="1518369"/>
                      <a:pt x="1481574" y="1537299"/>
                    </a:cubicBezTo>
                    <a:cubicBezTo>
                      <a:pt x="1442344" y="1642214"/>
                      <a:pt x="1414003" y="1750888"/>
                      <a:pt x="1396992" y="1861595"/>
                    </a:cubicBezTo>
                    <a:cubicBezTo>
                      <a:pt x="1282163" y="1649524"/>
                      <a:pt x="1183431" y="1429129"/>
                      <a:pt x="1101629" y="1202263"/>
                    </a:cubicBezTo>
                    <a:cubicBezTo>
                      <a:pt x="920383" y="698803"/>
                      <a:pt x="856074" y="255757"/>
                      <a:pt x="834257" y="671"/>
                    </a:cubicBezTo>
                    <a:close/>
                    <a:moveTo>
                      <a:pt x="831315" y="0"/>
                    </a:moveTo>
                    <a:cubicBezTo>
                      <a:pt x="809498" y="255086"/>
                      <a:pt x="745458" y="698132"/>
                      <a:pt x="563876" y="1202264"/>
                    </a:cubicBezTo>
                    <a:cubicBezTo>
                      <a:pt x="482074" y="1429130"/>
                      <a:pt x="383342" y="1649525"/>
                      <a:pt x="268513" y="1861596"/>
                    </a:cubicBezTo>
                    <a:cubicBezTo>
                      <a:pt x="251530" y="1751291"/>
                      <a:pt x="223329" y="1643013"/>
                      <a:pt x="184334" y="1538441"/>
                    </a:cubicBezTo>
                    <a:cubicBezTo>
                      <a:pt x="177132" y="1519108"/>
                      <a:pt x="169385" y="1499527"/>
                      <a:pt x="161108" y="1479704"/>
                    </a:cubicBezTo>
                    <a:cubicBezTo>
                      <a:pt x="117710" y="1375971"/>
                      <a:pt x="63718" y="1276991"/>
                      <a:pt x="0" y="1184340"/>
                    </a:cubicBezTo>
                    <a:cubicBezTo>
                      <a:pt x="63477" y="1152146"/>
                      <a:pt x="125027" y="1116279"/>
                      <a:pt x="184334" y="1076935"/>
                    </a:cubicBezTo>
                    <a:cubicBezTo>
                      <a:pt x="331278" y="979264"/>
                      <a:pt x="481041" y="846686"/>
                      <a:pt x="599656" y="665239"/>
                    </a:cubicBezTo>
                    <a:cubicBezTo>
                      <a:pt x="754990" y="427538"/>
                      <a:pt x="811378" y="175741"/>
                      <a:pt x="831315" y="0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  <a:effectLst>
                <a:outerShdw blurRad="63500" sx="102000" rotWithShape="0" algn="ctr" sy="1020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580" name="Google Shape;580;p3"/>
            <p:cNvSpPr/>
            <p:nvPr/>
          </p:nvSpPr>
          <p:spPr>
            <a:xfrm>
              <a:off x="8259714" y="3534599"/>
              <a:ext cx="599322" cy="372702"/>
            </a:xfrm>
            <a:custGeom>
              <a:rect b="b" l="l" r="r" t="t"/>
              <a:pathLst>
                <a:path extrusionOk="0" h="168453" w="270880">
                  <a:moveTo>
                    <a:pt x="142136" y="168449"/>
                  </a:moveTo>
                  <a:cubicBezTo>
                    <a:pt x="73366" y="170639"/>
                    <a:pt x="-1691" y="102631"/>
                    <a:pt x="2881" y="12620"/>
                  </a:cubicBezTo>
                  <a:cubicBezTo>
                    <a:pt x="2404" y="17382"/>
                    <a:pt x="1547" y="22145"/>
                    <a:pt x="690" y="26812"/>
                  </a:cubicBezTo>
                  <a:lnTo>
                    <a:pt x="690" y="47"/>
                  </a:lnTo>
                  <a:lnTo>
                    <a:pt x="270057" y="47"/>
                  </a:lnTo>
                  <a:cubicBezTo>
                    <a:pt x="282916" y="92153"/>
                    <a:pt x="211574" y="166163"/>
                    <a:pt x="142136" y="16844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581" name="Google Shape;581;p3"/>
            <p:cNvGrpSpPr/>
            <p:nvPr/>
          </p:nvGrpSpPr>
          <p:grpSpPr>
            <a:xfrm>
              <a:off x="228041" y="3543376"/>
              <a:ext cx="8630551" cy="392476"/>
              <a:chOff x="2422006" y="4665565"/>
              <a:chExt cx="5073810" cy="230732"/>
            </a:xfrm>
          </p:grpSpPr>
          <p:sp>
            <p:nvSpPr>
              <p:cNvPr id="582" name="Google Shape;582;p3"/>
              <p:cNvSpPr/>
              <p:nvPr/>
            </p:nvSpPr>
            <p:spPr>
              <a:xfrm>
                <a:off x="6042770" y="4665937"/>
                <a:ext cx="654910" cy="219340"/>
              </a:xfrm>
              <a:custGeom>
                <a:rect b="b" l="l" r="r" t="t"/>
                <a:pathLst>
                  <a:path extrusionOk="0" h="168723" w="503777">
                    <a:moveTo>
                      <a:pt x="504467" y="47"/>
                    </a:moveTo>
                    <a:cubicBezTo>
                      <a:pt x="502753" y="4142"/>
                      <a:pt x="500848" y="8143"/>
                      <a:pt x="498943" y="12143"/>
                    </a:cubicBezTo>
                    <a:cubicBezTo>
                      <a:pt x="456109" y="101993"/>
                      <a:pt x="368136" y="161753"/>
                      <a:pt x="268819" y="168449"/>
                    </a:cubicBezTo>
                    <a:cubicBezTo>
                      <a:pt x="152995" y="174021"/>
                      <a:pt x="45963" y="106803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83" name="Google Shape;583;p3"/>
              <p:cNvSpPr/>
              <p:nvPr/>
            </p:nvSpPr>
            <p:spPr>
              <a:xfrm>
                <a:off x="6697664" y="4665937"/>
                <a:ext cx="445770" cy="230360"/>
              </a:xfrm>
              <a:custGeom>
                <a:rect b="b" l="l" r="r" t="t"/>
                <a:pathLst>
                  <a:path extrusionOk="0" h="177200" w="342900">
                    <a:moveTo>
                      <a:pt x="343590" y="47"/>
                    </a:moveTo>
                    <a:lnTo>
                      <a:pt x="343590" y="26812"/>
                    </a:lnTo>
                    <a:cubicBezTo>
                      <a:pt x="328636" y="109298"/>
                      <a:pt x="262246" y="171973"/>
                      <a:pt x="184427" y="176926"/>
                    </a:cubicBezTo>
                    <a:cubicBezTo>
                      <a:pt x="90987" y="182927"/>
                      <a:pt x="5548" y="104060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84" name="Google Shape;584;p3"/>
              <p:cNvSpPr/>
              <p:nvPr/>
            </p:nvSpPr>
            <p:spPr>
              <a:xfrm>
                <a:off x="2774366" y="4665937"/>
                <a:ext cx="445770" cy="225263"/>
              </a:xfrm>
              <a:custGeom>
                <a:rect b="b" l="l" r="r" t="t"/>
                <a:pathLst>
                  <a:path extrusionOk="0" h="173279" w="342900">
                    <a:moveTo>
                      <a:pt x="343590" y="47"/>
                    </a:moveTo>
                    <a:cubicBezTo>
                      <a:pt x="320825" y="126539"/>
                      <a:pt x="262818" y="168353"/>
                      <a:pt x="172140" y="173116"/>
                    </a:cubicBezTo>
                    <a:cubicBezTo>
                      <a:pt x="70032" y="178450"/>
                      <a:pt x="6214" y="81200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85" name="Google Shape;585;p3"/>
              <p:cNvSpPr/>
              <p:nvPr/>
            </p:nvSpPr>
            <p:spPr>
              <a:xfrm>
                <a:off x="2422006" y="4665937"/>
                <a:ext cx="352369" cy="230321"/>
              </a:xfrm>
              <a:custGeom>
                <a:rect b="b" l="l" r="r" t="t"/>
                <a:pathLst>
                  <a:path extrusionOk="0" h="177170" w="271053">
                    <a:moveTo>
                      <a:pt x="271744" y="47"/>
                    </a:moveTo>
                    <a:cubicBezTo>
                      <a:pt x="270791" y="6905"/>
                      <a:pt x="269934" y="13477"/>
                      <a:pt x="268886" y="19859"/>
                    </a:cubicBezTo>
                    <a:cubicBezTo>
                      <a:pt x="252598" y="129682"/>
                      <a:pt x="229357" y="176354"/>
                      <a:pt x="124963" y="177212"/>
                    </a:cubicBezTo>
                    <a:cubicBezTo>
                      <a:pt x="27618" y="178069"/>
                      <a:pt x="-3529" y="83009"/>
                      <a:pt x="1138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86" name="Google Shape;586;p3"/>
              <p:cNvSpPr/>
              <p:nvPr/>
            </p:nvSpPr>
            <p:spPr>
              <a:xfrm>
                <a:off x="3219011" y="4665937"/>
                <a:ext cx="655529" cy="224478"/>
              </a:xfrm>
              <a:custGeom>
                <a:rect b="b" l="l" r="r" t="t"/>
                <a:pathLst>
                  <a:path extrusionOk="0" h="172675" w="504253">
                    <a:moveTo>
                      <a:pt x="504944" y="47"/>
                    </a:moveTo>
                    <a:cubicBezTo>
                      <a:pt x="504944" y="1094"/>
                      <a:pt x="504086" y="2237"/>
                      <a:pt x="503610" y="3285"/>
                    </a:cubicBezTo>
                    <a:cubicBezTo>
                      <a:pt x="463167" y="102688"/>
                      <a:pt x="368069" y="169020"/>
                      <a:pt x="260818" y="172640"/>
                    </a:cubicBezTo>
                    <a:cubicBezTo>
                      <a:pt x="149299" y="175373"/>
                      <a:pt x="47391" y="109813"/>
                      <a:pt x="3643" y="7190"/>
                    </a:cubicBezTo>
                    <a:cubicBezTo>
                      <a:pt x="2595" y="4809"/>
                      <a:pt x="1642" y="2428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87" name="Google Shape;587;p3"/>
              <p:cNvSpPr/>
              <p:nvPr/>
            </p:nvSpPr>
            <p:spPr>
              <a:xfrm>
                <a:off x="3874524" y="4665565"/>
                <a:ext cx="660358" cy="229944"/>
              </a:xfrm>
              <a:custGeom>
                <a:rect b="b" l="l" r="r" t="t"/>
                <a:pathLst>
                  <a:path extrusionOk="0" h="176880" w="507968">
                    <a:moveTo>
                      <a:pt x="508658" y="333"/>
                    </a:moveTo>
                    <a:cubicBezTo>
                      <a:pt x="469234" y="105889"/>
                      <a:pt x="368736" y="176145"/>
                      <a:pt x="256055" y="176926"/>
                    </a:cubicBezTo>
                    <a:cubicBezTo>
                      <a:pt x="142298" y="177250"/>
                      <a:pt x="40381" y="106660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88" name="Google Shape;588;p3"/>
              <p:cNvSpPr/>
              <p:nvPr/>
            </p:nvSpPr>
            <p:spPr>
              <a:xfrm>
                <a:off x="4534866" y="4665937"/>
                <a:ext cx="847582" cy="218925"/>
              </a:xfrm>
              <a:custGeom>
                <a:rect b="b" l="l" r="r" t="t"/>
                <a:pathLst>
                  <a:path extrusionOk="0" h="168404" w="651986">
                    <a:moveTo>
                      <a:pt x="652676" y="47"/>
                    </a:moveTo>
                    <a:cubicBezTo>
                      <a:pt x="651724" y="1380"/>
                      <a:pt x="649914" y="3952"/>
                      <a:pt x="647152" y="7381"/>
                    </a:cubicBezTo>
                    <a:cubicBezTo>
                      <a:pt x="620768" y="41671"/>
                      <a:pt x="511040" y="167782"/>
                      <a:pt x="328064" y="168449"/>
                    </a:cubicBezTo>
                    <a:cubicBezTo>
                      <a:pt x="129659" y="169115"/>
                      <a:pt x="16311" y="21573"/>
                      <a:pt x="1547" y="1285"/>
                    </a:cubicBezTo>
                    <a:lnTo>
                      <a:pt x="690" y="47"/>
                    </a:ln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89" name="Google Shape;589;p3"/>
              <p:cNvSpPr/>
              <p:nvPr/>
            </p:nvSpPr>
            <p:spPr>
              <a:xfrm>
                <a:off x="5382428" y="4665937"/>
                <a:ext cx="660358" cy="213677"/>
              </a:xfrm>
              <a:custGeom>
                <a:rect b="b" l="l" r="r" t="t"/>
                <a:pathLst>
                  <a:path extrusionOk="0" h="164367" w="507968">
                    <a:moveTo>
                      <a:pt x="508658" y="47"/>
                    </a:moveTo>
                    <a:lnTo>
                      <a:pt x="508087" y="1190"/>
                    </a:lnTo>
                    <a:cubicBezTo>
                      <a:pt x="464557" y="95535"/>
                      <a:pt x="372555" y="158200"/>
                      <a:pt x="268819" y="164162"/>
                    </a:cubicBezTo>
                    <a:cubicBezTo>
                      <a:pt x="154404" y="168982"/>
                      <a:pt x="48448" y="104126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90" name="Google Shape;590;p3"/>
              <p:cNvSpPr/>
              <p:nvPr/>
            </p:nvSpPr>
            <p:spPr>
              <a:xfrm>
                <a:off x="7143672" y="4665937"/>
                <a:ext cx="352144" cy="218989"/>
              </a:xfrm>
              <a:custGeom>
                <a:rect b="b" l="l" r="r" t="t"/>
                <a:pathLst>
                  <a:path extrusionOk="0" h="168453" w="270880">
                    <a:moveTo>
                      <a:pt x="142136" y="168449"/>
                    </a:moveTo>
                    <a:cubicBezTo>
                      <a:pt x="73366" y="170639"/>
                      <a:pt x="-1691" y="102631"/>
                      <a:pt x="2881" y="12620"/>
                    </a:cubicBezTo>
                    <a:cubicBezTo>
                      <a:pt x="2404" y="17382"/>
                      <a:pt x="1547" y="22145"/>
                      <a:pt x="690" y="26812"/>
                    </a:cubicBezTo>
                    <a:lnTo>
                      <a:pt x="690" y="47"/>
                    </a:lnTo>
                    <a:lnTo>
                      <a:pt x="270057" y="47"/>
                    </a:lnTo>
                    <a:cubicBezTo>
                      <a:pt x="282916" y="92153"/>
                      <a:pt x="211574" y="166163"/>
                      <a:pt x="142136" y="168449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591" name="Google Shape;591;p3"/>
          <p:cNvGrpSpPr/>
          <p:nvPr/>
        </p:nvGrpSpPr>
        <p:grpSpPr>
          <a:xfrm>
            <a:off x="1763512" y="2881244"/>
            <a:ext cx="3784697" cy="3976709"/>
            <a:chOff x="-2738032" y="-4257501"/>
            <a:chExt cx="9954489" cy="10459519"/>
          </a:xfrm>
        </p:grpSpPr>
        <p:sp>
          <p:nvSpPr>
            <p:cNvPr id="592" name="Google Shape;592;p3"/>
            <p:cNvSpPr/>
            <p:nvPr/>
          </p:nvSpPr>
          <p:spPr>
            <a:xfrm>
              <a:off x="-2738032" y="1700056"/>
              <a:ext cx="9954489" cy="4498566"/>
            </a:xfrm>
            <a:custGeom>
              <a:rect b="b" l="l" r="r" t="t"/>
              <a:pathLst>
                <a:path extrusionOk="0" h="1856993" w="4109180">
                  <a:moveTo>
                    <a:pt x="690" y="1857041"/>
                  </a:moveTo>
                  <a:cubicBezTo>
                    <a:pt x="115342" y="1698945"/>
                    <a:pt x="215479" y="1530809"/>
                    <a:pt x="299870" y="1354692"/>
                  </a:cubicBezTo>
                  <a:cubicBezTo>
                    <a:pt x="552188" y="827865"/>
                    <a:pt x="612576" y="334279"/>
                    <a:pt x="621625" y="47"/>
                  </a:cubicBezTo>
                  <a:lnTo>
                    <a:pt x="3494746" y="47"/>
                  </a:lnTo>
                  <a:cubicBezTo>
                    <a:pt x="3501699" y="327326"/>
                    <a:pt x="3557897" y="815291"/>
                    <a:pt x="3805070" y="1337738"/>
                  </a:cubicBezTo>
                  <a:cubicBezTo>
                    <a:pt x="3890424" y="1518103"/>
                    <a:pt x="3992465" y="1690077"/>
                    <a:pt x="4109870" y="185142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93" name="Google Shape;593;p3"/>
            <p:cNvSpPr/>
            <p:nvPr/>
          </p:nvSpPr>
          <p:spPr>
            <a:xfrm>
              <a:off x="-1752883" y="1700056"/>
              <a:ext cx="7952561" cy="4498566"/>
            </a:xfrm>
            <a:custGeom>
              <a:rect b="b" l="l" r="r" t="t"/>
              <a:pathLst>
                <a:path extrusionOk="0" h="1856993" w="3282791">
                  <a:moveTo>
                    <a:pt x="690" y="1857041"/>
                  </a:moveTo>
                  <a:cubicBezTo>
                    <a:pt x="93616" y="1696230"/>
                    <a:pt x="173531" y="1528247"/>
                    <a:pt x="239673" y="1354692"/>
                  </a:cubicBezTo>
                  <a:cubicBezTo>
                    <a:pt x="441317" y="827865"/>
                    <a:pt x="489513" y="334279"/>
                    <a:pt x="496848" y="47"/>
                  </a:cubicBezTo>
                  <a:lnTo>
                    <a:pt x="2792372" y="47"/>
                  </a:lnTo>
                  <a:cubicBezTo>
                    <a:pt x="2797897" y="327326"/>
                    <a:pt x="2842760" y="815291"/>
                    <a:pt x="3040022" y="1337738"/>
                  </a:cubicBezTo>
                  <a:cubicBezTo>
                    <a:pt x="3106878" y="1515379"/>
                    <a:pt x="3188317" y="1687191"/>
                    <a:pt x="3283481" y="185142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94" name="Google Shape;594;p3"/>
            <p:cNvSpPr/>
            <p:nvPr/>
          </p:nvSpPr>
          <p:spPr>
            <a:xfrm>
              <a:off x="-864910" y="1700056"/>
              <a:ext cx="6165224" cy="4498566"/>
            </a:xfrm>
            <a:custGeom>
              <a:rect b="b" l="l" r="r" t="t"/>
              <a:pathLst>
                <a:path extrusionOk="0" h="1856993" w="2544984">
                  <a:moveTo>
                    <a:pt x="690" y="1857041"/>
                  </a:moveTo>
                  <a:cubicBezTo>
                    <a:pt x="73547" y="1693897"/>
                    <a:pt x="135440" y="1526075"/>
                    <a:pt x="185951" y="1354692"/>
                  </a:cubicBezTo>
                  <a:cubicBezTo>
                    <a:pt x="342256" y="827865"/>
                    <a:pt x="379594" y="334279"/>
                    <a:pt x="385214" y="47"/>
                  </a:cubicBezTo>
                  <a:lnTo>
                    <a:pt x="2164675" y="47"/>
                  </a:lnTo>
                  <a:cubicBezTo>
                    <a:pt x="2168961" y="327326"/>
                    <a:pt x="2203823" y="815291"/>
                    <a:pt x="2356889" y="1337738"/>
                  </a:cubicBezTo>
                  <a:cubicBezTo>
                    <a:pt x="2407876" y="1513122"/>
                    <a:pt x="2470961" y="1684762"/>
                    <a:pt x="2545675" y="185142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95" name="Google Shape;595;p3"/>
            <p:cNvSpPr/>
            <p:nvPr/>
          </p:nvSpPr>
          <p:spPr>
            <a:xfrm>
              <a:off x="119087" y="1700056"/>
              <a:ext cx="4197907" cy="4498566"/>
            </a:xfrm>
            <a:custGeom>
              <a:rect b="b" l="l" r="r" t="t"/>
              <a:pathLst>
                <a:path extrusionOk="0" h="1856993" w="1732882">
                  <a:moveTo>
                    <a:pt x="690" y="1857041"/>
                  </a:moveTo>
                  <a:cubicBezTo>
                    <a:pt x="43457" y="1717023"/>
                    <a:pt x="87367" y="1550050"/>
                    <a:pt x="126801" y="1354692"/>
                  </a:cubicBezTo>
                  <a:cubicBezTo>
                    <a:pt x="233290" y="827865"/>
                    <a:pt x="258722" y="334279"/>
                    <a:pt x="262532" y="47"/>
                  </a:cubicBezTo>
                  <a:lnTo>
                    <a:pt x="1474112" y="47"/>
                  </a:lnTo>
                  <a:cubicBezTo>
                    <a:pt x="1477065" y="327326"/>
                    <a:pt x="1500782" y="815291"/>
                    <a:pt x="1604985" y="1337738"/>
                  </a:cubicBezTo>
                  <a:cubicBezTo>
                    <a:pt x="1639190" y="1511016"/>
                    <a:pt x="1682100" y="1682466"/>
                    <a:pt x="1733573" y="185142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96" name="Google Shape;596;p3"/>
            <p:cNvSpPr/>
            <p:nvPr/>
          </p:nvSpPr>
          <p:spPr>
            <a:xfrm>
              <a:off x="1146246" y="1700056"/>
              <a:ext cx="2186982" cy="4498566"/>
            </a:xfrm>
            <a:custGeom>
              <a:rect b="b" l="l" r="r" t="t"/>
              <a:pathLst>
                <a:path extrusionOk="0" h="1856993" w="902779">
                  <a:moveTo>
                    <a:pt x="690" y="1857041"/>
                  </a:moveTo>
                  <a:cubicBezTo>
                    <a:pt x="22978" y="1717023"/>
                    <a:pt x="45838" y="1550050"/>
                    <a:pt x="66412" y="1354692"/>
                  </a:cubicBezTo>
                  <a:cubicBezTo>
                    <a:pt x="121848" y="827865"/>
                    <a:pt x="135088" y="334279"/>
                    <a:pt x="137088" y="47"/>
                  </a:cubicBezTo>
                  <a:lnTo>
                    <a:pt x="768595" y="47"/>
                  </a:lnTo>
                  <a:cubicBezTo>
                    <a:pt x="770119" y="327326"/>
                    <a:pt x="782502" y="815291"/>
                    <a:pt x="836794" y="1337738"/>
                  </a:cubicBezTo>
                  <a:cubicBezTo>
                    <a:pt x="857654" y="1538810"/>
                    <a:pt x="881085" y="1709213"/>
                    <a:pt x="903469" y="185142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97" name="Google Shape;597;p3"/>
            <p:cNvSpPr/>
            <p:nvPr/>
          </p:nvSpPr>
          <p:spPr>
            <a:xfrm>
              <a:off x="2055684" y="1699826"/>
              <a:ext cx="369419" cy="4490261"/>
            </a:xfrm>
            <a:custGeom>
              <a:rect b="b" l="l" r="r" t="t"/>
              <a:pathLst>
                <a:path extrusionOk="0" h="1853565" w="152495">
                  <a:moveTo>
                    <a:pt x="0" y="0"/>
                  </a:moveTo>
                  <a:lnTo>
                    <a:pt x="152495" y="0"/>
                  </a:lnTo>
                  <a:lnTo>
                    <a:pt x="152495" y="1853565"/>
                  </a:lnTo>
                  <a:lnTo>
                    <a:pt x="0" y="1853565"/>
                  </a:lnTo>
                  <a:close/>
                </a:path>
              </a:pathLst>
            </a:custGeom>
            <a:solidFill>
              <a:srgbClr val="F3F5F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598" name="Google Shape;598;p3"/>
            <p:cNvGrpSpPr/>
            <p:nvPr/>
          </p:nvGrpSpPr>
          <p:grpSpPr>
            <a:xfrm>
              <a:off x="-2489100" y="-4257501"/>
              <a:ext cx="9458950" cy="6504111"/>
              <a:chOff x="4146327" y="1266920"/>
              <a:chExt cx="3903334" cy="2683989"/>
            </a:xfrm>
          </p:grpSpPr>
          <p:sp>
            <p:nvSpPr>
              <p:cNvPr id="599" name="Google Shape;599;p3"/>
              <p:cNvSpPr/>
              <p:nvPr/>
            </p:nvSpPr>
            <p:spPr>
              <a:xfrm>
                <a:off x="6096995" y="1267429"/>
                <a:ext cx="528351" cy="233233"/>
              </a:xfrm>
              <a:custGeom>
                <a:rect b="b" l="l" r="r" t="t"/>
                <a:pathLst>
                  <a:path extrusionOk="0" h="233233" w="528351">
                    <a:moveTo>
                      <a:pt x="157376" y="173083"/>
                    </a:moveTo>
                    <a:cubicBezTo>
                      <a:pt x="147280" y="188418"/>
                      <a:pt x="122229" y="209849"/>
                      <a:pt x="137374" y="220708"/>
                    </a:cubicBezTo>
                    <a:cubicBezTo>
                      <a:pt x="153357" y="229864"/>
                      <a:pt x="171664" y="234136"/>
                      <a:pt x="190047" y="232995"/>
                    </a:cubicBezTo>
                    <a:cubicBezTo>
                      <a:pt x="314167" y="234581"/>
                      <a:pt x="434639" y="191016"/>
                      <a:pt x="529042" y="110408"/>
                    </a:cubicBezTo>
                    <a:lnTo>
                      <a:pt x="335494" y="122314"/>
                    </a:lnTo>
                    <a:lnTo>
                      <a:pt x="433125" y="18206"/>
                    </a:lnTo>
                    <a:lnTo>
                      <a:pt x="234338" y="73070"/>
                    </a:lnTo>
                    <a:cubicBezTo>
                      <a:pt x="213383" y="78880"/>
                      <a:pt x="184713" y="81357"/>
                      <a:pt x="175855" y="61450"/>
                    </a:cubicBezTo>
                    <a:cubicBezTo>
                      <a:pt x="166330" y="39923"/>
                      <a:pt x="191666" y="20016"/>
                      <a:pt x="212907" y="9919"/>
                    </a:cubicBezTo>
                    <a:cubicBezTo>
                      <a:pt x="143575" y="-5261"/>
                      <a:pt x="71546" y="-2904"/>
                      <a:pt x="3357" y="16777"/>
                    </a:cubicBezTo>
                    <a:cubicBezTo>
                      <a:pt x="-3120" y="91072"/>
                      <a:pt x="7072" y="158986"/>
                      <a:pt x="690" y="233281"/>
                    </a:cubicBezTo>
                    <a:cubicBezTo>
                      <a:pt x="1166" y="229375"/>
                      <a:pt x="114895" y="190513"/>
                      <a:pt x="157376" y="173083"/>
                    </a:cubicBez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  <a:effectLst>
                <a:outerShdw blurRad="50800" rotWithShape="0" algn="t" dir="5400000" dist="381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00" name="Google Shape;600;p3"/>
              <p:cNvSpPr/>
              <p:nvPr/>
            </p:nvSpPr>
            <p:spPr>
              <a:xfrm rot="10800000">
                <a:off x="6089427" y="1266920"/>
                <a:ext cx="22574" cy="478250"/>
              </a:xfrm>
              <a:custGeom>
                <a:rect b="b" l="l" r="r" t="t"/>
                <a:pathLst>
                  <a:path extrusionOk="0" h="478250" w="22574">
                    <a:moveTo>
                      <a:pt x="690" y="47"/>
                    </a:moveTo>
                    <a:lnTo>
                      <a:pt x="23264" y="47"/>
                    </a:lnTo>
                    <a:lnTo>
                      <a:pt x="23264" y="478297"/>
                    </a:lnTo>
                    <a:lnTo>
                      <a:pt x="690" y="478297"/>
                    </a:lnTo>
                    <a:close/>
                  </a:path>
                </a:pathLst>
              </a:custGeom>
              <a:solidFill>
                <a:srgbClr val="505051"/>
              </a:solidFill>
              <a:ln>
                <a:noFill/>
              </a:ln>
              <a:effectLst>
                <a:outerShdw blurRad="50800" rotWithShape="0" algn="t" dir="5400000" dist="381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01" name="Google Shape;601;p3"/>
              <p:cNvSpPr/>
              <p:nvPr/>
            </p:nvSpPr>
            <p:spPr>
              <a:xfrm>
                <a:off x="4146327" y="1879187"/>
                <a:ext cx="3903249" cy="1896522"/>
              </a:xfrm>
              <a:custGeom>
                <a:rect b="b" l="l" r="r" t="t"/>
                <a:pathLst>
                  <a:path extrusionOk="0" h="1896522" w="3903249">
                    <a:moveTo>
                      <a:pt x="1956458" y="47"/>
                    </a:moveTo>
                    <a:cubicBezTo>
                      <a:pt x="1732240" y="429943"/>
                      <a:pt x="1437470" y="819168"/>
                      <a:pt x="1084445" y="1151524"/>
                    </a:cubicBezTo>
                    <a:cubicBezTo>
                      <a:pt x="763195" y="1453562"/>
                      <a:pt x="397740" y="1704803"/>
                      <a:pt x="690" y="1896570"/>
                    </a:cubicBezTo>
                    <a:lnTo>
                      <a:pt x="3903940" y="1896570"/>
                    </a:lnTo>
                    <a:cubicBezTo>
                      <a:pt x="3473515" y="1697821"/>
                      <a:pt x="3080970" y="1425663"/>
                      <a:pt x="2743890" y="1092279"/>
                    </a:cubicBezTo>
                    <a:cubicBezTo>
                      <a:pt x="2422774" y="774291"/>
                      <a:pt x="2156674" y="405195"/>
                      <a:pt x="1956458" y="47"/>
                    </a:cubicBez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  <a:effectLst>
                <a:outerShdw blurRad="50800" rotWithShape="0" algn="t" dir="5400000" dist="381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02" name="Google Shape;602;p3"/>
              <p:cNvSpPr/>
              <p:nvPr/>
            </p:nvSpPr>
            <p:spPr>
              <a:xfrm>
                <a:off x="4417122" y="1879187"/>
                <a:ext cx="3361277" cy="1896522"/>
              </a:xfrm>
              <a:custGeom>
                <a:rect b="b" l="l" r="r" t="t"/>
                <a:pathLst>
                  <a:path extrusionOk="0" h="1896522" w="3361277">
                    <a:moveTo>
                      <a:pt x="1685091" y="47"/>
                    </a:moveTo>
                    <a:cubicBezTo>
                      <a:pt x="1549741" y="301322"/>
                      <a:pt x="1317045" y="733472"/>
                      <a:pt x="934140" y="1151524"/>
                    </a:cubicBezTo>
                    <a:cubicBezTo>
                      <a:pt x="664697" y="1448047"/>
                      <a:pt x="349562" y="1699564"/>
                      <a:pt x="690" y="1896570"/>
                    </a:cubicBezTo>
                    <a:lnTo>
                      <a:pt x="3361968" y="1896570"/>
                    </a:lnTo>
                    <a:cubicBezTo>
                      <a:pt x="3108222" y="1760553"/>
                      <a:pt x="2731889" y="1516236"/>
                      <a:pt x="2362986" y="1092279"/>
                    </a:cubicBezTo>
                    <a:cubicBezTo>
                      <a:pt x="2014656" y="691657"/>
                      <a:pt x="1805773" y="283606"/>
                      <a:pt x="1685091" y="47"/>
                    </a:cubicBezTo>
                    <a:close/>
                  </a:path>
                </a:pathLst>
              </a:custGeom>
              <a:solidFill>
                <a:srgbClr val="FFFBF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03" name="Google Shape;603;p3"/>
              <p:cNvSpPr/>
              <p:nvPr/>
            </p:nvSpPr>
            <p:spPr>
              <a:xfrm>
                <a:off x="4760213" y="1879187"/>
                <a:ext cx="2675477" cy="1896522"/>
              </a:xfrm>
              <a:custGeom>
                <a:rect b="b" l="l" r="r" t="t"/>
                <a:pathLst>
                  <a:path extrusionOk="0" h="1896522" w="2675477">
                    <a:moveTo>
                      <a:pt x="1341429" y="47"/>
                    </a:moveTo>
                    <a:cubicBezTo>
                      <a:pt x="1233606" y="301322"/>
                      <a:pt x="1048440" y="733472"/>
                      <a:pt x="743640" y="1151524"/>
                    </a:cubicBezTo>
                    <a:cubicBezTo>
                      <a:pt x="471130" y="1525476"/>
                      <a:pt x="199191" y="1756743"/>
                      <a:pt x="690" y="1896570"/>
                    </a:cubicBezTo>
                    <a:lnTo>
                      <a:pt x="2676168" y="1896570"/>
                    </a:lnTo>
                    <a:cubicBezTo>
                      <a:pt x="2474237" y="1760553"/>
                      <a:pt x="2174676" y="1516236"/>
                      <a:pt x="1881020" y="1092279"/>
                    </a:cubicBezTo>
                    <a:cubicBezTo>
                      <a:pt x="1603652" y="691657"/>
                      <a:pt x="1437346" y="283606"/>
                      <a:pt x="1341429" y="47"/>
                    </a:cubicBez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04" name="Google Shape;604;p3"/>
              <p:cNvSpPr/>
              <p:nvPr/>
            </p:nvSpPr>
            <p:spPr>
              <a:xfrm>
                <a:off x="5263990" y="1879187"/>
                <a:ext cx="1667922" cy="1896522"/>
              </a:xfrm>
              <a:custGeom>
                <a:rect b="b" l="l" r="r" t="t"/>
                <a:pathLst>
                  <a:path extrusionOk="0" h="1896522" w="1667922">
                    <a:moveTo>
                      <a:pt x="836413" y="47"/>
                    </a:moveTo>
                    <a:cubicBezTo>
                      <a:pt x="769262" y="301322"/>
                      <a:pt x="653819" y="733472"/>
                      <a:pt x="463795" y="1151524"/>
                    </a:cubicBezTo>
                    <a:cubicBezTo>
                      <a:pt x="293869" y="1525476"/>
                      <a:pt x="124324" y="1756743"/>
                      <a:pt x="690" y="1896570"/>
                    </a:cubicBezTo>
                    <a:lnTo>
                      <a:pt x="1668613" y="1896570"/>
                    </a:lnTo>
                    <a:cubicBezTo>
                      <a:pt x="1542692" y="1760553"/>
                      <a:pt x="1356002" y="1516236"/>
                      <a:pt x="1173313" y="1092279"/>
                    </a:cubicBezTo>
                    <a:cubicBezTo>
                      <a:pt x="999577" y="691657"/>
                      <a:pt x="896326" y="283606"/>
                      <a:pt x="836413" y="47"/>
                    </a:cubicBezTo>
                    <a:close/>
                  </a:path>
                </a:pathLst>
              </a:custGeom>
              <a:solidFill>
                <a:srgbClr val="FFFBF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05" name="Google Shape;605;p3"/>
              <p:cNvSpPr/>
              <p:nvPr/>
            </p:nvSpPr>
            <p:spPr>
              <a:xfrm>
                <a:off x="5772054" y="1879187"/>
                <a:ext cx="651986" cy="1896522"/>
              </a:xfrm>
              <a:custGeom>
                <a:rect b="b" l="l" r="r" t="t"/>
                <a:pathLst>
                  <a:path extrusionOk="0" h="1896522" w="651986">
                    <a:moveTo>
                      <a:pt x="327302" y="47"/>
                    </a:moveTo>
                    <a:cubicBezTo>
                      <a:pt x="301013" y="301322"/>
                      <a:pt x="255865" y="733472"/>
                      <a:pt x="181665" y="1151524"/>
                    </a:cubicBezTo>
                    <a:cubicBezTo>
                      <a:pt x="114990" y="1525476"/>
                      <a:pt x="48982" y="1756743"/>
                      <a:pt x="690" y="1896570"/>
                    </a:cubicBezTo>
                    <a:lnTo>
                      <a:pt x="652676" y="1896570"/>
                    </a:lnTo>
                    <a:cubicBezTo>
                      <a:pt x="603432" y="1760553"/>
                      <a:pt x="530471" y="1516236"/>
                      <a:pt x="458938" y="1092279"/>
                    </a:cubicBezTo>
                    <a:cubicBezTo>
                      <a:pt x="391215" y="691657"/>
                      <a:pt x="350638" y="283606"/>
                      <a:pt x="327302" y="47"/>
                    </a:cubicBez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06" name="Google Shape;606;p3"/>
              <p:cNvSpPr/>
              <p:nvPr/>
            </p:nvSpPr>
            <p:spPr>
              <a:xfrm>
                <a:off x="6931913" y="3773709"/>
                <a:ext cx="503777" cy="168723"/>
              </a:xfrm>
              <a:custGeom>
                <a:rect b="b" l="l" r="r" t="t"/>
                <a:pathLst>
                  <a:path extrusionOk="0" h="168723" w="503777">
                    <a:moveTo>
                      <a:pt x="504467" y="47"/>
                    </a:moveTo>
                    <a:cubicBezTo>
                      <a:pt x="502753" y="4142"/>
                      <a:pt x="500848" y="8143"/>
                      <a:pt x="498943" y="12143"/>
                    </a:cubicBezTo>
                    <a:cubicBezTo>
                      <a:pt x="456109" y="101993"/>
                      <a:pt x="368136" y="161753"/>
                      <a:pt x="268819" y="168449"/>
                    </a:cubicBezTo>
                    <a:cubicBezTo>
                      <a:pt x="152995" y="174021"/>
                      <a:pt x="45963" y="106803"/>
                      <a:pt x="690" y="47"/>
                    </a:cubicBez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  <a:effectLst>
                <a:outerShdw blurRad="50800" rotWithShape="0" algn="t" dir="5400000" dist="381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07" name="Google Shape;607;p3"/>
              <p:cNvSpPr/>
              <p:nvPr/>
            </p:nvSpPr>
            <p:spPr>
              <a:xfrm>
                <a:off x="7435690" y="3773709"/>
                <a:ext cx="342900" cy="177200"/>
              </a:xfrm>
              <a:custGeom>
                <a:rect b="b" l="l" r="r" t="t"/>
                <a:pathLst>
                  <a:path extrusionOk="0" h="177200" w="342900">
                    <a:moveTo>
                      <a:pt x="343590" y="47"/>
                    </a:moveTo>
                    <a:lnTo>
                      <a:pt x="343590" y="26812"/>
                    </a:lnTo>
                    <a:cubicBezTo>
                      <a:pt x="328636" y="109298"/>
                      <a:pt x="262246" y="171973"/>
                      <a:pt x="184427" y="176926"/>
                    </a:cubicBezTo>
                    <a:cubicBezTo>
                      <a:pt x="90987" y="182927"/>
                      <a:pt x="5548" y="104060"/>
                      <a:pt x="690" y="47"/>
                    </a:cubicBezTo>
                    <a:close/>
                  </a:path>
                </a:pathLst>
              </a:custGeom>
              <a:solidFill>
                <a:srgbClr val="FFFBF9"/>
              </a:solidFill>
              <a:ln>
                <a:noFill/>
              </a:ln>
              <a:effectLst>
                <a:outerShdw blurRad="50800" rotWithShape="0" algn="t" dir="5400000" dist="381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08" name="Google Shape;608;p3"/>
              <p:cNvSpPr/>
              <p:nvPr/>
            </p:nvSpPr>
            <p:spPr>
              <a:xfrm>
                <a:off x="4417694" y="3773709"/>
                <a:ext cx="342900" cy="173279"/>
              </a:xfrm>
              <a:custGeom>
                <a:rect b="b" l="l" r="r" t="t"/>
                <a:pathLst>
                  <a:path extrusionOk="0" h="173279" w="342900">
                    <a:moveTo>
                      <a:pt x="343590" y="47"/>
                    </a:moveTo>
                    <a:cubicBezTo>
                      <a:pt x="320825" y="126539"/>
                      <a:pt x="262818" y="168353"/>
                      <a:pt x="172140" y="173116"/>
                    </a:cubicBezTo>
                    <a:cubicBezTo>
                      <a:pt x="70032" y="178450"/>
                      <a:pt x="6214" y="81200"/>
                      <a:pt x="690" y="47"/>
                    </a:cubicBezTo>
                    <a:close/>
                  </a:path>
                </a:pathLst>
              </a:custGeom>
              <a:solidFill>
                <a:srgbClr val="FFFBF9"/>
              </a:solidFill>
              <a:ln>
                <a:noFill/>
              </a:ln>
              <a:effectLst>
                <a:outerShdw blurRad="50800" rotWithShape="0" algn="t" dir="5400000" dist="381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09" name="Google Shape;609;p3"/>
              <p:cNvSpPr/>
              <p:nvPr/>
            </p:nvSpPr>
            <p:spPr>
              <a:xfrm>
                <a:off x="4146641" y="3773709"/>
                <a:ext cx="271053" cy="177170"/>
              </a:xfrm>
              <a:custGeom>
                <a:rect b="b" l="l" r="r" t="t"/>
                <a:pathLst>
                  <a:path extrusionOk="0" h="177170" w="271053">
                    <a:moveTo>
                      <a:pt x="271744" y="47"/>
                    </a:moveTo>
                    <a:cubicBezTo>
                      <a:pt x="270791" y="6905"/>
                      <a:pt x="269934" y="13477"/>
                      <a:pt x="268886" y="19859"/>
                    </a:cubicBezTo>
                    <a:cubicBezTo>
                      <a:pt x="252598" y="129682"/>
                      <a:pt x="229357" y="176354"/>
                      <a:pt x="124963" y="177212"/>
                    </a:cubicBezTo>
                    <a:cubicBezTo>
                      <a:pt x="27618" y="178069"/>
                      <a:pt x="-3529" y="83009"/>
                      <a:pt x="1138" y="47"/>
                    </a:cubicBez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  <a:effectLst>
                <a:outerShdw blurRad="50800" rotWithShape="0" algn="t" dir="5400000" dist="381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10" name="Google Shape;610;p3"/>
              <p:cNvSpPr/>
              <p:nvPr/>
            </p:nvSpPr>
            <p:spPr>
              <a:xfrm>
                <a:off x="4759737" y="3773709"/>
                <a:ext cx="504253" cy="172675"/>
              </a:xfrm>
              <a:custGeom>
                <a:rect b="b" l="l" r="r" t="t"/>
                <a:pathLst>
                  <a:path extrusionOk="0" h="172675" w="504253">
                    <a:moveTo>
                      <a:pt x="504944" y="47"/>
                    </a:moveTo>
                    <a:cubicBezTo>
                      <a:pt x="504944" y="1094"/>
                      <a:pt x="504086" y="2237"/>
                      <a:pt x="503610" y="3285"/>
                    </a:cubicBezTo>
                    <a:cubicBezTo>
                      <a:pt x="463167" y="102688"/>
                      <a:pt x="368069" y="169020"/>
                      <a:pt x="260818" y="172640"/>
                    </a:cubicBezTo>
                    <a:cubicBezTo>
                      <a:pt x="149299" y="175373"/>
                      <a:pt x="47391" y="109813"/>
                      <a:pt x="3643" y="7190"/>
                    </a:cubicBezTo>
                    <a:cubicBezTo>
                      <a:pt x="2595" y="4809"/>
                      <a:pt x="1642" y="2428"/>
                      <a:pt x="690" y="47"/>
                    </a:cubicBez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  <a:effectLst>
                <a:outerShdw blurRad="50800" rotWithShape="0" algn="t" dir="5400000" dist="381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11" name="Google Shape;611;p3"/>
              <p:cNvSpPr/>
              <p:nvPr/>
            </p:nvSpPr>
            <p:spPr>
              <a:xfrm>
                <a:off x="5263990" y="3773423"/>
                <a:ext cx="507968" cy="176880"/>
              </a:xfrm>
              <a:custGeom>
                <a:rect b="b" l="l" r="r" t="t"/>
                <a:pathLst>
                  <a:path extrusionOk="0" h="176880" w="507968">
                    <a:moveTo>
                      <a:pt x="508658" y="333"/>
                    </a:moveTo>
                    <a:cubicBezTo>
                      <a:pt x="469234" y="105889"/>
                      <a:pt x="368736" y="176145"/>
                      <a:pt x="256055" y="176926"/>
                    </a:cubicBezTo>
                    <a:cubicBezTo>
                      <a:pt x="142298" y="177250"/>
                      <a:pt x="40381" y="106660"/>
                      <a:pt x="690" y="47"/>
                    </a:cubicBezTo>
                    <a:close/>
                  </a:path>
                </a:pathLst>
              </a:custGeom>
              <a:solidFill>
                <a:srgbClr val="FFFBF9"/>
              </a:solidFill>
              <a:ln>
                <a:noFill/>
              </a:ln>
              <a:effectLst>
                <a:outerShdw blurRad="50800" rotWithShape="0" algn="t" dir="5400000" dist="381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12" name="Google Shape;612;p3"/>
              <p:cNvSpPr/>
              <p:nvPr/>
            </p:nvSpPr>
            <p:spPr>
              <a:xfrm>
                <a:off x="5771958" y="3773709"/>
                <a:ext cx="651986" cy="168404"/>
              </a:xfrm>
              <a:custGeom>
                <a:rect b="b" l="l" r="r" t="t"/>
                <a:pathLst>
                  <a:path extrusionOk="0" h="168404" w="651986">
                    <a:moveTo>
                      <a:pt x="652676" y="47"/>
                    </a:moveTo>
                    <a:cubicBezTo>
                      <a:pt x="651724" y="1380"/>
                      <a:pt x="649914" y="3952"/>
                      <a:pt x="647152" y="7381"/>
                    </a:cubicBezTo>
                    <a:cubicBezTo>
                      <a:pt x="620768" y="41671"/>
                      <a:pt x="511040" y="167782"/>
                      <a:pt x="328064" y="168449"/>
                    </a:cubicBezTo>
                    <a:cubicBezTo>
                      <a:pt x="129659" y="169115"/>
                      <a:pt x="16311" y="21573"/>
                      <a:pt x="1547" y="1285"/>
                    </a:cubicBezTo>
                    <a:lnTo>
                      <a:pt x="690" y="47"/>
                    </a:ln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  <a:effectLst>
                <a:outerShdw blurRad="50800" rotWithShape="0" algn="t" dir="5400000" dist="381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13" name="Google Shape;613;p3"/>
              <p:cNvSpPr/>
              <p:nvPr/>
            </p:nvSpPr>
            <p:spPr>
              <a:xfrm>
                <a:off x="6423945" y="3773709"/>
                <a:ext cx="507968" cy="164367"/>
              </a:xfrm>
              <a:custGeom>
                <a:rect b="b" l="l" r="r" t="t"/>
                <a:pathLst>
                  <a:path extrusionOk="0" h="164367" w="507968">
                    <a:moveTo>
                      <a:pt x="508658" y="47"/>
                    </a:moveTo>
                    <a:lnTo>
                      <a:pt x="508087" y="1190"/>
                    </a:lnTo>
                    <a:cubicBezTo>
                      <a:pt x="464557" y="95535"/>
                      <a:pt x="372555" y="158200"/>
                      <a:pt x="268819" y="164162"/>
                    </a:cubicBezTo>
                    <a:cubicBezTo>
                      <a:pt x="154404" y="168982"/>
                      <a:pt x="48448" y="104126"/>
                      <a:pt x="690" y="47"/>
                    </a:cubicBezTo>
                    <a:close/>
                  </a:path>
                </a:pathLst>
              </a:custGeom>
              <a:solidFill>
                <a:srgbClr val="FFFBF9"/>
              </a:solidFill>
              <a:ln>
                <a:noFill/>
              </a:ln>
              <a:effectLst>
                <a:outerShdw blurRad="50800" rotWithShape="0" algn="t" dir="5400000" dist="381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14" name="Google Shape;614;p3"/>
              <p:cNvSpPr/>
              <p:nvPr/>
            </p:nvSpPr>
            <p:spPr>
              <a:xfrm>
                <a:off x="7778781" y="3773709"/>
                <a:ext cx="270880" cy="168453"/>
              </a:xfrm>
              <a:custGeom>
                <a:rect b="b" l="l" r="r" t="t"/>
                <a:pathLst>
                  <a:path extrusionOk="0" h="168453" w="270880">
                    <a:moveTo>
                      <a:pt x="142136" y="168449"/>
                    </a:moveTo>
                    <a:cubicBezTo>
                      <a:pt x="73366" y="170639"/>
                      <a:pt x="-1691" y="102631"/>
                      <a:pt x="2881" y="12620"/>
                    </a:cubicBezTo>
                    <a:cubicBezTo>
                      <a:pt x="2404" y="17382"/>
                      <a:pt x="1547" y="22145"/>
                      <a:pt x="690" y="26812"/>
                    </a:cubicBezTo>
                    <a:lnTo>
                      <a:pt x="690" y="47"/>
                    </a:lnTo>
                    <a:lnTo>
                      <a:pt x="270057" y="47"/>
                    </a:lnTo>
                    <a:cubicBezTo>
                      <a:pt x="282916" y="92153"/>
                      <a:pt x="211574" y="166163"/>
                      <a:pt x="142136" y="168449"/>
                    </a:cubicBez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  <a:effectLst>
                <a:outerShdw blurRad="50800" rotWithShape="0" algn="t" dir="5400000" dist="381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15" name="Google Shape;615;p3"/>
              <p:cNvSpPr/>
              <p:nvPr/>
            </p:nvSpPr>
            <p:spPr>
              <a:xfrm>
                <a:off x="5703283" y="1680495"/>
                <a:ext cx="789717" cy="596074"/>
              </a:xfrm>
              <a:custGeom>
                <a:rect b="b" l="l" r="r" t="t"/>
                <a:pathLst>
                  <a:path extrusionOk="0" h="596074" w="789717">
                    <a:moveTo>
                      <a:pt x="396168" y="47"/>
                    </a:moveTo>
                    <a:cubicBezTo>
                      <a:pt x="354048" y="128137"/>
                      <a:pt x="294708" y="249903"/>
                      <a:pt x="219765" y="361997"/>
                    </a:cubicBezTo>
                    <a:cubicBezTo>
                      <a:pt x="160091" y="451539"/>
                      <a:pt x="86072" y="530640"/>
                      <a:pt x="690" y="596121"/>
                    </a:cubicBezTo>
                    <a:lnTo>
                      <a:pt x="790408" y="596121"/>
                    </a:lnTo>
                    <a:cubicBezTo>
                      <a:pt x="730781" y="553354"/>
                      <a:pt x="642389" y="476582"/>
                      <a:pt x="555712" y="343328"/>
                    </a:cubicBezTo>
                    <a:cubicBezTo>
                      <a:pt x="487580" y="236464"/>
                      <a:pt x="433925" y="121029"/>
                      <a:pt x="396168" y="47"/>
                    </a:cubicBez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16" name="Google Shape;616;p3"/>
              <p:cNvSpPr/>
              <p:nvPr/>
            </p:nvSpPr>
            <p:spPr>
              <a:xfrm>
                <a:off x="5757862" y="1680495"/>
                <a:ext cx="680180" cy="596074"/>
              </a:xfrm>
              <a:custGeom>
                <a:rect b="b" l="l" r="r" t="t"/>
                <a:pathLst>
                  <a:path extrusionOk="0" h="596074" w="680180">
                    <a:moveTo>
                      <a:pt x="341495" y="47"/>
                    </a:moveTo>
                    <a:cubicBezTo>
                      <a:pt x="305918" y="126482"/>
                      <a:pt x="254893" y="248049"/>
                      <a:pt x="189571" y="361997"/>
                    </a:cubicBezTo>
                    <a:cubicBezTo>
                      <a:pt x="120324" y="479535"/>
                      <a:pt x="51172" y="552497"/>
                      <a:pt x="690" y="596121"/>
                    </a:cubicBezTo>
                    <a:lnTo>
                      <a:pt x="680870" y="596121"/>
                    </a:lnTo>
                    <a:cubicBezTo>
                      <a:pt x="629530" y="553354"/>
                      <a:pt x="553330" y="476582"/>
                      <a:pt x="478654" y="343328"/>
                    </a:cubicBezTo>
                    <a:cubicBezTo>
                      <a:pt x="419409" y="234781"/>
                      <a:pt x="373356" y="119534"/>
                      <a:pt x="341495" y="47"/>
                    </a:cubicBezTo>
                    <a:close/>
                  </a:path>
                </a:pathLst>
              </a:custGeom>
              <a:solidFill>
                <a:srgbClr val="FFFBF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17" name="Google Shape;617;p3"/>
              <p:cNvSpPr/>
              <p:nvPr/>
            </p:nvSpPr>
            <p:spPr>
              <a:xfrm>
                <a:off x="5827299" y="1680495"/>
                <a:ext cx="541305" cy="596074"/>
              </a:xfrm>
              <a:custGeom>
                <a:rect b="b" l="l" r="r" t="t"/>
                <a:pathLst>
                  <a:path extrusionOk="0" h="596074" w="541305">
                    <a:moveTo>
                      <a:pt x="271962" y="47"/>
                    </a:moveTo>
                    <a:cubicBezTo>
                      <a:pt x="244225" y="124544"/>
                      <a:pt x="203687" y="245838"/>
                      <a:pt x="150995" y="361997"/>
                    </a:cubicBezTo>
                    <a:cubicBezTo>
                      <a:pt x="95845" y="479535"/>
                      <a:pt x="40790" y="552497"/>
                      <a:pt x="690" y="596121"/>
                    </a:cubicBezTo>
                    <a:lnTo>
                      <a:pt x="541996" y="596121"/>
                    </a:lnTo>
                    <a:cubicBezTo>
                      <a:pt x="501134" y="553354"/>
                      <a:pt x="440555" y="476582"/>
                      <a:pt x="381119" y="343328"/>
                    </a:cubicBezTo>
                    <a:cubicBezTo>
                      <a:pt x="333379" y="232827"/>
                      <a:pt x="296803" y="117828"/>
                      <a:pt x="271962" y="47"/>
                    </a:cubicBez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18" name="Google Shape;618;p3"/>
              <p:cNvSpPr/>
              <p:nvPr/>
            </p:nvSpPr>
            <p:spPr>
              <a:xfrm>
                <a:off x="5929216" y="1680495"/>
                <a:ext cx="337470" cy="596074"/>
              </a:xfrm>
              <a:custGeom>
                <a:rect b="b" l="l" r="r" t="t"/>
                <a:pathLst>
                  <a:path extrusionOk="0" h="596074" w="337470">
                    <a:moveTo>
                      <a:pt x="169759" y="47"/>
                    </a:moveTo>
                    <a:cubicBezTo>
                      <a:pt x="152966" y="122281"/>
                      <a:pt x="127792" y="243216"/>
                      <a:pt x="94416" y="361997"/>
                    </a:cubicBezTo>
                    <a:cubicBezTo>
                      <a:pt x="60031" y="479535"/>
                      <a:pt x="25741" y="552497"/>
                      <a:pt x="690" y="596121"/>
                    </a:cubicBezTo>
                    <a:lnTo>
                      <a:pt x="338161" y="596121"/>
                    </a:lnTo>
                    <a:cubicBezTo>
                      <a:pt x="312729" y="553354"/>
                      <a:pt x="274915" y="476582"/>
                      <a:pt x="237862" y="343328"/>
                    </a:cubicBezTo>
                    <a:cubicBezTo>
                      <a:pt x="207640" y="230522"/>
                      <a:pt x="184894" y="115846"/>
                      <a:pt x="169759" y="47"/>
                    </a:cubicBezTo>
                    <a:close/>
                  </a:path>
                </a:pathLst>
              </a:custGeom>
              <a:solidFill>
                <a:srgbClr val="FFFBF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19" name="Google Shape;619;p3"/>
              <p:cNvSpPr/>
              <p:nvPr/>
            </p:nvSpPr>
            <p:spPr>
              <a:xfrm>
                <a:off x="6031991" y="1680495"/>
                <a:ext cx="131921" cy="596074"/>
              </a:xfrm>
              <a:custGeom>
                <a:rect b="b" l="l" r="r" t="t"/>
                <a:pathLst>
                  <a:path extrusionOk="0" h="596074" w="131921">
                    <a:moveTo>
                      <a:pt x="66794" y="47"/>
                    </a:moveTo>
                    <a:cubicBezTo>
                      <a:pt x="61460" y="94725"/>
                      <a:pt x="52315" y="230456"/>
                      <a:pt x="37266" y="361997"/>
                    </a:cubicBezTo>
                    <a:cubicBezTo>
                      <a:pt x="29150" y="440621"/>
                      <a:pt x="16940" y="518768"/>
                      <a:pt x="690" y="596121"/>
                    </a:cubicBezTo>
                    <a:lnTo>
                      <a:pt x="132611" y="596121"/>
                    </a:lnTo>
                    <a:cubicBezTo>
                      <a:pt x="114523" y="512712"/>
                      <a:pt x="101417" y="428297"/>
                      <a:pt x="93368" y="343328"/>
                    </a:cubicBezTo>
                    <a:cubicBezTo>
                      <a:pt x="79747" y="217407"/>
                      <a:pt x="71556" y="89201"/>
                      <a:pt x="66794" y="47"/>
                    </a:cubicBez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20" name="Google Shape;620;p3"/>
              <p:cNvSpPr/>
              <p:nvPr/>
            </p:nvSpPr>
            <p:spPr>
              <a:xfrm>
                <a:off x="6266687" y="2275903"/>
                <a:ext cx="101917" cy="53101"/>
              </a:xfrm>
              <a:custGeom>
                <a:rect b="b" l="l" r="r" t="t"/>
                <a:pathLst>
                  <a:path extrusionOk="0" h="53101" w="101917">
                    <a:moveTo>
                      <a:pt x="102608" y="47"/>
                    </a:moveTo>
                    <a:lnTo>
                      <a:pt x="101465" y="3857"/>
                    </a:lnTo>
                    <a:cubicBezTo>
                      <a:pt x="92702" y="32432"/>
                      <a:pt x="74795" y="51482"/>
                      <a:pt x="54983" y="53006"/>
                    </a:cubicBezTo>
                    <a:cubicBezTo>
                      <a:pt x="31932" y="55101"/>
                      <a:pt x="10120" y="33956"/>
                      <a:pt x="690" y="47"/>
                    </a:cubicBez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21" name="Google Shape;621;p3"/>
              <p:cNvSpPr/>
              <p:nvPr/>
            </p:nvSpPr>
            <p:spPr>
              <a:xfrm>
                <a:off x="6368605" y="2275903"/>
                <a:ext cx="69437" cy="55728"/>
              </a:xfrm>
              <a:custGeom>
                <a:rect b="b" l="l" r="r" t="t"/>
                <a:pathLst>
                  <a:path extrusionOk="0" h="55728" w="69437">
                    <a:moveTo>
                      <a:pt x="70127" y="47"/>
                    </a:moveTo>
                    <a:lnTo>
                      <a:pt x="70127" y="8524"/>
                    </a:lnTo>
                    <a:cubicBezTo>
                      <a:pt x="67079" y="34432"/>
                      <a:pt x="53649" y="54149"/>
                      <a:pt x="37837" y="55673"/>
                    </a:cubicBezTo>
                    <a:cubicBezTo>
                      <a:pt x="18787" y="57578"/>
                      <a:pt x="1643" y="32813"/>
                      <a:pt x="690" y="47"/>
                    </a:cubicBezTo>
                    <a:close/>
                  </a:path>
                </a:pathLst>
              </a:custGeom>
              <a:solidFill>
                <a:srgbClr val="FFFBF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22" name="Google Shape;622;p3"/>
              <p:cNvSpPr/>
              <p:nvPr/>
            </p:nvSpPr>
            <p:spPr>
              <a:xfrm>
                <a:off x="5757957" y="2275903"/>
                <a:ext cx="69437" cy="54545"/>
              </a:xfrm>
              <a:custGeom>
                <a:rect b="b" l="l" r="r" t="t"/>
                <a:pathLst>
                  <a:path extrusionOk="0" h="54545" w="69437">
                    <a:moveTo>
                      <a:pt x="70127" y="47"/>
                    </a:moveTo>
                    <a:cubicBezTo>
                      <a:pt x="65460" y="39861"/>
                      <a:pt x="53744" y="53006"/>
                      <a:pt x="35361" y="54530"/>
                    </a:cubicBezTo>
                    <a:cubicBezTo>
                      <a:pt x="14692" y="56149"/>
                      <a:pt x="1738" y="25955"/>
                      <a:pt x="690" y="47"/>
                    </a:cubicBezTo>
                    <a:close/>
                  </a:path>
                </a:pathLst>
              </a:custGeom>
              <a:solidFill>
                <a:srgbClr val="FFFBF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23" name="Google Shape;623;p3"/>
              <p:cNvSpPr/>
              <p:nvPr/>
            </p:nvSpPr>
            <p:spPr>
              <a:xfrm>
                <a:off x="5703192" y="2275903"/>
                <a:ext cx="54859" cy="55721"/>
              </a:xfrm>
              <a:custGeom>
                <a:rect b="b" l="l" r="r" t="t"/>
                <a:pathLst>
                  <a:path extrusionOk="0" h="55721" w="54859">
                    <a:moveTo>
                      <a:pt x="55550" y="47"/>
                    </a:moveTo>
                    <a:cubicBezTo>
                      <a:pt x="55550" y="2206"/>
                      <a:pt x="55360" y="4302"/>
                      <a:pt x="54978" y="6333"/>
                    </a:cubicBezTo>
                    <a:cubicBezTo>
                      <a:pt x="51645" y="40814"/>
                      <a:pt x="46978" y="55482"/>
                      <a:pt x="25832" y="55768"/>
                    </a:cubicBezTo>
                    <a:cubicBezTo>
                      <a:pt x="6211" y="55768"/>
                      <a:pt x="-171" y="26145"/>
                      <a:pt x="781" y="47"/>
                    </a:cubicBez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24" name="Google Shape;624;p3"/>
              <p:cNvSpPr/>
              <p:nvPr/>
            </p:nvSpPr>
            <p:spPr>
              <a:xfrm>
                <a:off x="5827870" y="2275903"/>
                <a:ext cx="101631" cy="54324"/>
              </a:xfrm>
              <a:custGeom>
                <a:rect b="b" l="l" r="r" t="t"/>
                <a:pathLst>
                  <a:path extrusionOk="0" h="54324" w="101631">
                    <a:moveTo>
                      <a:pt x="102322" y="47"/>
                    </a:moveTo>
                    <a:lnTo>
                      <a:pt x="102322" y="1094"/>
                    </a:lnTo>
                    <a:cubicBezTo>
                      <a:pt x="94035" y="32432"/>
                      <a:pt x="74699" y="53387"/>
                      <a:pt x="53173" y="54339"/>
                    </a:cubicBezTo>
                    <a:cubicBezTo>
                      <a:pt x="31646" y="55292"/>
                      <a:pt x="10120" y="34622"/>
                      <a:pt x="1262" y="2333"/>
                    </a:cubicBezTo>
                    <a:lnTo>
                      <a:pt x="690" y="47"/>
                    </a:ln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25" name="Google Shape;625;p3"/>
              <p:cNvSpPr/>
              <p:nvPr/>
            </p:nvSpPr>
            <p:spPr>
              <a:xfrm>
                <a:off x="5929216" y="2275903"/>
                <a:ext cx="102774" cy="55627"/>
              </a:xfrm>
              <a:custGeom>
                <a:rect b="b" l="l" r="r" t="t"/>
                <a:pathLst>
                  <a:path extrusionOk="0" h="55627" w="102774">
                    <a:moveTo>
                      <a:pt x="103465" y="47"/>
                    </a:moveTo>
                    <a:cubicBezTo>
                      <a:pt x="95559" y="33289"/>
                      <a:pt x="74890" y="55482"/>
                      <a:pt x="52316" y="55673"/>
                    </a:cubicBezTo>
                    <a:cubicBezTo>
                      <a:pt x="29741" y="55863"/>
                      <a:pt x="8691" y="33575"/>
                      <a:pt x="690" y="47"/>
                    </a:cubicBezTo>
                    <a:close/>
                  </a:path>
                </a:pathLst>
              </a:custGeom>
              <a:solidFill>
                <a:srgbClr val="FFFBF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26" name="Google Shape;626;p3"/>
              <p:cNvSpPr/>
              <p:nvPr/>
            </p:nvSpPr>
            <p:spPr>
              <a:xfrm>
                <a:off x="6032181" y="2275903"/>
                <a:ext cx="131730" cy="52958"/>
              </a:xfrm>
              <a:custGeom>
                <a:rect b="b" l="l" r="r" t="t"/>
                <a:pathLst>
                  <a:path extrusionOk="0" h="52958" w="131730">
                    <a:moveTo>
                      <a:pt x="132421" y="47"/>
                    </a:moveTo>
                    <a:lnTo>
                      <a:pt x="131278" y="2428"/>
                    </a:lnTo>
                    <a:cubicBezTo>
                      <a:pt x="125944" y="13191"/>
                      <a:pt x="103751" y="52815"/>
                      <a:pt x="66698" y="53006"/>
                    </a:cubicBezTo>
                    <a:cubicBezTo>
                      <a:pt x="26598" y="53006"/>
                      <a:pt x="3643" y="6905"/>
                      <a:pt x="690" y="523"/>
                    </a:cubicBezTo>
                    <a:lnTo>
                      <a:pt x="690" y="523"/>
                    </a:ln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27" name="Google Shape;627;p3"/>
              <p:cNvSpPr/>
              <p:nvPr/>
            </p:nvSpPr>
            <p:spPr>
              <a:xfrm>
                <a:off x="6164007" y="2275522"/>
                <a:ext cx="102679" cy="51734"/>
              </a:xfrm>
              <a:custGeom>
                <a:rect b="b" l="l" r="r" t="t"/>
                <a:pathLst>
                  <a:path extrusionOk="0" h="51734" w="102679">
                    <a:moveTo>
                      <a:pt x="103370" y="428"/>
                    </a:moveTo>
                    <a:lnTo>
                      <a:pt x="103370" y="428"/>
                    </a:lnTo>
                    <a:cubicBezTo>
                      <a:pt x="94416" y="30241"/>
                      <a:pt x="75747" y="50053"/>
                      <a:pt x="54887" y="51672"/>
                    </a:cubicBezTo>
                    <a:cubicBezTo>
                      <a:pt x="32123" y="53482"/>
                      <a:pt x="10501" y="32622"/>
                      <a:pt x="690" y="47"/>
                    </a:cubicBezTo>
                    <a:close/>
                  </a:path>
                </a:pathLst>
              </a:custGeom>
              <a:solidFill>
                <a:srgbClr val="FFFBF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28" name="Google Shape;628;p3"/>
              <p:cNvSpPr/>
              <p:nvPr/>
            </p:nvSpPr>
            <p:spPr>
              <a:xfrm>
                <a:off x="6438026" y="2275903"/>
                <a:ext cx="54818" cy="52974"/>
              </a:xfrm>
              <a:custGeom>
                <a:rect b="b" l="l" r="r" t="t"/>
                <a:pathLst>
                  <a:path extrusionOk="0" h="52974" w="54818">
                    <a:moveTo>
                      <a:pt x="29281" y="53006"/>
                    </a:moveTo>
                    <a:cubicBezTo>
                      <a:pt x="15374" y="53672"/>
                      <a:pt x="134" y="32336"/>
                      <a:pt x="706" y="4047"/>
                    </a:cubicBezTo>
                    <a:cubicBezTo>
                      <a:pt x="706" y="5571"/>
                      <a:pt x="706" y="7000"/>
                      <a:pt x="706" y="8524"/>
                    </a:cubicBezTo>
                    <a:lnTo>
                      <a:pt x="706" y="47"/>
                    </a:lnTo>
                    <a:lnTo>
                      <a:pt x="55188" y="47"/>
                    </a:lnTo>
                    <a:cubicBezTo>
                      <a:pt x="57856" y="29003"/>
                      <a:pt x="43377" y="52339"/>
                      <a:pt x="29281" y="53006"/>
                    </a:cubicBez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629" name="Google Shape;629;p3"/>
            <p:cNvGrpSpPr/>
            <p:nvPr/>
          </p:nvGrpSpPr>
          <p:grpSpPr>
            <a:xfrm>
              <a:off x="-2488127" y="1826934"/>
              <a:ext cx="9458089" cy="430108"/>
              <a:chOff x="2422006" y="4665565"/>
              <a:chExt cx="5073810" cy="230732"/>
            </a:xfrm>
          </p:grpSpPr>
          <p:sp>
            <p:nvSpPr>
              <p:cNvPr id="630" name="Google Shape;630;p3"/>
              <p:cNvSpPr/>
              <p:nvPr/>
            </p:nvSpPr>
            <p:spPr>
              <a:xfrm>
                <a:off x="6042770" y="4665937"/>
                <a:ext cx="654910" cy="219340"/>
              </a:xfrm>
              <a:custGeom>
                <a:rect b="b" l="l" r="r" t="t"/>
                <a:pathLst>
                  <a:path extrusionOk="0" h="168723" w="503777">
                    <a:moveTo>
                      <a:pt x="504467" y="47"/>
                    </a:moveTo>
                    <a:cubicBezTo>
                      <a:pt x="502753" y="4142"/>
                      <a:pt x="500848" y="8143"/>
                      <a:pt x="498943" y="12143"/>
                    </a:cubicBezTo>
                    <a:cubicBezTo>
                      <a:pt x="456109" y="101993"/>
                      <a:pt x="368136" y="161753"/>
                      <a:pt x="268819" y="168449"/>
                    </a:cubicBezTo>
                    <a:cubicBezTo>
                      <a:pt x="152995" y="174021"/>
                      <a:pt x="45963" y="106803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31" name="Google Shape;631;p3"/>
              <p:cNvSpPr/>
              <p:nvPr/>
            </p:nvSpPr>
            <p:spPr>
              <a:xfrm>
                <a:off x="6697664" y="4665937"/>
                <a:ext cx="445770" cy="230360"/>
              </a:xfrm>
              <a:custGeom>
                <a:rect b="b" l="l" r="r" t="t"/>
                <a:pathLst>
                  <a:path extrusionOk="0" h="177200" w="342900">
                    <a:moveTo>
                      <a:pt x="343590" y="47"/>
                    </a:moveTo>
                    <a:lnTo>
                      <a:pt x="343590" y="26812"/>
                    </a:lnTo>
                    <a:cubicBezTo>
                      <a:pt x="328636" y="109298"/>
                      <a:pt x="262246" y="171973"/>
                      <a:pt x="184427" y="176926"/>
                    </a:cubicBezTo>
                    <a:cubicBezTo>
                      <a:pt x="90987" y="182927"/>
                      <a:pt x="5548" y="104060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32" name="Google Shape;632;p3"/>
              <p:cNvSpPr/>
              <p:nvPr/>
            </p:nvSpPr>
            <p:spPr>
              <a:xfrm>
                <a:off x="2774366" y="4665937"/>
                <a:ext cx="445770" cy="225263"/>
              </a:xfrm>
              <a:custGeom>
                <a:rect b="b" l="l" r="r" t="t"/>
                <a:pathLst>
                  <a:path extrusionOk="0" h="173279" w="342900">
                    <a:moveTo>
                      <a:pt x="343590" y="47"/>
                    </a:moveTo>
                    <a:cubicBezTo>
                      <a:pt x="320825" y="126539"/>
                      <a:pt x="262818" y="168353"/>
                      <a:pt x="172140" y="173116"/>
                    </a:cubicBezTo>
                    <a:cubicBezTo>
                      <a:pt x="70032" y="178450"/>
                      <a:pt x="6214" y="81200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33" name="Google Shape;633;p3"/>
              <p:cNvSpPr/>
              <p:nvPr/>
            </p:nvSpPr>
            <p:spPr>
              <a:xfrm>
                <a:off x="2422006" y="4665937"/>
                <a:ext cx="352369" cy="230321"/>
              </a:xfrm>
              <a:custGeom>
                <a:rect b="b" l="l" r="r" t="t"/>
                <a:pathLst>
                  <a:path extrusionOk="0" h="177170" w="271053">
                    <a:moveTo>
                      <a:pt x="271744" y="47"/>
                    </a:moveTo>
                    <a:cubicBezTo>
                      <a:pt x="270791" y="6905"/>
                      <a:pt x="269934" y="13477"/>
                      <a:pt x="268886" y="19859"/>
                    </a:cubicBezTo>
                    <a:cubicBezTo>
                      <a:pt x="252598" y="129682"/>
                      <a:pt x="229357" y="176354"/>
                      <a:pt x="124963" y="177212"/>
                    </a:cubicBezTo>
                    <a:cubicBezTo>
                      <a:pt x="27618" y="178069"/>
                      <a:pt x="-3529" y="83009"/>
                      <a:pt x="1138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34" name="Google Shape;634;p3"/>
              <p:cNvSpPr/>
              <p:nvPr/>
            </p:nvSpPr>
            <p:spPr>
              <a:xfrm>
                <a:off x="3219011" y="4665937"/>
                <a:ext cx="655529" cy="224478"/>
              </a:xfrm>
              <a:custGeom>
                <a:rect b="b" l="l" r="r" t="t"/>
                <a:pathLst>
                  <a:path extrusionOk="0" h="172675" w="504253">
                    <a:moveTo>
                      <a:pt x="504944" y="47"/>
                    </a:moveTo>
                    <a:cubicBezTo>
                      <a:pt x="504944" y="1094"/>
                      <a:pt x="504086" y="2237"/>
                      <a:pt x="503610" y="3285"/>
                    </a:cubicBezTo>
                    <a:cubicBezTo>
                      <a:pt x="463167" y="102688"/>
                      <a:pt x="368069" y="169020"/>
                      <a:pt x="260818" y="172640"/>
                    </a:cubicBezTo>
                    <a:cubicBezTo>
                      <a:pt x="149299" y="175373"/>
                      <a:pt x="47391" y="109813"/>
                      <a:pt x="3643" y="7190"/>
                    </a:cubicBezTo>
                    <a:cubicBezTo>
                      <a:pt x="2595" y="4809"/>
                      <a:pt x="1642" y="2428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35" name="Google Shape;635;p3"/>
              <p:cNvSpPr/>
              <p:nvPr/>
            </p:nvSpPr>
            <p:spPr>
              <a:xfrm>
                <a:off x="3874524" y="4665565"/>
                <a:ext cx="660358" cy="229944"/>
              </a:xfrm>
              <a:custGeom>
                <a:rect b="b" l="l" r="r" t="t"/>
                <a:pathLst>
                  <a:path extrusionOk="0" h="176880" w="507968">
                    <a:moveTo>
                      <a:pt x="508658" y="333"/>
                    </a:moveTo>
                    <a:cubicBezTo>
                      <a:pt x="469234" y="105889"/>
                      <a:pt x="368736" y="176145"/>
                      <a:pt x="256055" y="176926"/>
                    </a:cubicBezTo>
                    <a:cubicBezTo>
                      <a:pt x="142298" y="177250"/>
                      <a:pt x="40381" y="106660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36" name="Google Shape;636;p3"/>
              <p:cNvSpPr/>
              <p:nvPr/>
            </p:nvSpPr>
            <p:spPr>
              <a:xfrm>
                <a:off x="4534866" y="4665937"/>
                <a:ext cx="847582" cy="218925"/>
              </a:xfrm>
              <a:custGeom>
                <a:rect b="b" l="l" r="r" t="t"/>
                <a:pathLst>
                  <a:path extrusionOk="0" h="168404" w="651986">
                    <a:moveTo>
                      <a:pt x="652676" y="47"/>
                    </a:moveTo>
                    <a:cubicBezTo>
                      <a:pt x="651724" y="1380"/>
                      <a:pt x="649914" y="3952"/>
                      <a:pt x="647152" y="7381"/>
                    </a:cubicBezTo>
                    <a:cubicBezTo>
                      <a:pt x="620768" y="41671"/>
                      <a:pt x="511040" y="167782"/>
                      <a:pt x="328064" y="168449"/>
                    </a:cubicBezTo>
                    <a:cubicBezTo>
                      <a:pt x="129659" y="169115"/>
                      <a:pt x="16311" y="21573"/>
                      <a:pt x="1547" y="1285"/>
                    </a:cubicBezTo>
                    <a:lnTo>
                      <a:pt x="690" y="47"/>
                    </a:ln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37" name="Google Shape;637;p3"/>
              <p:cNvSpPr/>
              <p:nvPr/>
            </p:nvSpPr>
            <p:spPr>
              <a:xfrm>
                <a:off x="5382428" y="4665937"/>
                <a:ext cx="660358" cy="213677"/>
              </a:xfrm>
              <a:custGeom>
                <a:rect b="b" l="l" r="r" t="t"/>
                <a:pathLst>
                  <a:path extrusionOk="0" h="164367" w="507968">
                    <a:moveTo>
                      <a:pt x="508658" y="47"/>
                    </a:moveTo>
                    <a:lnTo>
                      <a:pt x="508087" y="1190"/>
                    </a:lnTo>
                    <a:cubicBezTo>
                      <a:pt x="464557" y="95535"/>
                      <a:pt x="372555" y="158200"/>
                      <a:pt x="268819" y="164162"/>
                    </a:cubicBezTo>
                    <a:cubicBezTo>
                      <a:pt x="154404" y="168982"/>
                      <a:pt x="48448" y="104126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38" name="Google Shape;638;p3"/>
              <p:cNvSpPr/>
              <p:nvPr/>
            </p:nvSpPr>
            <p:spPr>
              <a:xfrm>
                <a:off x="7143672" y="4665937"/>
                <a:ext cx="352144" cy="218989"/>
              </a:xfrm>
              <a:custGeom>
                <a:rect b="b" l="l" r="r" t="t"/>
                <a:pathLst>
                  <a:path extrusionOk="0" h="168453" w="270880">
                    <a:moveTo>
                      <a:pt x="142136" y="168449"/>
                    </a:moveTo>
                    <a:cubicBezTo>
                      <a:pt x="73366" y="170639"/>
                      <a:pt x="-1691" y="102631"/>
                      <a:pt x="2881" y="12620"/>
                    </a:cubicBezTo>
                    <a:cubicBezTo>
                      <a:pt x="2404" y="17382"/>
                      <a:pt x="1547" y="22145"/>
                      <a:pt x="690" y="26812"/>
                    </a:cubicBezTo>
                    <a:lnTo>
                      <a:pt x="690" y="47"/>
                    </a:lnTo>
                    <a:lnTo>
                      <a:pt x="270057" y="47"/>
                    </a:lnTo>
                    <a:cubicBezTo>
                      <a:pt x="282916" y="92153"/>
                      <a:pt x="211574" y="166163"/>
                      <a:pt x="142136" y="168449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639" name="Google Shape;639;p3"/>
            <p:cNvGrpSpPr/>
            <p:nvPr/>
          </p:nvGrpSpPr>
          <p:grpSpPr>
            <a:xfrm>
              <a:off x="1274941" y="-1804607"/>
              <a:ext cx="1913542" cy="135970"/>
              <a:chOff x="4445473" y="2718342"/>
              <a:chExt cx="1026523" cy="72941"/>
            </a:xfrm>
          </p:grpSpPr>
          <p:sp>
            <p:nvSpPr>
              <p:cNvPr id="640" name="Google Shape;640;p3"/>
              <p:cNvSpPr/>
              <p:nvPr/>
            </p:nvSpPr>
            <p:spPr>
              <a:xfrm>
                <a:off x="5177998" y="2718837"/>
                <a:ext cx="132492" cy="69031"/>
              </a:xfrm>
              <a:custGeom>
                <a:rect b="b" l="l" r="r" t="t"/>
                <a:pathLst>
                  <a:path extrusionOk="0" h="53101" w="101917">
                    <a:moveTo>
                      <a:pt x="102608" y="47"/>
                    </a:moveTo>
                    <a:lnTo>
                      <a:pt x="101465" y="3857"/>
                    </a:lnTo>
                    <a:cubicBezTo>
                      <a:pt x="92702" y="32432"/>
                      <a:pt x="74795" y="51482"/>
                      <a:pt x="54983" y="53006"/>
                    </a:cubicBezTo>
                    <a:cubicBezTo>
                      <a:pt x="31932" y="55101"/>
                      <a:pt x="10120" y="33956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41" name="Google Shape;641;p3"/>
              <p:cNvSpPr/>
              <p:nvPr/>
            </p:nvSpPr>
            <p:spPr>
              <a:xfrm>
                <a:off x="5310488" y="2718837"/>
                <a:ext cx="90268" cy="72446"/>
              </a:xfrm>
              <a:custGeom>
                <a:rect b="b" l="l" r="r" t="t"/>
                <a:pathLst>
                  <a:path extrusionOk="0" h="55728" w="69437">
                    <a:moveTo>
                      <a:pt x="70127" y="47"/>
                    </a:moveTo>
                    <a:lnTo>
                      <a:pt x="70127" y="8524"/>
                    </a:lnTo>
                    <a:cubicBezTo>
                      <a:pt x="67079" y="34432"/>
                      <a:pt x="53649" y="54149"/>
                      <a:pt x="37837" y="55673"/>
                    </a:cubicBezTo>
                    <a:cubicBezTo>
                      <a:pt x="18787" y="57578"/>
                      <a:pt x="1643" y="32813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42" name="Google Shape;642;p3"/>
              <p:cNvSpPr/>
              <p:nvPr/>
            </p:nvSpPr>
            <p:spPr>
              <a:xfrm>
                <a:off x="4516665" y="2718837"/>
                <a:ext cx="90268" cy="70908"/>
              </a:xfrm>
              <a:custGeom>
                <a:rect b="b" l="l" r="r" t="t"/>
                <a:pathLst>
                  <a:path extrusionOk="0" h="54545" w="69437">
                    <a:moveTo>
                      <a:pt x="70127" y="47"/>
                    </a:moveTo>
                    <a:cubicBezTo>
                      <a:pt x="65460" y="39861"/>
                      <a:pt x="53744" y="53006"/>
                      <a:pt x="35361" y="54530"/>
                    </a:cubicBezTo>
                    <a:cubicBezTo>
                      <a:pt x="14692" y="56149"/>
                      <a:pt x="1738" y="25955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43" name="Google Shape;643;p3"/>
              <p:cNvSpPr/>
              <p:nvPr/>
            </p:nvSpPr>
            <p:spPr>
              <a:xfrm>
                <a:off x="4445473" y="2718837"/>
                <a:ext cx="71317" cy="72437"/>
              </a:xfrm>
              <a:custGeom>
                <a:rect b="b" l="l" r="r" t="t"/>
                <a:pathLst>
                  <a:path extrusionOk="0" h="55721" w="54859">
                    <a:moveTo>
                      <a:pt x="55550" y="47"/>
                    </a:moveTo>
                    <a:cubicBezTo>
                      <a:pt x="55550" y="2206"/>
                      <a:pt x="55360" y="4302"/>
                      <a:pt x="54978" y="6333"/>
                    </a:cubicBezTo>
                    <a:cubicBezTo>
                      <a:pt x="51645" y="40814"/>
                      <a:pt x="46978" y="55482"/>
                      <a:pt x="25832" y="55768"/>
                    </a:cubicBezTo>
                    <a:cubicBezTo>
                      <a:pt x="6211" y="55768"/>
                      <a:pt x="-171" y="26145"/>
                      <a:pt x="781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44" name="Google Shape;644;p3"/>
              <p:cNvSpPr/>
              <p:nvPr/>
            </p:nvSpPr>
            <p:spPr>
              <a:xfrm>
                <a:off x="4607550" y="2718837"/>
                <a:ext cx="132120" cy="70621"/>
              </a:xfrm>
              <a:custGeom>
                <a:rect b="b" l="l" r="r" t="t"/>
                <a:pathLst>
                  <a:path extrusionOk="0" h="54324" w="101631">
                    <a:moveTo>
                      <a:pt x="102322" y="47"/>
                    </a:moveTo>
                    <a:lnTo>
                      <a:pt x="102322" y="1094"/>
                    </a:lnTo>
                    <a:cubicBezTo>
                      <a:pt x="94035" y="32432"/>
                      <a:pt x="74699" y="53387"/>
                      <a:pt x="53173" y="54339"/>
                    </a:cubicBezTo>
                    <a:cubicBezTo>
                      <a:pt x="31646" y="55292"/>
                      <a:pt x="10120" y="34622"/>
                      <a:pt x="1262" y="2333"/>
                    </a:cubicBezTo>
                    <a:lnTo>
                      <a:pt x="690" y="47"/>
                    </a:ln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45" name="Google Shape;645;p3"/>
              <p:cNvSpPr/>
              <p:nvPr/>
            </p:nvSpPr>
            <p:spPr>
              <a:xfrm>
                <a:off x="4739297" y="2718837"/>
                <a:ext cx="133606" cy="72315"/>
              </a:xfrm>
              <a:custGeom>
                <a:rect b="b" l="l" r="r" t="t"/>
                <a:pathLst>
                  <a:path extrusionOk="0" h="55627" w="102774">
                    <a:moveTo>
                      <a:pt x="103465" y="47"/>
                    </a:moveTo>
                    <a:cubicBezTo>
                      <a:pt x="95559" y="33289"/>
                      <a:pt x="74890" y="55482"/>
                      <a:pt x="52316" y="55673"/>
                    </a:cubicBezTo>
                    <a:cubicBezTo>
                      <a:pt x="29741" y="55863"/>
                      <a:pt x="8691" y="33575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46" name="Google Shape;646;p3"/>
              <p:cNvSpPr/>
              <p:nvPr/>
            </p:nvSpPr>
            <p:spPr>
              <a:xfrm>
                <a:off x="4873148" y="2718837"/>
                <a:ext cx="171249" cy="68845"/>
              </a:xfrm>
              <a:custGeom>
                <a:rect b="b" l="l" r="r" t="t"/>
                <a:pathLst>
                  <a:path extrusionOk="0" h="52958" w="131730">
                    <a:moveTo>
                      <a:pt x="132421" y="47"/>
                    </a:moveTo>
                    <a:lnTo>
                      <a:pt x="131278" y="2428"/>
                    </a:lnTo>
                    <a:cubicBezTo>
                      <a:pt x="125944" y="13191"/>
                      <a:pt x="103751" y="52815"/>
                      <a:pt x="66698" y="53006"/>
                    </a:cubicBezTo>
                    <a:cubicBezTo>
                      <a:pt x="26598" y="53006"/>
                      <a:pt x="3643" y="6905"/>
                      <a:pt x="690" y="523"/>
                    </a:cubicBezTo>
                    <a:lnTo>
                      <a:pt x="690" y="523"/>
                    </a:ln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47" name="Google Shape;647;p3"/>
              <p:cNvSpPr/>
              <p:nvPr/>
            </p:nvSpPr>
            <p:spPr>
              <a:xfrm>
                <a:off x="5044517" y="2718342"/>
                <a:ext cx="133483" cy="67254"/>
              </a:xfrm>
              <a:custGeom>
                <a:rect b="b" l="l" r="r" t="t"/>
                <a:pathLst>
                  <a:path extrusionOk="0" h="51734" w="102679">
                    <a:moveTo>
                      <a:pt x="103370" y="428"/>
                    </a:moveTo>
                    <a:lnTo>
                      <a:pt x="103370" y="428"/>
                    </a:lnTo>
                    <a:cubicBezTo>
                      <a:pt x="94416" y="30241"/>
                      <a:pt x="75747" y="50053"/>
                      <a:pt x="54887" y="51672"/>
                    </a:cubicBezTo>
                    <a:cubicBezTo>
                      <a:pt x="32123" y="53482"/>
                      <a:pt x="10501" y="32622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48" name="Google Shape;648;p3"/>
              <p:cNvSpPr/>
              <p:nvPr/>
            </p:nvSpPr>
            <p:spPr>
              <a:xfrm>
                <a:off x="5400733" y="2718837"/>
                <a:ext cx="71263" cy="68866"/>
              </a:xfrm>
              <a:custGeom>
                <a:rect b="b" l="l" r="r" t="t"/>
                <a:pathLst>
                  <a:path extrusionOk="0" h="52974" w="54818">
                    <a:moveTo>
                      <a:pt x="29281" y="53006"/>
                    </a:moveTo>
                    <a:cubicBezTo>
                      <a:pt x="15374" y="53672"/>
                      <a:pt x="134" y="32336"/>
                      <a:pt x="706" y="4047"/>
                    </a:cubicBezTo>
                    <a:cubicBezTo>
                      <a:pt x="706" y="5571"/>
                      <a:pt x="706" y="7000"/>
                      <a:pt x="706" y="8524"/>
                    </a:cubicBezTo>
                    <a:lnTo>
                      <a:pt x="706" y="47"/>
                    </a:lnTo>
                    <a:lnTo>
                      <a:pt x="55188" y="47"/>
                    </a:lnTo>
                    <a:cubicBezTo>
                      <a:pt x="57856" y="29003"/>
                      <a:pt x="43377" y="52339"/>
                      <a:pt x="29281" y="53006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649" name="Google Shape;649;p3"/>
            <p:cNvSpPr/>
            <p:nvPr/>
          </p:nvSpPr>
          <p:spPr>
            <a:xfrm>
              <a:off x="2232714" y="2372698"/>
              <a:ext cx="19558" cy="351920"/>
            </a:xfrm>
            <a:custGeom>
              <a:rect b="b" l="l" r="r" t="t"/>
              <a:pathLst>
                <a:path extrusionOk="0" h="188697" w="10487">
                  <a:moveTo>
                    <a:pt x="9947" y="414"/>
                  </a:moveTo>
                  <a:cubicBezTo>
                    <a:pt x="10223" y="63467"/>
                    <a:pt x="6725" y="126480"/>
                    <a:pt x="-525" y="189111"/>
                  </a:cubicBezTo>
                  <a:cubicBezTo>
                    <a:pt x="6792" y="103455"/>
                    <a:pt x="9343" y="39012"/>
                    <a:pt x="9947" y="414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50" name="Google Shape;650;p3"/>
            <p:cNvSpPr/>
            <p:nvPr/>
          </p:nvSpPr>
          <p:spPr>
            <a:xfrm>
              <a:off x="2251112" y="2295491"/>
              <a:ext cx="1744" cy="75115"/>
            </a:xfrm>
            <a:custGeom>
              <a:rect b="b" l="l" r="r" t="t"/>
              <a:pathLst>
                <a:path extrusionOk="0" h="40276" w="935">
                  <a:moveTo>
                    <a:pt x="77" y="40691"/>
                  </a:moveTo>
                  <a:cubicBezTo>
                    <a:pt x="77" y="14846"/>
                    <a:pt x="-863" y="414"/>
                    <a:pt x="-393" y="414"/>
                  </a:cubicBezTo>
                  <a:cubicBezTo>
                    <a:pt x="339" y="7569"/>
                    <a:pt x="560" y="14772"/>
                    <a:pt x="278" y="21962"/>
                  </a:cubicBezTo>
                  <a:cubicBezTo>
                    <a:pt x="480" y="27466"/>
                    <a:pt x="480" y="33642"/>
                    <a:pt x="77" y="4069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51" name="Google Shape;651;p3"/>
            <p:cNvSpPr/>
            <p:nvPr/>
          </p:nvSpPr>
          <p:spPr>
            <a:xfrm>
              <a:off x="2252963" y="2372698"/>
              <a:ext cx="19676" cy="353171"/>
            </a:xfrm>
            <a:custGeom>
              <a:rect b="b" l="l" r="r" t="t"/>
              <a:pathLst>
                <a:path extrusionOk="0" h="189368" w="10550">
                  <a:moveTo>
                    <a:pt x="-513" y="414"/>
                  </a:moveTo>
                  <a:cubicBezTo>
                    <a:pt x="91" y="39080"/>
                    <a:pt x="2642" y="103791"/>
                    <a:pt x="10026" y="189782"/>
                  </a:cubicBezTo>
                  <a:cubicBezTo>
                    <a:pt x="2763" y="126923"/>
                    <a:pt x="-755" y="63689"/>
                    <a:pt x="-513" y="414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52" name="Google Shape;652;p3"/>
            <p:cNvSpPr/>
            <p:nvPr/>
          </p:nvSpPr>
          <p:spPr>
            <a:xfrm>
              <a:off x="2252764" y="2295990"/>
              <a:ext cx="1561" cy="74490"/>
            </a:xfrm>
            <a:custGeom>
              <a:rect b="b" l="l" r="r" t="t"/>
              <a:pathLst>
                <a:path extrusionOk="0" h="39941" w="837">
                  <a:moveTo>
                    <a:pt x="-406" y="40355"/>
                  </a:moveTo>
                  <a:cubicBezTo>
                    <a:pt x="-406" y="33642"/>
                    <a:pt x="-406" y="26930"/>
                    <a:pt x="-406" y="21962"/>
                  </a:cubicBezTo>
                  <a:cubicBezTo>
                    <a:pt x="-688" y="14773"/>
                    <a:pt x="-467" y="7570"/>
                    <a:pt x="265" y="414"/>
                  </a:cubicBezTo>
                  <a:cubicBezTo>
                    <a:pt x="534" y="347"/>
                    <a:pt x="-406" y="14578"/>
                    <a:pt x="-406" y="4035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53" name="Google Shape;653;p3"/>
            <p:cNvSpPr/>
            <p:nvPr/>
          </p:nvSpPr>
          <p:spPr>
            <a:xfrm>
              <a:off x="1185095" y="2333281"/>
              <a:ext cx="2139062" cy="3860352"/>
            </a:xfrm>
            <a:custGeom>
              <a:rect b="b" l="l" r="r" t="t"/>
              <a:pathLst>
                <a:path extrusionOk="0" h="2069894" w="1146950">
                  <a:moveTo>
                    <a:pt x="1146426" y="2070308"/>
                  </a:moveTo>
                  <a:lnTo>
                    <a:pt x="-525" y="2070308"/>
                  </a:lnTo>
                  <a:cubicBezTo>
                    <a:pt x="114305" y="1858237"/>
                    <a:pt x="213037" y="1637842"/>
                    <a:pt x="294839" y="1410976"/>
                  </a:cubicBezTo>
                  <a:cubicBezTo>
                    <a:pt x="476421" y="906978"/>
                    <a:pt x="540461" y="463866"/>
                    <a:pt x="562278" y="208712"/>
                  </a:cubicBezTo>
                  <a:cubicBezTo>
                    <a:pt x="569528" y="146082"/>
                    <a:pt x="573025" y="83068"/>
                    <a:pt x="572750" y="20015"/>
                  </a:cubicBezTo>
                  <a:cubicBezTo>
                    <a:pt x="572783" y="19632"/>
                    <a:pt x="572783" y="19257"/>
                    <a:pt x="572750" y="18874"/>
                  </a:cubicBezTo>
                  <a:cubicBezTo>
                    <a:pt x="572750" y="11826"/>
                    <a:pt x="572750" y="5448"/>
                    <a:pt x="572750" y="414"/>
                  </a:cubicBezTo>
                  <a:cubicBezTo>
                    <a:pt x="572750" y="5650"/>
                    <a:pt x="572750" y="11758"/>
                    <a:pt x="572750" y="18807"/>
                  </a:cubicBezTo>
                  <a:cubicBezTo>
                    <a:pt x="572682" y="19209"/>
                    <a:pt x="572682" y="19612"/>
                    <a:pt x="572750" y="20015"/>
                  </a:cubicBezTo>
                  <a:cubicBezTo>
                    <a:pt x="572508" y="83290"/>
                    <a:pt x="576025" y="146525"/>
                    <a:pt x="583289" y="209383"/>
                  </a:cubicBezTo>
                  <a:cubicBezTo>
                    <a:pt x="605105" y="464470"/>
                    <a:pt x="669213" y="907515"/>
                    <a:pt x="850660" y="1410976"/>
                  </a:cubicBezTo>
                  <a:cubicBezTo>
                    <a:pt x="932590" y="1637856"/>
                    <a:pt x="1031456" y="1858250"/>
                    <a:pt x="1146426" y="2070308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54" name="Google Shape;654;p3"/>
            <p:cNvSpPr/>
            <p:nvPr/>
          </p:nvSpPr>
          <p:spPr>
            <a:xfrm>
              <a:off x="1176487" y="2341666"/>
              <a:ext cx="2139062" cy="3860352"/>
            </a:xfrm>
            <a:custGeom>
              <a:rect b="b" l="l" r="r" t="t"/>
              <a:pathLst>
                <a:path extrusionOk="0" h="2069894" w="1146950">
                  <a:moveTo>
                    <a:pt x="1146426" y="2070308"/>
                  </a:moveTo>
                  <a:lnTo>
                    <a:pt x="-525" y="2070308"/>
                  </a:lnTo>
                  <a:cubicBezTo>
                    <a:pt x="114305" y="1858237"/>
                    <a:pt x="213037" y="1637842"/>
                    <a:pt x="294839" y="1410976"/>
                  </a:cubicBezTo>
                  <a:cubicBezTo>
                    <a:pt x="476421" y="906978"/>
                    <a:pt x="540461" y="463866"/>
                    <a:pt x="562278" y="208712"/>
                  </a:cubicBezTo>
                  <a:cubicBezTo>
                    <a:pt x="569528" y="146082"/>
                    <a:pt x="573025" y="83068"/>
                    <a:pt x="572750" y="20015"/>
                  </a:cubicBezTo>
                  <a:cubicBezTo>
                    <a:pt x="572783" y="19632"/>
                    <a:pt x="572783" y="19257"/>
                    <a:pt x="572750" y="18874"/>
                  </a:cubicBezTo>
                  <a:cubicBezTo>
                    <a:pt x="572750" y="11826"/>
                    <a:pt x="572750" y="5448"/>
                    <a:pt x="572750" y="414"/>
                  </a:cubicBezTo>
                  <a:cubicBezTo>
                    <a:pt x="572750" y="5650"/>
                    <a:pt x="572750" y="11758"/>
                    <a:pt x="572750" y="18807"/>
                  </a:cubicBezTo>
                  <a:cubicBezTo>
                    <a:pt x="572682" y="19209"/>
                    <a:pt x="572682" y="19612"/>
                    <a:pt x="572750" y="20015"/>
                  </a:cubicBezTo>
                  <a:cubicBezTo>
                    <a:pt x="572508" y="83290"/>
                    <a:pt x="576025" y="146525"/>
                    <a:pt x="583289" y="209383"/>
                  </a:cubicBezTo>
                  <a:cubicBezTo>
                    <a:pt x="605105" y="464470"/>
                    <a:pt x="669213" y="907515"/>
                    <a:pt x="850660" y="1410976"/>
                  </a:cubicBezTo>
                  <a:cubicBezTo>
                    <a:pt x="932590" y="1637856"/>
                    <a:pt x="1031456" y="1858250"/>
                    <a:pt x="1146426" y="2070308"/>
                  </a:cubicBezTo>
                  <a:close/>
                </a:path>
              </a:pathLst>
            </a:custGeom>
            <a:solidFill>
              <a:srgbClr val="FFFFFF">
                <a:alpha val="227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655" name="Google Shape;655;p3"/>
            <p:cNvGrpSpPr/>
            <p:nvPr/>
          </p:nvGrpSpPr>
          <p:grpSpPr>
            <a:xfrm>
              <a:off x="694995" y="2729954"/>
              <a:ext cx="3104668" cy="3470201"/>
              <a:chOff x="1969851" y="5110588"/>
              <a:chExt cx="1665505" cy="1861596"/>
            </a:xfrm>
          </p:grpSpPr>
          <p:sp>
            <p:nvSpPr>
              <p:cNvPr id="656" name="Google Shape;656;p3"/>
              <p:cNvSpPr/>
              <p:nvPr/>
            </p:nvSpPr>
            <p:spPr>
              <a:xfrm>
                <a:off x="1969851" y="5110588"/>
                <a:ext cx="1665505" cy="1861596"/>
              </a:xfrm>
              <a:custGeom>
                <a:rect b="b" l="l" r="r" t="t"/>
                <a:pathLst>
                  <a:path extrusionOk="0" h="1861596" w="1665505">
                    <a:moveTo>
                      <a:pt x="834257" y="671"/>
                    </a:moveTo>
                    <a:cubicBezTo>
                      <a:pt x="854396" y="176412"/>
                      <a:pt x="910716" y="427874"/>
                      <a:pt x="1065849" y="665239"/>
                    </a:cubicBezTo>
                    <a:cubicBezTo>
                      <a:pt x="1184532" y="846887"/>
                      <a:pt x="1334362" y="979532"/>
                      <a:pt x="1481574" y="1077204"/>
                    </a:cubicBezTo>
                    <a:cubicBezTo>
                      <a:pt x="1540761" y="1116447"/>
                      <a:pt x="1602169" y="1152219"/>
                      <a:pt x="1665505" y="1184340"/>
                    </a:cubicBezTo>
                    <a:cubicBezTo>
                      <a:pt x="1601787" y="1276990"/>
                      <a:pt x="1547795" y="1375971"/>
                      <a:pt x="1504397" y="1479704"/>
                    </a:cubicBezTo>
                    <a:cubicBezTo>
                      <a:pt x="1496295" y="1499171"/>
                      <a:pt x="1488689" y="1518369"/>
                      <a:pt x="1481574" y="1537299"/>
                    </a:cubicBezTo>
                    <a:cubicBezTo>
                      <a:pt x="1442344" y="1642214"/>
                      <a:pt x="1414003" y="1750888"/>
                      <a:pt x="1396992" y="1861595"/>
                    </a:cubicBezTo>
                    <a:cubicBezTo>
                      <a:pt x="1282163" y="1649524"/>
                      <a:pt x="1183431" y="1429129"/>
                      <a:pt x="1101629" y="1202263"/>
                    </a:cubicBezTo>
                    <a:cubicBezTo>
                      <a:pt x="920383" y="698803"/>
                      <a:pt x="856074" y="255757"/>
                      <a:pt x="834257" y="671"/>
                    </a:cubicBezTo>
                    <a:close/>
                    <a:moveTo>
                      <a:pt x="831315" y="0"/>
                    </a:moveTo>
                    <a:cubicBezTo>
                      <a:pt x="809498" y="255086"/>
                      <a:pt x="745458" y="698132"/>
                      <a:pt x="563876" y="1202264"/>
                    </a:cubicBezTo>
                    <a:cubicBezTo>
                      <a:pt x="482074" y="1429130"/>
                      <a:pt x="383342" y="1649525"/>
                      <a:pt x="268513" y="1861596"/>
                    </a:cubicBezTo>
                    <a:cubicBezTo>
                      <a:pt x="251530" y="1751291"/>
                      <a:pt x="223329" y="1643013"/>
                      <a:pt x="184334" y="1538441"/>
                    </a:cubicBezTo>
                    <a:cubicBezTo>
                      <a:pt x="177132" y="1519108"/>
                      <a:pt x="169385" y="1499527"/>
                      <a:pt x="161108" y="1479704"/>
                    </a:cubicBezTo>
                    <a:cubicBezTo>
                      <a:pt x="117710" y="1375971"/>
                      <a:pt x="63718" y="1276991"/>
                      <a:pt x="0" y="1184340"/>
                    </a:cubicBezTo>
                    <a:cubicBezTo>
                      <a:pt x="63477" y="1152146"/>
                      <a:pt x="125027" y="1116279"/>
                      <a:pt x="184334" y="1076935"/>
                    </a:cubicBezTo>
                    <a:cubicBezTo>
                      <a:pt x="331278" y="979264"/>
                      <a:pt x="481041" y="846686"/>
                      <a:pt x="599656" y="665239"/>
                    </a:cubicBezTo>
                    <a:cubicBezTo>
                      <a:pt x="754990" y="427538"/>
                      <a:pt x="811378" y="175741"/>
                      <a:pt x="831315" y="0"/>
                    </a:cubicBez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  <a:effectLst>
                <a:outerShdw blurRad="63500" rotWithShape="0" algn="ctr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57" name="Google Shape;657;p3"/>
              <p:cNvSpPr/>
              <p:nvPr/>
            </p:nvSpPr>
            <p:spPr>
              <a:xfrm>
                <a:off x="1969851" y="5110588"/>
                <a:ext cx="1665505" cy="1861596"/>
              </a:xfrm>
              <a:custGeom>
                <a:rect b="b" l="l" r="r" t="t"/>
                <a:pathLst>
                  <a:path extrusionOk="0" h="1861596" w="1665505">
                    <a:moveTo>
                      <a:pt x="834257" y="671"/>
                    </a:moveTo>
                    <a:cubicBezTo>
                      <a:pt x="854396" y="176412"/>
                      <a:pt x="910716" y="427874"/>
                      <a:pt x="1065849" y="665239"/>
                    </a:cubicBezTo>
                    <a:cubicBezTo>
                      <a:pt x="1184532" y="846887"/>
                      <a:pt x="1334362" y="979532"/>
                      <a:pt x="1481574" y="1077204"/>
                    </a:cubicBezTo>
                    <a:cubicBezTo>
                      <a:pt x="1540761" y="1116447"/>
                      <a:pt x="1602169" y="1152219"/>
                      <a:pt x="1665505" y="1184340"/>
                    </a:cubicBezTo>
                    <a:cubicBezTo>
                      <a:pt x="1601787" y="1276990"/>
                      <a:pt x="1547795" y="1375971"/>
                      <a:pt x="1504397" y="1479704"/>
                    </a:cubicBezTo>
                    <a:cubicBezTo>
                      <a:pt x="1496295" y="1499171"/>
                      <a:pt x="1488689" y="1518369"/>
                      <a:pt x="1481574" y="1537299"/>
                    </a:cubicBezTo>
                    <a:cubicBezTo>
                      <a:pt x="1442344" y="1642214"/>
                      <a:pt x="1414003" y="1750888"/>
                      <a:pt x="1396992" y="1861595"/>
                    </a:cubicBezTo>
                    <a:cubicBezTo>
                      <a:pt x="1282163" y="1649524"/>
                      <a:pt x="1183431" y="1429129"/>
                      <a:pt x="1101629" y="1202263"/>
                    </a:cubicBezTo>
                    <a:cubicBezTo>
                      <a:pt x="920383" y="698803"/>
                      <a:pt x="856074" y="255757"/>
                      <a:pt x="834257" y="671"/>
                    </a:cubicBezTo>
                    <a:close/>
                    <a:moveTo>
                      <a:pt x="831315" y="0"/>
                    </a:moveTo>
                    <a:cubicBezTo>
                      <a:pt x="809498" y="255086"/>
                      <a:pt x="745458" y="698132"/>
                      <a:pt x="563876" y="1202264"/>
                    </a:cubicBezTo>
                    <a:cubicBezTo>
                      <a:pt x="482074" y="1429130"/>
                      <a:pt x="383342" y="1649525"/>
                      <a:pt x="268513" y="1861596"/>
                    </a:cubicBezTo>
                    <a:cubicBezTo>
                      <a:pt x="251530" y="1751291"/>
                      <a:pt x="223329" y="1643013"/>
                      <a:pt x="184334" y="1538441"/>
                    </a:cubicBezTo>
                    <a:cubicBezTo>
                      <a:pt x="177132" y="1519108"/>
                      <a:pt x="169385" y="1499527"/>
                      <a:pt x="161108" y="1479704"/>
                    </a:cubicBezTo>
                    <a:cubicBezTo>
                      <a:pt x="117710" y="1375971"/>
                      <a:pt x="63718" y="1276991"/>
                      <a:pt x="0" y="1184340"/>
                    </a:cubicBezTo>
                    <a:cubicBezTo>
                      <a:pt x="63477" y="1152146"/>
                      <a:pt x="125027" y="1116279"/>
                      <a:pt x="184334" y="1076935"/>
                    </a:cubicBezTo>
                    <a:cubicBezTo>
                      <a:pt x="331278" y="979264"/>
                      <a:pt x="481041" y="846686"/>
                      <a:pt x="599656" y="665239"/>
                    </a:cubicBezTo>
                    <a:cubicBezTo>
                      <a:pt x="754990" y="427538"/>
                      <a:pt x="811378" y="175741"/>
                      <a:pt x="831315" y="0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658" name="Google Shape;658;p3"/>
          <p:cNvGrpSpPr/>
          <p:nvPr/>
        </p:nvGrpSpPr>
        <p:grpSpPr>
          <a:xfrm>
            <a:off x="5993215" y="576553"/>
            <a:ext cx="6233315" cy="6340113"/>
            <a:chOff x="-1322821" y="-545792"/>
            <a:chExt cx="7418847" cy="7545957"/>
          </a:xfrm>
        </p:grpSpPr>
        <p:grpSp>
          <p:nvGrpSpPr>
            <p:cNvPr id="659" name="Google Shape;659;p3"/>
            <p:cNvGrpSpPr/>
            <p:nvPr/>
          </p:nvGrpSpPr>
          <p:grpSpPr>
            <a:xfrm>
              <a:off x="-1322821" y="-545792"/>
              <a:ext cx="7418847" cy="7418847"/>
              <a:chOff x="563338" y="2416651"/>
              <a:chExt cx="3811769" cy="3811769"/>
            </a:xfrm>
          </p:grpSpPr>
          <p:sp>
            <p:nvSpPr>
              <p:cNvPr id="660" name="Google Shape;660;p3"/>
              <p:cNvSpPr/>
              <p:nvPr/>
            </p:nvSpPr>
            <p:spPr>
              <a:xfrm>
                <a:off x="1006882" y="2853886"/>
                <a:ext cx="2935083" cy="2935089"/>
              </a:xfrm>
              <a:custGeom>
                <a:rect b="b" l="l" r="r" t="t"/>
                <a:pathLst>
                  <a:path extrusionOk="0" h="2949838" w="2949832">
                    <a:moveTo>
                      <a:pt x="1474424" y="2949666"/>
                    </a:moveTo>
                    <a:cubicBezTo>
                      <a:pt x="659850" y="2949544"/>
                      <a:pt x="-393" y="2289102"/>
                      <a:pt x="-271" y="1474534"/>
                    </a:cubicBezTo>
                    <a:cubicBezTo>
                      <a:pt x="-154" y="659960"/>
                      <a:pt x="660288" y="-289"/>
                      <a:pt x="1474861" y="-167"/>
                    </a:cubicBezTo>
                    <a:cubicBezTo>
                      <a:pt x="2289435" y="-44"/>
                      <a:pt x="2949678" y="660397"/>
                      <a:pt x="2949562" y="1474971"/>
                    </a:cubicBezTo>
                    <a:cubicBezTo>
                      <a:pt x="2949503" y="1866147"/>
                      <a:pt x="2794046" y="2241280"/>
                      <a:pt x="2517398" y="2517841"/>
                    </a:cubicBezTo>
                    <a:cubicBezTo>
                      <a:pt x="2241368" y="2795300"/>
                      <a:pt x="1865803" y="2950798"/>
                      <a:pt x="1474424" y="2949666"/>
                    </a:cubicBezTo>
                    <a:close/>
                    <a:moveTo>
                      <a:pt x="1474424" y="17281"/>
                    </a:moveTo>
                    <a:cubicBezTo>
                      <a:pt x="670821" y="17281"/>
                      <a:pt x="17014" y="670855"/>
                      <a:pt x="17014" y="1474691"/>
                    </a:cubicBezTo>
                    <a:cubicBezTo>
                      <a:pt x="17014" y="2278528"/>
                      <a:pt x="670587" y="2932160"/>
                      <a:pt x="1474424" y="2932160"/>
                    </a:cubicBezTo>
                    <a:cubicBezTo>
                      <a:pt x="2278260" y="2932160"/>
                      <a:pt x="2931892" y="2278586"/>
                      <a:pt x="2931892" y="1474691"/>
                    </a:cubicBezTo>
                    <a:cubicBezTo>
                      <a:pt x="2931892" y="670796"/>
                      <a:pt x="2278085" y="17281"/>
                      <a:pt x="1474424" y="17281"/>
                    </a:cubicBezTo>
                    <a:close/>
                  </a:path>
                </a:pathLst>
              </a:custGeom>
              <a:solidFill>
                <a:srgbClr val="022B39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grpSp>
            <p:nvGrpSpPr>
              <p:cNvPr id="661" name="Google Shape;661;p3"/>
              <p:cNvGrpSpPr/>
              <p:nvPr/>
            </p:nvGrpSpPr>
            <p:grpSpPr>
              <a:xfrm rot="-4004204">
                <a:off x="1018398" y="2871711"/>
                <a:ext cx="2901649" cy="2901649"/>
                <a:chOff x="1225090" y="909059"/>
                <a:chExt cx="4619207" cy="4619207"/>
              </a:xfrm>
            </p:grpSpPr>
            <p:sp>
              <p:nvSpPr>
                <p:cNvPr id="662" name="Google Shape;662;p3"/>
                <p:cNvSpPr/>
                <p:nvPr/>
              </p:nvSpPr>
              <p:spPr>
                <a:xfrm rot="-4138533">
                  <a:off x="3521779" y="909696"/>
                  <a:ext cx="27569" cy="4618039"/>
                </a:xfrm>
                <a:custGeom>
                  <a:rect b="b" l="l" r="r" t="t"/>
                  <a:pathLst>
                    <a:path extrusionOk="0" h="2932384" w="17506">
                      <a:moveTo>
                        <a:pt x="0" y="0"/>
                      </a:moveTo>
                      <a:lnTo>
                        <a:pt x="17506" y="0"/>
                      </a:lnTo>
                      <a:lnTo>
                        <a:pt x="17506" y="2932385"/>
                      </a:lnTo>
                      <a:lnTo>
                        <a:pt x="0" y="2932385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663" name="Google Shape;663;p3"/>
                <p:cNvSpPr/>
                <p:nvPr/>
              </p:nvSpPr>
              <p:spPr>
                <a:xfrm rot="-4138533">
                  <a:off x="1227652" y="3204013"/>
                  <a:ext cx="4618039" cy="27569"/>
                </a:xfrm>
                <a:custGeom>
                  <a:rect b="b" l="l" r="r" t="t"/>
                  <a:pathLst>
                    <a:path extrusionOk="0" h="17506" w="2932384">
                      <a:moveTo>
                        <a:pt x="0" y="0"/>
                      </a:moveTo>
                      <a:lnTo>
                        <a:pt x="2932384" y="0"/>
                      </a:lnTo>
                      <a:lnTo>
                        <a:pt x="2932384" y="17506"/>
                      </a:lnTo>
                      <a:lnTo>
                        <a:pt x="0" y="17506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664" name="Google Shape;664;p3"/>
                <p:cNvSpPr/>
                <p:nvPr/>
              </p:nvSpPr>
              <p:spPr>
                <a:xfrm rot="-6837749">
                  <a:off x="1226417" y="3202908"/>
                  <a:ext cx="4620903" cy="27586"/>
                </a:xfrm>
                <a:custGeom>
                  <a:rect b="b" l="l" r="r" t="t"/>
                  <a:pathLst>
                    <a:path extrusionOk="0" h="17506" w="2932385">
                      <a:moveTo>
                        <a:pt x="-271" y="-167"/>
                      </a:moveTo>
                      <a:lnTo>
                        <a:pt x="2932114" y="-167"/>
                      </a:lnTo>
                      <a:lnTo>
                        <a:pt x="2932114" y="17339"/>
                      </a:lnTo>
                      <a:lnTo>
                        <a:pt x="-271" y="17339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665" name="Google Shape;665;p3"/>
                <p:cNvSpPr/>
                <p:nvPr/>
              </p:nvSpPr>
              <p:spPr>
                <a:xfrm rot="-5487289">
                  <a:off x="1226115" y="3204872"/>
                  <a:ext cx="4619996" cy="27581"/>
                </a:xfrm>
                <a:custGeom>
                  <a:rect b="b" l="l" r="r" t="t"/>
                  <a:pathLst>
                    <a:path extrusionOk="0" h="17506" w="2932385">
                      <a:moveTo>
                        <a:pt x="-271" y="-167"/>
                      </a:moveTo>
                      <a:lnTo>
                        <a:pt x="2932114" y="-167"/>
                      </a:lnTo>
                      <a:lnTo>
                        <a:pt x="2932114" y="17339"/>
                      </a:lnTo>
                      <a:lnTo>
                        <a:pt x="-271" y="17339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666" name="Google Shape;666;p3"/>
                <p:cNvSpPr/>
                <p:nvPr/>
              </p:nvSpPr>
              <p:spPr>
                <a:xfrm rot="-8192473">
                  <a:off x="1221339" y="3202828"/>
                  <a:ext cx="4625599" cy="27614"/>
                </a:xfrm>
                <a:custGeom>
                  <a:rect b="b" l="l" r="r" t="t"/>
                  <a:pathLst>
                    <a:path extrusionOk="0" h="17506" w="2932385">
                      <a:moveTo>
                        <a:pt x="-271" y="-167"/>
                      </a:moveTo>
                      <a:lnTo>
                        <a:pt x="2932114" y="-167"/>
                      </a:lnTo>
                      <a:lnTo>
                        <a:pt x="2932114" y="17340"/>
                      </a:lnTo>
                      <a:lnTo>
                        <a:pt x="-271" y="17340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667" name="Google Shape;667;p3"/>
                <p:cNvSpPr/>
                <p:nvPr/>
              </p:nvSpPr>
              <p:spPr>
                <a:xfrm rot="-6837749">
                  <a:off x="3522869" y="908449"/>
                  <a:ext cx="27586" cy="4620903"/>
                </a:xfrm>
                <a:custGeom>
                  <a:rect b="b" l="l" r="r" t="t"/>
                  <a:pathLst>
                    <a:path extrusionOk="0" h="2932385" w="17506">
                      <a:moveTo>
                        <a:pt x="-271" y="-167"/>
                      </a:moveTo>
                      <a:lnTo>
                        <a:pt x="17236" y="-167"/>
                      </a:lnTo>
                      <a:lnTo>
                        <a:pt x="17236" y="2932219"/>
                      </a:lnTo>
                      <a:lnTo>
                        <a:pt x="-271" y="2932219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668" name="Google Shape;668;p3"/>
                <p:cNvSpPr/>
                <p:nvPr/>
              </p:nvSpPr>
              <p:spPr>
                <a:xfrm rot="-8192473">
                  <a:off x="3522891" y="903370"/>
                  <a:ext cx="27614" cy="4625599"/>
                </a:xfrm>
                <a:custGeom>
                  <a:rect b="b" l="l" r="r" t="t"/>
                  <a:pathLst>
                    <a:path extrusionOk="0" h="2932385" w="17506">
                      <a:moveTo>
                        <a:pt x="-271" y="-167"/>
                      </a:moveTo>
                      <a:lnTo>
                        <a:pt x="17236" y="-167"/>
                      </a:lnTo>
                      <a:lnTo>
                        <a:pt x="17236" y="2932219"/>
                      </a:lnTo>
                      <a:lnTo>
                        <a:pt x="-271" y="2932219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669" name="Google Shape;669;p3"/>
                <p:cNvSpPr/>
                <p:nvPr/>
              </p:nvSpPr>
              <p:spPr>
                <a:xfrm rot="-5487289">
                  <a:off x="3520903" y="908170"/>
                  <a:ext cx="27581" cy="4619996"/>
                </a:xfrm>
                <a:custGeom>
                  <a:rect b="b" l="l" r="r" t="t"/>
                  <a:pathLst>
                    <a:path extrusionOk="0" h="2932385" w="17506">
                      <a:moveTo>
                        <a:pt x="-271" y="-167"/>
                      </a:moveTo>
                      <a:lnTo>
                        <a:pt x="17236" y="-167"/>
                      </a:lnTo>
                      <a:lnTo>
                        <a:pt x="17236" y="2932219"/>
                      </a:lnTo>
                      <a:lnTo>
                        <a:pt x="-271" y="2932219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670" name="Google Shape;670;p3"/>
              <p:cNvGrpSpPr/>
              <p:nvPr/>
            </p:nvGrpSpPr>
            <p:grpSpPr>
              <a:xfrm>
                <a:off x="2313507" y="2766645"/>
                <a:ext cx="362700" cy="329770"/>
                <a:chOff x="5827769" y="3261698"/>
                <a:chExt cx="529876" cy="393520"/>
              </a:xfrm>
            </p:grpSpPr>
            <p:sp>
              <p:nvSpPr>
                <p:cNvPr id="671" name="Google Shape;671;p3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672" name="Google Shape;672;p3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673" name="Google Shape;673;p3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C27ABC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674" name="Google Shape;674;p3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C27ABC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675" name="Google Shape;675;p3"/>
              <p:cNvGrpSpPr/>
              <p:nvPr/>
            </p:nvGrpSpPr>
            <p:grpSpPr>
              <a:xfrm>
                <a:off x="1771419" y="2870262"/>
                <a:ext cx="362700" cy="329770"/>
                <a:chOff x="5827769" y="3261698"/>
                <a:chExt cx="529876" cy="393520"/>
              </a:xfrm>
            </p:grpSpPr>
            <p:sp>
              <p:nvSpPr>
                <p:cNvPr id="676" name="Google Shape;676;p3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677" name="Google Shape;677;p3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678" name="Google Shape;678;p3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E78BB2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679" name="Google Shape;679;p3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E78BB2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680" name="Google Shape;680;p3"/>
              <p:cNvGrpSpPr/>
              <p:nvPr/>
            </p:nvGrpSpPr>
            <p:grpSpPr>
              <a:xfrm>
                <a:off x="1288736" y="3169672"/>
                <a:ext cx="362700" cy="329770"/>
                <a:chOff x="5827769" y="3261698"/>
                <a:chExt cx="529876" cy="393520"/>
              </a:xfrm>
            </p:grpSpPr>
            <p:sp>
              <p:nvSpPr>
                <p:cNvPr id="681" name="Google Shape;681;p3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682" name="Google Shape;682;p3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683" name="Google Shape;683;p3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F1B9C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684" name="Google Shape;684;p3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F1B9C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685" name="Google Shape;685;p3"/>
              <p:cNvGrpSpPr/>
              <p:nvPr/>
            </p:nvGrpSpPr>
            <p:grpSpPr>
              <a:xfrm>
                <a:off x="953933" y="3635002"/>
                <a:ext cx="362700" cy="329770"/>
                <a:chOff x="5827769" y="3261698"/>
                <a:chExt cx="529876" cy="393520"/>
              </a:xfrm>
            </p:grpSpPr>
            <p:sp>
              <p:nvSpPr>
                <p:cNvPr id="686" name="Google Shape;686;p3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687" name="Google Shape;687;p3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688" name="Google Shape;688;p3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EFD58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689" name="Google Shape;689;p3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EFD58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690" name="Google Shape;690;p3"/>
              <p:cNvGrpSpPr/>
              <p:nvPr/>
            </p:nvGrpSpPr>
            <p:grpSpPr>
              <a:xfrm>
                <a:off x="843472" y="4204766"/>
                <a:ext cx="362700" cy="329770"/>
                <a:chOff x="5827769" y="3261698"/>
                <a:chExt cx="529876" cy="393520"/>
              </a:xfrm>
            </p:grpSpPr>
            <p:sp>
              <p:nvSpPr>
                <p:cNvPr id="691" name="Google Shape;691;p3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692" name="Google Shape;692;p3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693" name="Google Shape;693;p3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7DD5A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694" name="Google Shape;694;p3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7DD5A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695" name="Google Shape;695;p3"/>
              <p:cNvGrpSpPr/>
              <p:nvPr/>
            </p:nvGrpSpPr>
            <p:grpSpPr>
              <a:xfrm>
                <a:off x="947093" y="4746850"/>
                <a:ext cx="362700" cy="329770"/>
                <a:chOff x="5827769" y="3261698"/>
                <a:chExt cx="529876" cy="393520"/>
              </a:xfrm>
            </p:grpSpPr>
            <p:sp>
              <p:nvSpPr>
                <p:cNvPr id="696" name="Google Shape;696;p3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697" name="Google Shape;697;p3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698" name="Google Shape;698;p3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8DE4E2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699" name="Google Shape;699;p3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8DE4E2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700" name="Google Shape;700;p3"/>
              <p:cNvGrpSpPr/>
              <p:nvPr/>
            </p:nvGrpSpPr>
            <p:grpSpPr>
              <a:xfrm>
                <a:off x="1253001" y="5217084"/>
                <a:ext cx="362700" cy="329770"/>
                <a:chOff x="5827769" y="3261698"/>
                <a:chExt cx="529876" cy="393520"/>
              </a:xfrm>
            </p:grpSpPr>
            <p:sp>
              <p:nvSpPr>
                <p:cNvPr id="701" name="Google Shape;701;p3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702" name="Google Shape;702;p3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703" name="Google Shape;703;p3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3DC3C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704" name="Google Shape;704;p3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3DC3C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705" name="Google Shape;705;p3"/>
              <p:cNvGrpSpPr/>
              <p:nvPr/>
            </p:nvGrpSpPr>
            <p:grpSpPr>
              <a:xfrm>
                <a:off x="1712270" y="5539216"/>
                <a:ext cx="362700" cy="329770"/>
                <a:chOff x="5827769" y="3261698"/>
                <a:chExt cx="529876" cy="393520"/>
              </a:xfrm>
            </p:grpSpPr>
            <p:sp>
              <p:nvSpPr>
                <p:cNvPr id="706" name="Google Shape;706;p3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707" name="Google Shape;707;p3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708" name="Google Shape;708;p3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00B8D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709" name="Google Shape;709;p3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00B8D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710" name="Google Shape;710;p3"/>
              <p:cNvGrpSpPr/>
              <p:nvPr/>
            </p:nvGrpSpPr>
            <p:grpSpPr>
              <a:xfrm>
                <a:off x="2269249" y="5662021"/>
                <a:ext cx="362700" cy="329770"/>
                <a:chOff x="5827769" y="3261698"/>
                <a:chExt cx="529876" cy="393520"/>
              </a:xfrm>
            </p:grpSpPr>
            <p:sp>
              <p:nvSpPr>
                <p:cNvPr id="711" name="Google Shape;711;p3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712" name="Google Shape;712;p3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713" name="Google Shape;713;p3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989DDA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714" name="Google Shape;714;p3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989DDA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715" name="Google Shape;715;p3"/>
              <p:cNvGrpSpPr/>
              <p:nvPr/>
            </p:nvGrpSpPr>
            <p:grpSpPr>
              <a:xfrm flipH="1">
                <a:off x="2858594" y="2889231"/>
                <a:ext cx="362700" cy="329770"/>
                <a:chOff x="5827769" y="3261698"/>
                <a:chExt cx="529876" cy="393520"/>
              </a:xfrm>
            </p:grpSpPr>
            <p:sp>
              <p:nvSpPr>
                <p:cNvPr id="716" name="Google Shape;716;p3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717" name="Google Shape;717;p3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718" name="Google Shape;718;p3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989DDA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719" name="Google Shape;719;p3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989DDA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720" name="Google Shape;720;p3"/>
              <p:cNvGrpSpPr/>
              <p:nvPr/>
            </p:nvGrpSpPr>
            <p:grpSpPr>
              <a:xfrm flipH="1">
                <a:off x="3330530" y="3205301"/>
                <a:ext cx="362700" cy="329770"/>
                <a:chOff x="5827769" y="3261698"/>
                <a:chExt cx="529876" cy="393520"/>
              </a:xfrm>
            </p:grpSpPr>
            <p:sp>
              <p:nvSpPr>
                <p:cNvPr id="721" name="Google Shape;721;p3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722" name="Google Shape;722;p3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723" name="Google Shape;723;p3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3DC3C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724" name="Google Shape;724;p3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3DC3C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725" name="Google Shape;725;p3"/>
              <p:cNvGrpSpPr/>
              <p:nvPr/>
            </p:nvGrpSpPr>
            <p:grpSpPr>
              <a:xfrm flipH="1">
                <a:off x="3648891" y="3682034"/>
                <a:ext cx="362700" cy="329770"/>
                <a:chOff x="5827769" y="3261698"/>
                <a:chExt cx="529876" cy="393520"/>
              </a:xfrm>
            </p:grpSpPr>
            <p:sp>
              <p:nvSpPr>
                <p:cNvPr id="726" name="Google Shape;726;p3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727" name="Google Shape;727;p3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728" name="Google Shape;728;p3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7DD5A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729" name="Google Shape;729;p3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7DD5A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730" name="Google Shape;730;p3"/>
              <p:cNvGrpSpPr/>
              <p:nvPr/>
            </p:nvGrpSpPr>
            <p:grpSpPr>
              <a:xfrm flipH="1">
                <a:off x="3739404" y="4255301"/>
                <a:ext cx="362700" cy="329770"/>
                <a:chOff x="5827769" y="3261698"/>
                <a:chExt cx="529876" cy="393520"/>
              </a:xfrm>
            </p:grpSpPr>
            <p:sp>
              <p:nvSpPr>
                <p:cNvPr id="731" name="Google Shape;731;p3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732" name="Google Shape;732;p3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733" name="Google Shape;733;p3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EFD58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734" name="Google Shape;734;p3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EFD58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735" name="Google Shape;735;p3"/>
              <p:cNvGrpSpPr/>
              <p:nvPr/>
            </p:nvGrpSpPr>
            <p:grpSpPr>
              <a:xfrm flipH="1">
                <a:off x="3616926" y="4793444"/>
                <a:ext cx="362700" cy="329770"/>
                <a:chOff x="5827769" y="3261698"/>
                <a:chExt cx="529876" cy="393520"/>
              </a:xfrm>
            </p:grpSpPr>
            <p:sp>
              <p:nvSpPr>
                <p:cNvPr id="736" name="Google Shape;736;p3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737" name="Google Shape;737;p3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738" name="Google Shape;738;p3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F1B9C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739" name="Google Shape;739;p3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F1B9C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740" name="Google Shape;740;p3"/>
              <p:cNvGrpSpPr/>
              <p:nvPr/>
            </p:nvGrpSpPr>
            <p:grpSpPr>
              <a:xfrm flipH="1">
                <a:off x="3294796" y="5252713"/>
                <a:ext cx="362700" cy="329770"/>
                <a:chOff x="5827769" y="3261698"/>
                <a:chExt cx="529876" cy="393520"/>
              </a:xfrm>
            </p:grpSpPr>
            <p:sp>
              <p:nvSpPr>
                <p:cNvPr id="741" name="Google Shape;741;p3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742" name="Google Shape;742;p3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743" name="Google Shape;743;p3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E78BB2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744" name="Google Shape;744;p3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E78BB2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745" name="Google Shape;745;p3"/>
              <p:cNvGrpSpPr/>
              <p:nvPr/>
            </p:nvGrpSpPr>
            <p:grpSpPr>
              <a:xfrm flipH="1">
                <a:off x="2824566" y="5558618"/>
                <a:ext cx="362700" cy="329770"/>
                <a:chOff x="5827769" y="3261698"/>
                <a:chExt cx="529876" cy="393520"/>
              </a:xfrm>
            </p:grpSpPr>
            <p:sp>
              <p:nvSpPr>
                <p:cNvPr id="746" name="Google Shape;746;p3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747" name="Google Shape;747;p3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748" name="Google Shape;748;p3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C27ABC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749" name="Google Shape;749;p3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C27ABC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</p:grpSp>
        <p:sp>
          <p:nvSpPr>
            <p:cNvPr id="750" name="Google Shape;750;p3"/>
            <p:cNvSpPr/>
            <p:nvPr/>
          </p:nvSpPr>
          <p:spPr>
            <a:xfrm>
              <a:off x="291113" y="1109101"/>
              <a:ext cx="4190436" cy="4106462"/>
            </a:xfrm>
            <a:custGeom>
              <a:rect b="b" l="l" r="r" t="t"/>
              <a:pathLst>
                <a:path extrusionOk="0" h="1860232" w="1860349">
                  <a:moveTo>
                    <a:pt x="929846" y="1860066"/>
                  </a:moveTo>
                  <a:cubicBezTo>
                    <a:pt x="417024" y="1860066"/>
                    <a:pt x="-271" y="1442830"/>
                    <a:pt x="-271" y="929950"/>
                  </a:cubicBezTo>
                  <a:cubicBezTo>
                    <a:pt x="-271" y="417070"/>
                    <a:pt x="417024" y="-167"/>
                    <a:pt x="929846" y="-167"/>
                  </a:cubicBezTo>
                  <a:cubicBezTo>
                    <a:pt x="1442667" y="-167"/>
                    <a:pt x="1860078" y="417070"/>
                    <a:pt x="1860078" y="929950"/>
                  </a:cubicBezTo>
                  <a:cubicBezTo>
                    <a:pt x="1860078" y="1442830"/>
                    <a:pt x="1442725" y="1860066"/>
                    <a:pt x="929846" y="1860066"/>
                  </a:cubicBezTo>
                  <a:close/>
                  <a:moveTo>
                    <a:pt x="929846" y="17340"/>
                  </a:moveTo>
                  <a:cubicBezTo>
                    <a:pt x="426652" y="17340"/>
                    <a:pt x="17236" y="426757"/>
                    <a:pt x="17236" y="929950"/>
                  </a:cubicBezTo>
                  <a:cubicBezTo>
                    <a:pt x="17236" y="1433143"/>
                    <a:pt x="426652" y="1842560"/>
                    <a:pt x="929846" y="1842560"/>
                  </a:cubicBezTo>
                  <a:cubicBezTo>
                    <a:pt x="1433038" y="1842560"/>
                    <a:pt x="1842572" y="1433201"/>
                    <a:pt x="1842572" y="929950"/>
                  </a:cubicBezTo>
                  <a:cubicBezTo>
                    <a:pt x="1842572" y="426698"/>
                    <a:pt x="1433097" y="17340"/>
                    <a:pt x="929846" y="17340"/>
                  </a:cubicBezTo>
                  <a:close/>
                </a:path>
              </a:pathLst>
            </a:custGeom>
            <a:solidFill>
              <a:srgbClr val="022B39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751" name="Google Shape;751;p3"/>
            <p:cNvGrpSpPr/>
            <p:nvPr/>
          </p:nvGrpSpPr>
          <p:grpSpPr>
            <a:xfrm>
              <a:off x="1109157" y="2941998"/>
              <a:ext cx="2538755" cy="4058167"/>
              <a:chOff x="4244107" y="3277890"/>
              <a:chExt cx="1196679" cy="1912876"/>
            </a:xfrm>
          </p:grpSpPr>
          <p:sp>
            <p:nvSpPr>
              <p:cNvPr id="752" name="Google Shape;752;p3"/>
              <p:cNvSpPr/>
              <p:nvPr/>
            </p:nvSpPr>
            <p:spPr>
              <a:xfrm>
                <a:off x="4707521" y="3277890"/>
                <a:ext cx="262704" cy="262318"/>
              </a:xfrm>
              <a:custGeom>
                <a:rect b="b" l="l" r="r" t="t"/>
                <a:pathLst>
                  <a:path extrusionOk="0" h="647700" w="648652">
                    <a:moveTo>
                      <a:pt x="323850" y="438150"/>
                    </a:moveTo>
                    <a:cubicBezTo>
                      <a:pt x="260985" y="438150"/>
                      <a:pt x="209550" y="386715"/>
                      <a:pt x="209550" y="323850"/>
                    </a:cubicBezTo>
                    <a:cubicBezTo>
                      <a:pt x="209550" y="260985"/>
                      <a:pt x="260985" y="209550"/>
                      <a:pt x="323850" y="209550"/>
                    </a:cubicBezTo>
                    <a:cubicBezTo>
                      <a:pt x="386715" y="209550"/>
                      <a:pt x="438150" y="260985"/>
                      <a:pt x="438150" y="323850"/>
                    </a:cubicBezTo>
                    <a:cubicBezTo>
                      <a:pt x="438150" y="386715"/>
                      <a:pt x="386715" y="438150"/>
                      <a:pt x="323850" y="438150"/>
                    </a:cubicBezTo>
                    <a:close/>
                    <a:moveTo>
                      <a:pt x="581025" y="252413"/>
                    </a:moveTo>
                    <a:cubicBezTo>
                      <a:pt x="575310" y="231458"/>
                      <a:pt x="566738" y="211455"/>
                      <a:pt x="556260" y="193358"/>
                    </a:cubicBezTo>
                    <a:lnTo>
                      <a:pt x="580073" y="121920"/>
                    </a:lnTo>
                    <a:lnTo>
                      <a:pt x="525780" y="67628"/>
                    </a:lnTo>
                    <a:lnTo>
                      <a:pt x="454343" y="91440"/>
                    </a:lnTo>
                    <a:cubicBezTo>
                      <a:pt x="435293" y="80963"/>
                      <a:pt x="415290" y="72390"/>
                      <a:pt x="394335" y="66675"/>
                    </a:cubicBezTo>
                    <a:lnTo>
                      <a:pt x="361950" y="0"/>
                    </a:lnTo>
                    <a:lnTo>
                      <a:pt x="285750" y="0"/>
                    </a:lnTo>
                    <a:lnTo>
                      <a:pt x="252413" y="66675"/>
                    </a:lnTo>
                    <a:cubicBezTo>
                      <a:pt x="231458" y="72390"/>
                      <a:pt x="211455" y="80963"/>
                      <a:pt x="193358" y="91440"/>
                    </a:cubicBezTo>
                    <a:lnTo>
                      <a:pt x="121920" y="67628"/>
                    </a:lnTo>
                    <a:lnTo>
                      <a:pt x="67628" y="121920"/>
                    </a:lnTo>
                    <a:lnTo>
                      <a:pt x="91440" y="193358"/>
                    </a:lnTo>
                    <a:cubicBezTo>
                      <a:pt x="80963" y="212408"/>
                      <a:pt x="72390" y="232410"/>
                      <a:pt x="66675" y="253365"/>
                    </a:cubicBezTo>
                    <a:lnTo>
                      <a:pt x="0" y="285750"/>
                    </a:lnTo>
                    <a:lnTo>
                      <a:pt x="0" y="361950"/>
                    </a:lnTo>
                    <a:lnTo>
                      <a:pt x="66675" y="395288"/>
                    </a:lnTo>
                    <a:cubicBezTo>
                      <a:pt x="72390" y="416243"/>
                      <a:pt x="80963" y="436245"/>
                      <a:pt x="91440" y="454343"/>
                    </a:cubicBezTo>
                    <a:lnTo>
                      <a:pt x="67628" y="525780"/>
                    </a:lnTo>
                    <a:lnTo>
                      <a:pt x="121920" y="580073"/>
                    </a:lnTo>
                    <a:lnTo>
                      <a:pt x="193358" y="556260"/>
                    </a:lnTo>
                    <a:cubicBezTo>
                      <a:pt x="212408" y="566738"/>
                      <a:pt x="232410" y="575310"/>
                      <a:pt x="253365" y="581025"/>
                    </a:cubicBezTo>
                    <a:lnTo>
                      <a:pt x="286703" y="647700"/>
                    </a:lnTo>
                    <a:lnTo>
                      <a:pt x="362903" y="647700"/>
                    </a:lnTo>
                    <a:lnTo>
                      <a:pt x="396240" y="581025"/>
                    </a:lnTo>
                    <a:cubicBezTo>
                      <a:pt x="417195" y="575310"/>
                      <a:pt x="437198" y="566738"/>
                      <a:pt x="455295" y="556260"/>
                    </a:cubicBezTo>
                    <a:lnTo>
                      <a:pt x="526733" y="580073"/>
                    </a:lnTo>
                    <a:lnTo>
                      <a:pt x="581025" y="525780"/>
                    </a:lnTo>
                    <a:lnTo>
                      <a:pt x="557213" y="454343"/>
                    </a:lnTo>
                    <a:cubicBezTo>
                      <a:pt x="567690" y="435293"/>
                      <a:pt x="576263" y="415290"/>
                      <a:pt x="581978" y="394335"/>
                    </a:cubicBezTo>
                    <a:lnTo>
                      <a:pt x="648653" y="360998"/>
                    </a:lnTo>
                    <a:lnTo>
                      <a:pt x="648653" y="284798"/>
                    </a:lnTo>
                    <a:lnTo>
                      <a:pt x="581025" y="252413"/>
                    </a:lnTo>
                    <a:close/>
                  </a:path>
                </a:pathLst>
              </a:custGeom>
              <a:solidFill>
                <a:srgbClr val="59595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grpSp>
            <p:nvGrpSpPr>
              <p:cNvPr id="753" name="Google Shape;753;p3"/>
              <p:cNvGrpSpPr/>
              <p:nvPr/>
            </p:nvGrpSpPr>
            <p:grpSpPr>
              <a:xfrm>
                <a:off x="4244107" y="3389095"/>
                <a:ext cx="1196679" cy="1801671"/>
                <a:chOff x="9628189" y="3549300"/>
                <a:chExt cx="1196679" cy="1801671"/>
              </a:xfrm>
            </p:grpSpPr>
            <p:sp>
              <p:nvSpPr>
                <p:cNvPr id="754" name="Google Shape;754;p3"/>
                <p:cNvSpPr/>
                <p:nvPr/>
              </p:nvSpPr>
              <p:spPr>
                <a:xfrm rot="-4364553">
                  <a:off x="9023276" y="4398956"/>
                  <a:ext cx="1861672" cy="102359"/>
                </a:xfrm>
                <a:custGeom>
                  <a:rect b="b" l="l" r="r" t="t"/>
                  <a:pathLst>
                    <a:path extrusionOk="0" h="46683" w="2103979">
                      <a:moveTo>
                        <a:pt x="-271" y="-167"/>
                      </a:moveTo>
                      <a:lnTo>
                        <a:pt x="2103709" y="-167"/>
                      </a:lnTo>
                      <a:lnTo>
                        <a:pt x="2103709" y="46517"/>
                      </a:lnTo>
                      <a:lnTo>
                        <a:pt x="-271" y="46517"/>
                      </a:lnTo>
                      <a:close/>
                    </a:path>
                  </a:pathLst>
                </a:custGeom>
                <a:solidFill>
                  <a:srgbClr val="99999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498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755" name="Google Shape;755;p3"/>
                <p:cNvSpPr/>
                <p:nvPr/>
              </p:nvSpPr>
              <p:spPr>
                <a:xfrm rot="-803187">
                  <a:off x="10447779" y="3519339"/>
                  <a:ext cx="102332" cy="1861672"/>
                </a:xfrm>
                <a:custGeom>
                  <a:rect b="b" l="l" r="r" t="t"/>
                  <a:pathLst>
                    <a:path extrusionOk="0" h="2103979" w="46683">
                      <a:moveTo>
                        <a:pt x="-271" y="-167"/>
                      </a:moveTo>
                      <a:lnTo>
                        <a:pt x="46413" y="-167"/>
                      </a:lnTo>
                      <a:lnTo>
                        <a:pt x="46413" y="2103813"/>
                      </a:lnTo>
                      <a:lnTo>
                        <a:pt x="-271" y="2103813"/>
                      </a:lnTo>
                      <a:close/>
                    </a:path>
                  </a:pathLst>
                </a:custGeom>
                <a:solidFill>
                  <a:srgbClr val="99999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498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sp>
            <p:nvSpPr>
              <p:cNvPr id="756" name="Google Shape;756;p3"/>
              <p:cNvSpPr/>
              <p:nvPr/>
            </p:nvSpPr>
            <p:spPr>
              <a:xfrm>
                <a:off x="4775718" y="3345895"/>
                <a:ext cx="126300" cy="126300"/>
              </a:xfrm>
              <a:prstGeom prst="ellipse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498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400"/>
                  <a:buFont typeface="Arial"/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2">
  <p:cSld name="CUSTOM_9">
    <p:spTree>
      <p:nvGrpSpPr>
        <p:cNvPr id="757" name="Shape 7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58" name="Google Shape;758;p4"/>
          <p:cNvSpPr/>
          <p:nvPr/>
        </p:nvSpPr>
        <p:spPr>
          <a:xfrm rot="-357428">
            <a:off x="5237984" y="2763289"/>
            <a:ext cx="389370" cy="4354255"/>
          </a:xfrm>
          <a:custGeom>
            <a:rect b="b" l="l" r="r" t="t"/>
            <a:pathLst>
              <a:path extrusionOk="0" h="3457303" w="336754">
                <a:moveTo>
                  <a:pt x="102376" y="0"/>
                </a:moveTo>
                <a:cubicBezTo>
                  <a:pt x="114713" y="97246"/>
                  <a:pt x="127051" y="194492"/>
                  <a:pt x="111085" y="391886"/>
                </a:cubicBezTo>
                <a:cubicBezTo>
                  <a:pt x="95119" y="589280"/>
                  <a:pt x="-29704" y="882469"/>
                  <a:pt x="6582" y="1184366"/>
                </a:cubicBezTo>
                <a:cubicBezTo>
                  <a:pt x="42868" y="1486263"/>
                  <a:pt x="295416" y="1824446"/>
                  <a:pt x="328799" y="2203269"/>
                </a:cubicBezTo>
                <a:cubicBezTo>
                  <a:pt x="362182" y="2582092"/>
                  <a:pt x="284530" y="3019697"/>
                  <a:pt x="206879" y="3457303"/>
                </a:cubicBezTo>
              </a:path>
            </a:pathLst>
          </a:custGeom>
          <a:noFill/>
          <a:ln cap="flat" cmpd="sng" w="12700">
            <a:solidFill>
              <a:srgbClr val="666666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59" name="Google Shape;759;p4"/>
          <p:cNvSpPr/>
          <p:nvPr/>
        </p:nvSpPr>
        <p:spPr>
          <a:xfrm>
            <a:off x="5873169" y="3454849"/>
            <a:ext cx="233202" cy="3474590"/>
          </a:xfrm>
          <a:custGeom>
            <a:rect b="b" l="l" r="r" t="t"/>
            <a:pathLst>
              <a:path extrusionOk="0" h="3457303" w="336754">
                <a:moveTo>
                  <a:pt x="102376" y="0"/>
                </a:moveTo>
                <a:cubicBezTo>
                  <a:pt x="114713" y="97246"/>
                  <a:pt x="127051" y="194492"/>
                  <a:pt x="111085" y="391886"/>
                </a:cubicBezTo>
                <a:cubicBezTo>
                  <a:pt x="95119" y="589280"/>
                  <a:pt x="-29704" y="882469"/>
                  <a:pt x="6582" y="1184366"/>
                </a:cubicBezTo>
                <a:cubicBezTo>
                  <a:pt x="42868" y="1486263"/>
                  <a:pt x="295416" y="1824446"/>
                  <a:pt x="328799" y="2203269"/>
                </a:cubicBezTo>
                <a:cubicBezTo>
                  <a:pt x="362182" y="2582092"/>
                  <a:pt x="284530" y="3019697"/>
                  <a:pt x="206879" y="3457303"/>
                </a:cubicBezTo>
              </a:path>
            </a:pathLst>
          </a:custGeom>
          <a:noFill/>
          <a:ln cap="flat" cmpd="sng" w="12700">
            <a:solidFill>
              <a:srgbClr val="666666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60" name="Google Shape;760;p4"/>
          <p:cNvSpPr/>
          <p:nvPr/>
        </p:nvSpPr>
        <p:spPr>
          <a:xfrm flipH="1" rot="-10308034">
            <a:off x="6680944" y="2833013"/>
            <a:ext cx="295151" cy="4214827"/>
          </a:xfrm>
          <a:custGeom>
            <a:rect b="b" l="l" r="r" t="t"/>
            <a:pathLst>
              <a:path extrusionOk="0" h="3457303" w="336754">
                <a:moveTo>
                  <a:pt x="102376" y="0"/>
                </a:moveTo>
                <a:cubicBezTo>
                  <a:pt x="114713" y="97246"/>
                  <a:pt x="127051" y="194492"/>
                  <a:pt x="111085" y="391886"/>
                </a:cubicBezTo>
                <a:cubicBezTo>
                  <a:pt x="95119" y="589280"/>
                  <a:pt x="-29704" y="882469"/>
                  <a:pt x="6582" y="1184366"/>
                </a:cubicBezTo>
                <a:cubicBezTo>
                  <a:pt x="42868" y="1486263"/>
                  <a:pt x="295416" y="1824446"/>
                  <a:pt x="328799" y="2203269"/>
                </a:cubicBezTo>
                <a:cubicBezTo>
                  <a:pt x="362182" y="2582092"/>
                  <a:pt x="284530" y="3019697"/>
                  <a:pt x="206879" y="3457303"/>
                </a:cubicBezTo>
              </a:path>
            </a:pathLst>
          </a:custGeom>
          <a:noFill/>
          <a:ln cap="flat" cmpd="sng" w="12700">
            <a:solidFill>
              <a:srgbClr val="666666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61" name="Google Shape;761;p4"/>
          <p:cNvSpPr/>
          <p:nvPr/>
        </p:nvSpPr>
        <p:spPr>
          <a:xfrm>
            <a:off x="5755463" y="2893238"/>
            <a:ext cx="1080264" cy="223607"/>
          </a:xfrm>
          <a:custGeom>
            <a:rect b="b" l="l" r="r" t="t"/>
            <a:pathLst>
              <a:path extrusionOk="0" h="223607" w="1080264">
                <a:moveTo>
                  <a:pt x="1080265" y="223607"/>
                </a:moveTo>
                <a:lnTo>
                  <a:pt x="0" y="223607"/>
                </a:lnTo>
                <a:lnTo>
                  <a:pt x="138924" y="203065"/>
                </a:lnTo>
                <a:lnTo>
                  <a:pt x="154383" y="161979"/>
                </a:lnTo>
                <a:cubicBezTo>
                  <a:pt x="175444" y="106264"/>
                  <a:pt x="222755" y="61236"/>
                  <a:pt x="276084" y="46607"/>
                </a:cubicBezTo>
                <a:cubicBezTo>
                  <a:pt x="329309" y="31978"/>
                  <a:pt x="378798" y="50238"/>
                  <a:pt x="402972" y="93502"/>
                </a:cubicBezTo>
                <a:lnTo>
                  <a:pt x="432957" y="60613"/>
                </a:lnTo>
                <a:cubicBezTo>
                  <a:pt x="478192" y="11020"/>
                  <a:pt x="541585" y="-10872"/>
                  <a:pt x="593357" y="5210"/>
                </a:cubicBezTo>
                <a:cubicBezTo>
                  <a:pt x="645130" y="21395"/>
                  <a:pt x="675114" y="72337"/>
                  <a:pt x="669200" y="134277"/>
                </a:cubicBezTo>
                <a:lnTo>
                  <a:pt x="699806" y="109065"/>
                </a:lnTo>
                <a:cubicBezTo>
                  <a:pt x="744627" y="72130"/>
                  <a:pt x="799201" y="58331"/>
                  <a:pt x="844644" y="72441"/>
                </a:cubicBezTo>
                <a:cubicBezTo>
                  <a:pt x="889984" y="86551"/>
                  <a:pt x="919864" y="126807"/>
                  <a:pt x="923807" y="178890"/>
                </a:cubicBezTo>
                <a:lnTo>
                  <a:pt x="1080265" y="223607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  <a:effectLst>
            <a:outerShdw blurRad="57150" rotWithShape="0" algn="bl" dir="1500000" dist="19050">
              <a:srgbClr val="999999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62" name="Google Shape;762;p4"/>
          <p:cNvSpPr/>
          <p:nvPr/>
        </p:nvSpPr>
        <p:spPr>
          <a:xfrm>
            <a:off x="10072981" y="2807553"/>
            <a:ext cx="2119028" cy="397551"/>
          </a:xfrm>
          <a:custGeom>
            <a:rect b="b" l="l" r="r" t="t"/>
            <a:pathLst>
              <a:path extrusionOk="0" h="397551" w="2119028">
                <a:moveTo>
                  <a:pt x="0" y="397551"/>
                </a:moveTo>
                <a:lnTo>
                  <a:pt x="2119029" y="397551"/>
                </a:lnTo>
                <a:lnTo>
                  <a:pt x="1926154" y="351693"/>
                </a:lnTo>
                <a:lnTo>
                  <a:pt x="1926050" y="278341"/>
                </a:lnTo>
                <a:cubicBezTo>
                  <a:pt x="1925946" y="189633"/>
                  <a:pt x="1872203" y="134437"/>
                  <a:pt x="1786193" y="134437"/>
                </a:cubicBezTo>
                <a:cubicBezTo>
                  <a:pt x="1700182" y="134437"/>
                  <a:pt x="1595600" y="189633"/>
                  <a:pt x="1513740" y="278341"/>
                </a:cubicBezTo>
                <a:lnTo>
                  <a:pt x="1510835" y="211006"/>
                </a:lnTo>
                <a:cubicBezTo>
                  <a:pt x="1506685" y="115969"/>
                  <a:pt x="1446301" y="57660"/>
                  <a:pt x="1352095" y="57660"/>
                </a:cubicBezTo>
                <a:cubicBezTo>
                  <a:pt x="1257888" y="57660"/>
                  <a:pt x="1143865" y="115969"/>
                  <a:pt x="1052148" y="211006"/>
                </a:cubicBezTo>
                <a:lnTo>
                  <a:pt x="1041980" y="146783"/>
                </a:lnTo>
                <a:cubicBezTo>
                  <a:pt x="1023098" y="27572"/>
                  <a:pt x="918827" y="-25964"/>
                  <a:pt x="779903" y="12113"/>
                </a:cubicBezTo>
                <a:cubicBezTo>
                  <a:pt x="640979" y="50190"/>
                  <a:pt x="496038" y="172099"/>
                  <a:pt x="415526" y="318596"/>
                </a:cubicBezTo>
                <a:lnTo>
                  <a:pt x="0" y="39755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  <a:effectLst>
            <a:outerShdw blurRad="57150" rotWithShape="0" algn="bl" dir="1500000" dist="19050">
              <a:srgbClr val="999999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63" name="Google Shape;763;p4"/>
          <p:cNvSpPr/>
          <p:nvPr/>
        </p:nvSpPr>
        <p:spPr>
          <a:xfrm>
            <a:off x="3259913" y="947388"/>
            <a:ext cx="1080264" cy="223607"/>
          </a:xfrm>
          <a:custGeom>
            <a:rect b="b" l="l" r="r" t="t"/>
            <a:pathLst>
              <a:path extrusionOk="0" h="223607" w="1080264">
                <a:moveTo>
                  <a:pt x="1080265" y="223607"/>
                </a:moveTo>
                <a:lnTo>
                  <a:pt x="0" y="223607"/>
                </a:lnTo>
                <a:lnTo>
                  <a:pt x="138924" y="203065"/>
                </a:lnTo>
                <a:lnTo>
                  <a:pt x="154383" y="161979"/>
                </a:lnTo>
                <a:cubicBezTo>
                  <a:pt x="175444" y="106264"/>
                  <a:pt x="222755" y="61236"/>
                  <a:pt x="276084" y="46607"/>
                </a:cubicBezTo>
                <a:cubicBezTo>
                  <a:pt x="329309" y="31978"/>
                  <a:pt x="378798" y="50238"/>
                  <a:pt x="402972" y="93502"/>
                </a:cubicBezTo>
                <a:lnTo>
                  <a:pt x="432957" y="60613"/>
                </a:lnTo>
                <a:cubicBezTo>
                  <a:pt x="478192" y="11020"/>
                  <a:pt x="541585" y="-10872"/>
                  <a:pt x="593357" y="5210"/>
                </a:cubicBezTo>
                <a:cubicBezTo>
                  <a:pt x="645130" y="21395"/>
                  <a:pt x="675114" y="72337"/>
                  <a:pt x="669200" y="134277"/>
                </a:cubicBezTo>
                <a:lnTo>
                  <a:pt x="699806" y="109065"/>
                </a:lnTo>
                <a:cubicBezTo>
                  <a:pt x="744627" y="72130"/>
                  <a:pt x="799201" y="58331"/>
                  <a:pt x="844644" y="72441"/>
                </a:cubicBezTo>
                <a:cubicBezTo>
                  <a:pt x="889984" y="86551"/>
                  <a:pt x="919864" y="126807"/>
                  <a:pt x="923807" y="178890"/>
                </a:cubicBezTo>
                <a:lnTo>
                  <a:pt x="1080265" y="223607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  <a:effectLst>
            <a:outerShdw blurRad="57150" rotWithShape="0" algn="bl" dir="1500000" dist="19050">
              <a:srgbClr val="999999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64" name="Google Shape;764;p4"/>
          <p:cNvSpPr/>
          <p:nvPr/>
        </p:nvSpPr>
        <p:spPr>
          <a:xfrm>
            <a:off x="6297156" y="860428"/>
            <a:ext cx="2119028" cy="397551"/>
          </a:xfrm>
          <a:custGeom>
            <a:rect b="b" l="l" r="r" t="t"/>
            <a:pathLst>
              <a:path extrusionOk="0" h="397551" w="2119028">
                <a:moveTo>
                  <a:pt x="0" y="397551"/>
                </a:moveTo>
                <a:lnTo>
                  <a:pt x="2119029" y="397551"/>
                </a:lnTo>
                <a:lnTo>
                  <a:pt x="1926154" y="351693"/>
                </a:lnTo>
                <a:lnTo>
                  <a:pt x="1926050" y="278341"/>
                </a:lnTo>
                <a:cubicBezTo>
                  <a:pt x="1925946" y="189633"/>
                  <a:pt x="1872203" y="134437"/>
                  <a:pt x="1786193" y="134437"/>
                </a:cubicBezTo>
                <a:cubicBezTo>
                  <a:pt x="1700182" y="134437"/>
                  <a:pt x="1595600" y="189633"/>
                  <a:pt x="1513740" y="278341"/>
                </a:cubicBezTo>
                <a:lnTo>
                  <a:pt x="1510835" y="211006"/>
                </a:lnTo>
                <a:cubicBezTo>
                  <a:pt x="1506685" y="115969"/>
                  <a:pt x="1446301" y="57660"/>
                  <a:pt x="1352095" y="57660"/>
                </a:cubicBezTo>
                <a:cubicBezTo>
                  <a:pt x="1257888" y="57660"/>
                  <a:pt x="1143865" y="115969"/>
                  <a:pt x="1052148" y="211006"/>
                </a:cubicBezTo>
                <a:lnTo>
                  <a:pt x="1041980" y="146783"/>
                </a:lnTo>
                <a:cubicBezTo>
                  <a:pt x="1023098" y="27572"/>
                  <a:pt x="918827" y="-25964"/>
                  <a:pt x="779903" y="12113"/>
                </a:cubicBezTo>
                <a:cubicBezTo>
                  <a:pt x="640979" y="50190"/>
                  <a:pt x="496038" y="172099"/>
                  <a:pt x="415526" y="318596"/>
                </a:cubicBezTo>
                <a:lnTo>
                  <a:pt x="0" y="39755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  <a:effectLst>
            <a:outerShdw blurRad="57150" rotWithShape="0" algn="bl" dir="1500000" dist="19050">
              <a:srgbClr val="999999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65" name="Google Shape;765;p4"/>
          <p:cNvSpPr/>
          <p:nvPr/>
        </p:nvSpPr>
        <p:spPr>
          <a:xfrm rot="-1136340">
            <a:off x="4295573" y="3648385"/>
            <a:ext cx="181574" cy="3926627"/>
          </a:xfrm>
          <a:custGeom>
            <a:rect b="b" l="l" r="r" t="t"/>
            <a:pathLst>
              <a:path extrusionOk="0" h="3457303" w="336754">
                <a:moveTo>
                  <a:pt x="102376" y="0"/>
                </a:moveTo>
                <a:cubicBezTo>
                  <a:pt x="114713" y="97246"/>
                  <a:pt x="127051" y="194492"/>
                  <a:pt x="111085" y="391886"/>
                </a:cubicBezTo>
                <a:cubicBezTo>
                  <a:pt x="95119" y="589280"/>
                  <a:pt x="-29704" y="882469"/>
                  <a:pt x="6582" y="1184366"/>
                </a:cubicBezTo>
                <a:cubicBezTo>
                  <a:pt x="42868" y="1486263"/>
                  <a:pt x="295416" y="1824446"/>
                  <a:pt x="328799" y="2203269"/>
                </a:cubicBezTo>
                <a:cubicBezTo>
                  <a:pt x="362182" y="2582092"/>
                  <a:pt x="284530" y="3019697"/>
                  <a:pt x="206879" y="3457303"/>
                </a:cubicBezTo>
              </a:path>
            </a:pathLst>
          </a:custGeom>
          <a:noFill/>
          <a:ln cap="flat" cmpd="sng" w="12700">
            <a:solidFill>
              <a:srgbClr val="666666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66" name="Google Shape;766;p4"/>
          <p:cNvSpPr/>
          <p:nvPr/>
        </p:nvSpPr>
        <p:spPr>
          <a:xfrm>
            <a:off x="6224076" y="1957825"/>
            <a:ext cx="233202" cy="5064949"/>
          </a:xfrm>
          <a:custGeom>
            <a:rect b="b" l="l" r="r" t="t"/>
            <a:pathLst>
              <a:path extrusionOk="0" h="3457303" w="336754">
                <a:moveTo>
                  <a:pt x="102376" y="0"/>
                </a:moveTo>
                <a:cubicBezTo>
                  <a:pt x="114713" y="97246"/>
                  <a:pt x="127051" y="194492"/>
                  <a:pt x="111085" y="391886"/>
                </a:cubicBezTo>
                <a:cubicBezTo>
                  <a:pt x="95119" y="589280"/>
                  <a:pt x="-29704" y="882469"/>
                  <a:pt x="6582" y="1184366"/>
                </a:cubicBezTo>
                <a:cubicBezTo>
                  <a:pt x="42868" y="1486263"/>
                  <a:pt x="295416" y="1824446"/>
                  <a:pt x="328799" y="2203269"/>
                </a:cubicBezTo>
                <a:cubicBezTo>
                  <a:pt x="362182" y="2582092"/>
                  <a:pt x="284530" y="3019697"/>
                  <a:pt x="206879" y="3457303"/>
                </a:cubicBezTo>
              </a:path>
            </a:pathLst>
          </a:custGeom>
          <a:noFill/>
          <a:ln cap="flat" cmpd="sng" w="12700">
            <a:solidFill>
              <a:srgbClr val="666666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67" name="Google Shape;767;p4"/>
          <p:cNvSpPr/>
          <p:nvPr/>
        </p:nvSpPr>
        <p:spPr>
          <a:xfrm rot="904109">
            <a:off x="7825411" y="3341361"/>
            <a:ext cx="68005" cy="4107376"/>
          </a:xfrm>
          <a:custGeom>
            <a:rect b="b" l="l" r="r" t="t"/>
            <a:pathLst>
              <a:path extrusionOk="0" h="3457303" w="336754">
                <a:moveTo>
                  <a:pt x="102376" y="0"/>
                </a:moveTo>
                <a:cubicBezTo>
                  <a:pt x="114713" y="97246"/>
                  <a:pt x="127051" y="194492"/>
                  <a:pt x="111085" y="391886"/>
                </a:cubicBezTo>
                <a:cubicBezTo>
                  <a:pt x="95119" y="589280"/>
                  <a:pt x="-29704" y="882469"/>
                  <a:pt x="6582" y="1184366"/>
                </a:cubicBezTo>
                <a:cubicBezTo>
                  <a:pt x="42868" y="1486263"/>
                  <a:pt x="295416" y="1824446"/>
                  <a:pt x="328799" y="2203269"/>
                </a:cubicBezTo>
                <a:cubicBezTo>
                  <a:pt x="362182" y="2582092"/>
                  <a:pt x="284530" y="3019697"/>
                  <a:pt x="206879" y="3457303"/>
                </a:cubicBezTo>
              </a:path>
            </a:pathLst>
          </a:custGeom>
          <a:noFill/>
          <a:ln cap="flat" cmpd="sng" w="12700">
            <a:solidFill>
              <a:srgbClr val="666666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68" name="Google Shape;768;p4"/>
          <p:cNvSpPr/>
          <p:nvPr/>
        </p:nvSpPr>
        <p:spPr>
          <a:xfrm rot="653613">
            <a:off x="7117077" y="4395626"/>
            <a:ext cx="227194" cy="2794273"/>
          </a:xfrm>
          <a:custGeom>
            <a:rect b="b" l="l" r="r" t="t"/>
            <a:pathLst>
              <a:path extrusionOk="0" h="3457303" w="336754">
                <a:moveTo>
                  <a:pt x="102376" y="0"/>
                </a:moveTo>
                <a:cubicBezTo>
                  <a:pt x="114713" y="97246"/>
                  <a:pt x="127051" y="194492"/>
                  <a:pt x="111085" y="391886"/>
                </a:cubicBezTo>
                <a:cubicBezTo>
                  <a:pt x="95119" y="589280"/>
                  <a:pt x="-29704" y="882469"/>
                  <a:pt x="6582" y="1184366"/>
                </a:cubicBezTo>
                <a:cubicBezTo>
                  <a:pt x="42868" y="1486263"/>
                  <a:pt x="295416" y="1824446"/>
                  <a:pt x="328799" y="2203269"/>
                </a:cubicBezTo>
                <a:cubicBezTo>
                  <a:pt x="362182" y="2582092"/>
                  <a:pt x="284530" y="3019697"/>
                  <a:pt x="206879" y="3457303"/>
                </a:cubicBezTo>
              </a:path>
            </a:pathLst>
          </a:custGeom>
          <a:noFill/>
          <a:ln cap="flat" cmpd="sng" w="12700">
            <a:solidFill>
              <a:srgbClr val="666666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769" name="Google Shape;769;p4"/>
          <p:cNvSpPr/>
          <p:nvPr/>
        </p:nvSpPr>
        <p:spPr>
          <a:xfrm rot="-663208">
            <a:off x="4791706" y="4231526"/>
            <a:ext cx="184427" cy="3122466"/>
          </a:xfrm>
          <a:custGeom>
            <a:rect b="b" l="l" r="r" t="t"/>
            <a:pathLst>
              <a:path extrusionOk="0" h="3457303" w="336754">
                <a:moveTo>
                  <a:pt x="102376" y="0"/>
                </a:moveTo>
                <a:cubicBezTo>
                  <a:pt x="114713" y="97246"/>
                  <a:pt x="127051" y="194492"/>
                  <a:pt x="111085" y="391886"/>
                </a:cubicBezTo>
                <a:cubicBezTo>
                  <a:pt x="95119" y="589280"/>
                  <a:pt x="-29704" y="882469"/>
                  <a:pt x="6582" y="1184366"/>
                </a:cubicBezTo>
                <a:cubicBezTo>
                  <a:pt x="42868" y="1486263"/>
                  <a:pt x="295416" y="1824446"/>
                  <a:pt x="328799" y="2203269"/>
                </a:cubicBezTo>
                <a:cubicBezTo>
                  <a:pt x="362182" y="2582092"/>
                  <a:pt x="284530" y="3019697"/>
                  <a:pt x="206879" y="3457303"/>
                </a:cubicBezTo>
              </a:path>
            </a:pathLst>
          </a:custGeom>
          <a:noFill/>
          <a:ln cap="flat" cmpd="sng" w="12700">
            <a:solidFill>
              <a:srgbClr val="666666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770" name="Google Shape;770;p4"/>
          <p:cNvGrpSpPr/>
          <p:nvPr/>
        </p:nvGrpSpPr>
        <p:grpSpPr>
          <a:xfrm>
            <a:off x="5267494" y="4739026"/>
            <a:ext cx="1326282" cy="1745352"/>
            <a:chOff x="4048257" y="3672819"/>
            <a:chExt cx="668523" cy="879758"/>
          </a:xfrm>
        </p:grpSpPr>
        <p:sp>
          <p:nvSpPr>
            <p:cNvPr id="771" name="Google Shape;771;p4"/>
            <p:cNvSpPr/>
            <p:nvPr/>
          </p:nvSpPr>
          <p:spPr>
            <a:xfrm flipH="1">
              <a:off x="4305980" y="4457938"/>
              <a:ext cx="136807" cy="94638"/>
            </a:xfrm>
            <a:custGeom>
              <a:rect b="b" l="l" r="r" t="t"/>
              <a:pathLst>
                <a:path extrusionOk="0" h="146726" w="212104">
                  <a:moveTo>
                    <a:pt x="51604" y="6250"/>
                  </a:moveTo>
                  <a:cubicBezTo>
                    <a:pt x="57252" y="29014"/>
                    <a:pt x="57252" y="46445"/>
                    <a:pt x="51604" y="58542"/>
                  </a:cubicBezTo>
                  <a:cubicBezTo>
                    <a:pt x="41126" y="80736"/>
                    <a:pt x="17980" y="70830"/>
                    <a:pt x="6455" y="94738"/>
                  </a:cubicBezTo>
                  <a:cubicBezTo>
                    <a:pt x="-1641" y="111406"/>
                    <a:pt x="-1546" y="139314"/>
                    <a:pt x="6455" y="147030"/>
                  </a:cubicBezTo>
                  <a:cubicBezTo>
                    <a:pt x="19790" y="159794"/>
                    <a:pt x="43888" y="105404"/>
                    <a:pt x="82655" y="110834"/>
                  </a:cubicBezTo>
                  <a:cubicBezTo>
                    <a:pt x="98848" y="113120"/>
                    <a:pt x="97990" y="123122"/>
                    <a:pt x="119326" y="126931"/>
                  </a:cubicBezTo>
                  <a:cubicBezTo>
                    <a:pt x="138957" y="129503"/>
                    <a:pt x="158884" y="125217"/>
                    <a:pt x="175714" y="114834"/>
                  </a:cubicBezTo>
                  <a:cubicBezTo>
                    <a:pt x="182763" y="111120"/>
                    <a:pt x="213814" y="94928"/>
                    <a:pt x="212481" y="82641"/>
                  </a:cubicBezTo>
                  <a:cubicBezTo>
                    <a:pt x="211719" y="75783"/>
                    <a:pt x="200575" y="68258"/>
                    <a:pt x="153140" y="66544"/>
                  </a:cubicBezTo>
                  <a:cubicBezTo>
                    <a:pt x="152188" y="45113"/>
                    <a:pt x="151330" y="23682"/>
                    <a:pt x="150378" y="225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  <a:effectLst>
              <a:outerShdw blurRad="171450" rotWithShape="0" algn="bl" dir="5400000" dist="47625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72" name="Google Shape;772;p4"/>
            <p:cNvSpPr/>
            <p:nvPr/>
          </p:nvSpPr>
          <p:spPr>
            <a:xfrm flipH="1">
              <a:off x="4048257" y="3672819"/>
              <a:ext cx="668523" cy="792039"/>
            </a:xfrm>
            <a:custGeom>
              <a:rect b="b" l="l" r="r" t="t"/>
              <a:pathLst>
                <a:path extrusionOk="0" h="1227968" w="1036469">
                  <a:moveTo>
                    <a:pt x="520670" y="1230219"/>
                  </a:moveTo>
                  <a:cubicBezTo>
                    <a:pt x="156625" y="1230219"/>
                    <a:pt x="-110932" y="618333"/>
                    <a:pt x="46516" y="291436"/>
                  </a:cubicBezTo>
                  <a:cubicBezTo>
                    <a:pt x="131765" y="114461"/>
                    <a:pt x="314835" y="8828"/>
                    <a:pt x="495238" y="2542"/>
                  </a:cubicBezTo>
                  <a:cubicBezTo>
                    <a:pt x="716504" y="-5078"/>
                    <a:pt x="915386" y="137415"/>
                    <a:pt x="994825" y="318486"/>
                  </a:cubicBezTo>
                  <a:cubicBezTo>
                    <a:pt x="1159321" y="694437"/>
                    <a:pt x="807754" y="1230219"/>
                    <a:pt x="520670" y="12302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  <a:effectLst>
              <a:outerShdw blurRad="171450" rotWithShape="0" algn="bl" dir="5400000" dist="47625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73" name="Google Shape;773;p4"/>
            <p:cNvSpPr/>
            <p:nvPr/>
          </p:nvSpPr>
          <p:spPr>
            <a:xfrm flipH="1">
              <a:off x="4484971" y="3775670"/>
              <a:ext cx="171176" cy="347798"/>
            </a:xfrm>
            <a:custGeom>
              <a:rect b="b" l="l" r="r" t="t"/>
              <a:pathLst>
                <a:path extrusionOk="0" h="539221" w="265389">
                  <a:moveTo>
                    <a:pt x="47960" y="541472"/>
                  </a:moveTo>
                  <a:cubicBezTo>
                    <a:pt x="9089" y="460891"/>
                    <a:pt x="-6428" y="370973"/>
                    <a:pt x="3193" y="282011"/>
                  </a:cubicBezTo>
                  <a:cubicBezTo>
                    <a:pt x="6240" y="256673"/>
                    <a:pt x="31768" y="62174"/>
                    <a:pt x="155593" y="13595"/>
                  </a:cubicBezTo>
                  <a:cubicBezTo>
                    <a:pt x="164356" y="10167"/>
                    <a:pt x="215695" y="-10122"/>
                    <a:pt x="245128" y="13595"/>
                  </a:cubicBezTo>
                  <a:cubicBezTo>
                    <a:pt x="284752" y="45505"/>
                    <a:pt x="255510" y="134469"/>
                    <a:pt x="254081" y="138850"/>
                  </a:cubicBezTo>
                  <a:cubicBezTo>
                    <a:pt x="226078" y="221145"/>
                    <a:pt x="163117" y="233528"/>
                    <a:pt x="111206" y="299917"/>
                  </a:cubicBezTo>
                  <a:cubicBezTo>
                    <a:pt x="77964" y="341352"/>
                    <a:pt x="42150" y="413075"/>
                    <a:pt x="47960" y="541472"/>
                  </a:cubicBezTo>
                  <a:close/>
                </a:path>
              </a:pathLst>
            </a:custGeom>
            <a:solidFill>
              <a:srgbClr val="FFFFFF">
                <a:alpha val="3743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74" name="Google Shape;774;p4"/>
            <p:cNvSpPr/>
            <p:nvPr/>
          </p:nvSpPr>
          <p:spPr>
            <a:xfrm flipH="1">
              <a:off x="4343964" y="4461863"/>
              <a:ext cx="62621" cy="18890"/>
            </a:xfrm>
            <a:custGeom>
              <a:rect b="b" l="l" r="r" t="t"/>
              <a:pathLst>
                <a:path extrusionOk="0" h="73359" w="243189">
                  <a:moveTo>
                    <a:pt x="6069" y="0"/>
                  </a:moveTo>
                  <a:lnTo>
                    <a:pt x="242166" y="0"/>
                  </a:lnTo>
                  <a:lnTo>
                    <a:pt x="243189" y="23813"/>
                  </a:lnTo>
                  <a:lnTo>
                    <a:pt x="121006" y="49464"/>
                  </a:lnTo>
                  <a:lnTo>
                    <a:pt x="241677" y="49464"/>
                  </a:lnTo>
                  <a:lnTo>
                    <a:pt x="241677" y="73359"/>
                  </a:lnTo>
                  <a:lnTo>
                    <a:pt x="0" y="73359"/>
                  </a:lnTo>
                  <a:lnTo>
                    <a:pt x="3651" y="54271"/>
                  </a:lnTo>
                  <a:lnTo>
                    <a:pt x="3036" y="49890"/>
                  </a:lnTo>
                  <a:lnTo>
                    <a:pt x="126980" y="23895"/>
                  </a:lnTo>
                  <a:lnTo>
                    <a:pt x="6069" y="23895"/>
                  </a:lnTo>
                  <a:close/>
                </a:path>
              </a:pathLst>
            </a:custGeom>
            <a:solidFill>
              <a:srgbClr val="51515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75" name="Google Shape;775;p4"/>
          <p:cNvGrpSpPr/>
          <p:nvPr/>
        </p:nvGrpSpPr>
        <p:grpSpPr>
          <a:xfrm>
            <a:off x="5615886" y="718648"/>
            <a:ext cx="1326282" cy="1745352"/>
            <a:chOff x="4904878" y="3672819"/>
            <a:chExt cx="668523" cy="879758"/>
          </a:xfrm>
        </p:grpSpPr>
        <p:sp>
          <p:nvSpPr>
            <p:cNvPr id="776" name="Google Shape;776;p4"/>
            <p:cNvSpPr/>
            <p:nvPr/>
          </p:nvSpPr>
          <p:spPr>
            <a:xfrm flipH="1">
              <a:off x="5162601" y="4457938"/>
              <a:ext cx="136807" cy="94638"/>
            </a:xfrm>
            <a:custGeom>
              <a:rect b="b" l="l" r="r" t="t"/>
              <a:pathLst>
                <a:path extrusionOk="0" h="146726" w="212104">
                  <a:moveTo>
                    <a:pt x="51604" y="6250"/>
                  </a:moveTo>
                  <a:cubicBezTo>
                    <a:pt x="57252" y="29014"/>
                    <a:pt x="57252" y="46445"/>
                    <a:pt x="51604" y="58542"/>
                  </a:cubicBezTo>
                  <a:cubicBezTo>
                    <a:pt x="41126" y="80736"/>
                    <a:pt x="17980" y="70830"/>
                    <a:pt x="6455" y="94738"/>
                  </a:cubicBezTo>
                  <a:cubicBezTo>
                    <a:pt x="-1641" y="111406"/>
                    <a:pt x="-1546" y="139314"/>
                    <a:pt x="6455" y="147030"/>
                  </a:cubicBezTo>
                  <a:cubicBezTo>
                    <a:pt x="19790" y="159794"/>
                    <a:pt x="43888" y="105404"/>
                    <a:pt x="82655" y="110834"/>
                  </a:cubicBezTo>
                  <a:cubicBezTo>
                    <a:pt x="98848" y="113120"/>
                    <a:pt x="97990" y="123122"/>
                    <a:pt x="119326" y="126931"/>
                  </a:cubicBezTo>
                  <a:cubicBezTo>
                    <a:pt x="138957" y="129503"/>
                    <a:pt x="158884" y="125217"/>
                    <a:pt x="175714" y="114834"/>
                  </a:cubicBezTo>
                  <a:cubicBezTo>
                    <a:pt x="182763" y="111120"/>
                    <a:pt x="213814" y="94928"/>
                    <a:pt x="212481" y="82641"/>
                  </a:cubicBezTo>
                  <a:cubicBezTo>
                    <a:pt x="211719" y="75783"/>
                    <a:pt x="200575" y="68258"/>
                    <a:pt x="153140" y="66544"/>
                  </a:cubicBezTo>
                  <a:cubicBezTo>
                    <a:pt x="152188" y="45113"/>
                    <a:pt x="151330" y="23682"/>
                    <a:pt x="150378" y="225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>
              <a:outerShdw blurRad="171450" rotWithShape="0" algn="bl" dir="5400000" dist="47625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/>
            </a:p>
          </p:txBody>
        </p:sp>
        <p:sp>
          <p:nvSpPr>
            <p:cNvPr id="777" name="Google Shape;777;p4"/>
            <p:cNvSpPr/>
            <p:nvPr/>
          </p:nvSpPr>
          <p:spPr>
            <a:xfrm flipH="1">
              <a:off x="4904878" y="3672819"/>
              <a:ext cx="668523" cy="792039"/>
            </a:xfrm>
            <a:custGeom>
              <a:rect b="b" l="l" r="r" t="t"/>
              <a:pathLst>
                <a:path extrusionOk="0" h="1227968" w="1036469">
                  <a:moveTo>
                    <a:pt x="520670" y="1230219"/>
                  </a:moveTo>
                  <a:cubicBezTo>
                    <a:pt x="156625" y="1230219"/>
                    <a:pt x="-110932" y="618333"/>
                    <a:pt x="46516" y="291436"/>
                  </a:cubicBezTo>
                  <a:cubicBezTo>
                    <a:pt x="131765" y="114461"/>
                    <a:pt x="314835" y="8828"/>
                    <a:pt x="495238" y="2542"/>
                  </a:cubicBezTo>
                  <a:cubicBezTo>
                    <a:pt x="716504" y="-5078"/>
                    <a:pt x="915386" y="137415"/>
                    <a:pt x="994825" y="318486"/>
                  </a:cubicBezTo>
                  <a:cubicBezTo>
                    <a:pt x="1159321" y="694437"/>
                    <a:pt x="807754" y="1230219"/>
                    <a:pt x="520670" y="123021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>
              <a:outerShdw blurRad="171450" rotWithShape="0" algn="bl" dir="5400000" dist="47625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/>
            </a:p>
          </p:txBody>
        </p:sp>
        <p:sp>
          <p:nvSpPr>
            <p:cNvPr id="778" name="Google Shape;778;p4"/>
            <p:cNvSpPr/>
            <p:nvPr/>
          </p:nvSpPr>
          <p:spPr>
            <a:xfrm flipH="1">
              <a:off x="5341592" y="3775670"/>
              <a:ext cx="171176" cy="347798"/>
            </a:xfrm>
            <a:custGeom>
              <a:rect b="b" l="l" r="r" t="t"/>
              <a:pathLst>
                <a:path extrusionOk="0" h="539221" w="265389">
                  <a:moveTo>
                    <a:pt x="47960" y="541472"/>
                  </a:moveTo>
                  <a:cubicBezTo>
                    <a:pt x="9089" y="460891"/>
                    <a:pt x="-6428" y="370973"/>
                    <a:pt x="3193" y="282011"/>
                  </a:cubicBezTo>
                  <a:cubicBezTo>
                    <a:pt x="6240" y="256673"/>
                    <a:pt x="31768" y="62174"/>
                    <a:pt x="155593" y="13595"/>
                  </a:cubicBezTo>
                  <a:cubicBezTo>
                    <a:pt x="164356" y="10167"/>
                    <a:pt x="215695" y="-10122"/>
                    <a:pt x="245128" y="13595"/>
                  </a:cubicBezTo>
                  <a:cubicBezTo>
                    <a:pt x="284752" y="45505"/>
                    <a:pt x="255510" y="134469"/>
                    <a:pt x="254081" y="138850"/>
                  </a:cubicBezTo>
                  <a:cubicBezTo>
                    <a:pt x="226078" y="221145"/>
                    <a:pt x="163117" y="233528"/>
                    <a:pt x="111206" y="299917"/>
                  </a:cubicBezTo>
                  <a:cubicBezTo>
                    <a:pt x="77964" y="341352"/>
                    <a:pt x="42150" y="413075"/>
                    <a:pt x="47960" y="541472"/>
                  </a:cubicBezTo>
                  <a:close/>
                </a:path>
              </a:pathLst>
            </a:custGeom>
            <a:solidFill>
              <a:srgbClr val="FFFFFF">
                <a:alpha val="3743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79" name="Google Shape;779;p4"/>
            <p:cNvSpPr/>
            <p:nvPr/>
          </p:nvSpPr>
          <p:spPr>
            <a:xfrm flipH="1">
              <a:off x="5200585" y="4461863"/>
              <a:ext cx="62621" cy="18890"/>
            </a:xfrm>
            <a:custGeom>
              <a:rect b="b" l="l" r="r" t="t"/>
              <a:pathLst>
                <a:path extrusionOk="0" h="73359" w="243189">
                  <a:moveTo>
                    <a:pt x="6069" y="0"/>
                  </a:moveTo>
                  <a:lnTo>
                    <a:pt x="242166" y="0"/>
                  </a:lnTo>
                  <a:lnTo>
                    <a:pt x="243189" y="23813"/>
                  </a:lnTo>
                  <a:lnTo>
                    <a:pt x="121006" y="49464"/>
                  </a:lnTo>
                  <a:lnTo>
                    <a:pt x="241677" y="49464"/>
                  </a:lnTo>
                  <a:lnTo>
                    <a:pt x="241677" y="73359"/>
                  </a:lnTo>
                  <a:lnTo>
                    <a:pt x="0" y="73359"/>
                  </a:lnTo>
                  <a:lnTo>
                    <a:pt x="3651" y="54271"/>
                  </a:lnTo>
                  <a:lnTo>
                    <a:pt x="3036" y="49890"/>
                  </a:lnTo>
                  <a:lnTo>
                    <a:pt x="126980" y="23895"/>
                  </a:lnTo>
                  <a:lnTo>
                    <a:pt x="6069" y="23895"/>
                  </a:lnTo>
                  <a:close/>
                </a:path>
              </a:pathLst>
            </a:custGeom>
            <a:solidFill>
              <a:srgbClr val="51515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80" name="Google Shape;780;p4"/>
          <p:cNvGrpSpPr/>
          <p:nvPr/>
        </p:nvGrpSpPr>
        <p:grpSpPr>
          <a:xfrm rot="-959961">
            <a:off x="4036465" y="1479948"/>
            <a:ext cx="1326245" cy="1745303"/>
            <a:chOff x="6618120" y="3672819"/>
            <a:chExt cx="668523" cy="879758"/>
          </a:xfrm>
        </p:grpSpPr>
        <p:sp>
          <p:nvSpPr>
            <p:cNvPr id="781" name="Google Shape;781;p4"/>
            <p:cNvSpPr/>
            <p:nvPr/>
          </p:nvSpPr>
          <p:spPr>
            <a:xfrm flipH="1">
              <a:off x="6875843" y="4457938"/>
              <a:ext cx="136807" cy="94638"/>
            </a:xfrm>
            <a:custGeom>
              <a:rect b="b" l="l" r="r" t="t"/>
              <a:pathLst>
                <a:path extrusionOk="0" h="146726" w="212104">
                  <a:moveTo>
                    <a:pt x="51604" y="6250"/>
                  </a:moveTo>
                  <a:cubicBezTo>
                    <a:pt x="57252" y="29014"/>
                    <a:pt x="57252" y="46445"/>
                    <a:pt x="51604" y="58542"/>
                  </a:cubicBezTo>
                  <a:cubicBezTo>
                    <a:pt x="41126" y="80736"/>
                    <a:pt x="17980" y="70830"/>
                    <a:pt x="6455" y="94738"/>
                  </a:cubicBezTo>
                  <a:cubicBezTo>
                    <a:pt x="-1641" y="111406"/>
                    <a:pt x="-1546" y="139314"/>
                    <a:pt x="6455" y="147030"/>
                  </a:cubicBezTo>
                  <a:cubicBezTo>
                    <a:pt x="19790" y="159794"/>
                    <a:pt x="43888" y="105404"/>
                    <a:pt x="82655" y="110834"/>
                  </a:cubicBezTo>
                  <a:cubicBezTo>
                    <a:pt x="98848" y="113120"/>
                    <a:pt x="97990" y="123122"/>
                    <a:pt x="119326" y="126931"/>
                  </a:cubicBezTo>
                  <a:cubicBezTo>
                    <a:pt x="138957" y="129503"/>
                    <a:pt x="158884" y="125217"/>
                    <a:pt x="175714" y="114834"/>
                  </a:cubicBezTo>
                  <a:cubicBezTo>
                    <a:pt x="182763" y="111120"/>
                    <a:pt x="213814" y="94928"/>
                    <a:pt x="212481" y="82641"/>
                  </a:cubicBezTo>
                  <a:cubicBezTo>
                    <a:pt x="211719" y="75783"/>
                    <a:pt x="200575" y="68258"/>
                    <a:pt x="153140" y="66544"/>
                  </a:cubicBezTo>
                  <a:cubicBezTo>
                    <a:pt x="152188" y="45113"/>
                    <a:pt x="151330" y="23682"/>
                    <a:pt x="150378" y="225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  <a:effectLst>
              <a:outerShdw blurRad="171450" rotWithShape="0" algn="bl" dir="5400000" dist="47625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/>
            </a:p>
          </p:txBody>
        </p:sp>
        <p:sp>
          <p:nvSpPr>
            <p:cNvPr id="782" name="Google Shape;782;p4"/>
            <p:cNvSpPr/>
            <p:nvPr/>
          </p:nvSpPr>
          <p:spPr>
            <a:xfrm flipH="1">
              <a:off x="6618120" y="3672819"/>
              <a:ext cx="668523" cy="792039"/>
            </a:xfrm>
            <a:custGeom>
              <a:rect b="b" l="l" r="r" t="t"/>
              <a:pathLst>
                <a:path extrusionOk="0" h="1227968" w="1036469">
                  <a:moveTo>
                    <a:pt x="520670" y="1230219"/>
                  </a:moveTo>
                  <a:cubicBezTo>
                    <a:pt x="156625" y="1230219"/>
                    <a:pt x="-110932" y="618333"/>
                    <a:pt x="46516" y="291436"/>
                  </a:cubicBezTo>
                  <a:cubicBezTo>
                    <a:pt x="131765" y="114461"/>
                    <a:pt x="314835" y="8828"/>
                    <a:pt x="495238" y="2542"/>
                  </a:cubicBezTo>
                  <a:cubicBezTo>
                    <a:pt x="716504" y="-5078"/>
                    <a:pt x="915386" y="137415"/>
                    <a:pt x="994825" y="318486"/>
                  </a:cubicBezTo>
                  <a:cubicBezTo>
                    <a:pt x="1159321" y="694437"/>
                    <a:pt x="807754" y="1230219"/>
                    <a:pt x="520670" y="12302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  <a:effectLst>
              <a:outerShdw blurRad="171450" rotWithShape="0" algn="bl" dir="5400000" dist="47625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/>
            </a:p>
          </p:txBody>
        </p:sp>
        <p:sp>
          <p:nvSpPr>
            <p:cNvPr id="783" name="Google Shape;783;p4"/>
            <p:cNvSpPr/>
            <p:nvPr/>
          </p:nvSpPr>
          <p:spPr>
            <a:xfrm flipH="1">
              <a:off x="7054834" y="3775670"/>
              <a:ext cx="171176" cy="347798"/>
            </a:xfrm>
            <a:custGeom>
              <a:rect b="b" l="l" r="r" t="t"/>
              <a:pathLst>
                <a:path extrusionOk="0" h="539221" w="265389">
                  <a:moveTo>
                    <a:pt x="47960" y="541472"/>
                  </a:moveTo>
                  <a:cubicBezTo>
                    <a:pt x="9089" y="460891"/>
                    <a:pt x="-6428" y="370973"/>
                    <a:pt x="3193" y="282011"/>
                  </a:cubicBezTo>
                  <a:cubicBezTo>
                    <a:pt x="6240" y="256673"/>
                    <a:pt x="31768" y="62174"/>
                    <a:pt x="155593" y="13595"/>
                  </a:cubicBezTo>
                  <a:cubicBezTo>
                    <a:pt x="164356" y="10167"/>
                    <a:pt x="215695" y="-10122"/>
                    <a:pt x="245128" y="13595"/>
                  </a:cubicBezTo>
                  <a:cubicBezTo>
                    <a:pt x="284752" y="45505"/>
                    <a:pt x="255510" y="134469"/>
                    <a:pt x="254081" y="138850"/>
                  </a:cubicBezTo>
                  <a:cubicBezTo>
                    <a:pt x="226078" y="221145"/>
                    <a:pt x="163117" y="233528"/>
                    <a:pt x="111206" y="299917"/>
                  </a:cubicBezTo>
                  <a:cubicBezTo>
                    <a:pt x="77964" y="341352"/>
                    <a:pt x="42150" y="413075"/>
                    <a:pt x="47960" y="541472"/>
                  </a:cubicBezTo>
                  <a:close/>
                </a:path>
              </a:pathLst>
            </a:custGeom>
            <a:solidFill>
              <a:srgbClr val="FFFFFF">
                <a:alpha val="3743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84" name="Google Shape;784;p4"/>
            <p:cNvSpPr/>
            <p:nvPr/>
          </p:nvSpPr>
          <p:spPr>
            <a:xfrm flipH="1">
              <a:off x="6913828" y="4461863"/>
              <a:ext cx="62621" cy="18890"/>
            </a:xfrm>
            <a:custGeom>
              <a:rect b="b" l="l" r="r" t="t"/>
              <a:pathLst>
                <a:path extrusionOk="0" h="73359" w="243189">
                  <a:moveTo>
                    <a:pt x="6069" y="0"/>
                  </a:moveTo>
                  <a:lnTo>
                    <a:pt x="242166" y="0"/>
                  </a:lnTo>
                  <a:lnTo>
                    <a:pt x="243189" y="23813"/>
                  </a:lnTo>
                  <a:lnTo>
                    <a:pt x="121006" y="49464"/>
                  </a:lnTo>
                  <a:lnTo>
                    <a:pt x="241677" y="49464"/>
                  </a:lnTo>
                  <a:lnTo>
                    <a:pt x="241677" y="73359"/>
                  </a:lnTo>
                  <a:lnTo>
                    <a:pt x="0" y="73359"/>
                  </a:lnTo>
                  <a:lnTo>
                    <a:pt x="3651" y="54271"/>
                  </a:lnTo>
                  <a:lnTo>
                    <a:pt x="3036" y="49890"/>
                  </a:lnTo>
                  <a:lnTo>
                    <a:pt x="126980" y="23895"/>
                  </a:lnTo>
                  <a:lnTo>
                    <a:pt x="6069" y="23895"/>
                  </a:lnTo>
                  <a:close/>
                </a:path>
              </a:pathLst>
            </a:custGeom>
            <a:solidFill>
              <a:srgbClr val="51515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85" name="Google Shape;785;p4"/>
          <p:cNvGrpSpPr/>
          <p:nvPr/>
        </p:nvGrpSpPr>
        <p:grpSpPr>
          <a:xfrm rot="373465">
            <a:off x="6840155" y="1646034"/>
            <a:ext cx="1326279" cy="1745347"/>
            <a:chOff x="4476568" y="4600482"/>
            <a:chExt cx="668523" cy="879758"/>
          </a:xfrm>
        </p:grpSpPr>
        <p:sp>
          <p:nvSpPr>
            <p:cNvPr id="786" name="Google Shape;786;p4"/>
            <p:cNvSpPr/>
            <p:nvPr/>
          </p:nvSpPr>
          <p:spPr>
            <a:xfrm flipH="1">
              <a:off x="4734290" y="5385601"/>
              <a:ext cx="136807" cy="94638"/>
            </a:xfrm>
            <a:custGeom>
              <a:rect b="b" l="l" r="r" t="t"/>
              <a:pathLst>
                <a:path extrusionOk="0" h="146726" w="212104">
                  <a:moveTo>
                    <a:pt x="51604" y="6250"/>
                  </a:moveTo>
                  <a:cubicBezTo>
                    <a:pt x="57252" y="29014"/>
                    <a:pt x="57252" y="46445"/>
                    <a:pt x="51604" y="58542"/>
                  </a:cubicBezTo>
                  <a:cubicBezTo>
                    <a:pt x="41126" y="80736"/>
                    <a:pt x="17980" y="70830"/>
                    <a:pt x="6455" y="94738"/>
                  </a:cubicBezTo>
                  <a:cubicBezTo>
                    <a:pt x="-1641" y="111406"/>
                    <a:pt x="-1546" y="139314"/>
                    <a:pt x="6455" y="147030"/>
                  </a:cubicBezTo>
                  <a:cubicBezTo>
                    <a:pt x="19790" y="159794"/>
                    <a:pt x="43888" y="105404"/>
                    <a:pt x="82655" y="110834"/>
                  </a:cubicBezTo>
                  <a:cubicBezTo>
                    <a:pt x="98848" y="113120"/>
                    <a:pt x="97990" y="123122"/>
                    <a:pt x="119326" y="126931"/>
                  </a:cubicBezTo>
                  <a:cubicBezTo>
                    <a:pt x="138957" y="129503"/>
                    <a:pt x="158884" y="125217"/>
                    <a:pt x="175714" y="114834"/>
                  </a:cubicBezTo>
                  <a:cubicBezTo>
                    <a:pt x="182763" y="111120"/>
                    <a:pt x="213814" y="94928"/>
                    <a:pt x="212481" y="82641"/>
                  </a:cubicBezTo>
                  <a:cubicBezTo>
                    <a:pt x="211719" y="75783"/>
                    <a:pt x="200575" y="68258"/>
                    <a:pt x="153140" y="66544"/>
                  </a:cubicBezTo>
                  <a:cubicBezTo>
                    <a:pt x="152188" y="45113"/>
                    <a:pt x="151330" y="23682"/>
                    <a:pt x="150378" y="225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  <a:effectLst>
              <a:outerShdw blurRad="171450" rotWithShape="0" algn="bl" dir="5400000" dist="47625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/>
            </a:p>
          </p:txBody>
        </p:sp>
        <p:sp>
          <p:nvSpPr>
            <p:cNvPr id="787" name="Google Shape;787;p4"/>
            <p:cNvSpPr/>
            <p:nvPr/>
          </p:nvSpPr>
          <p:spPr>
            <a:xfrm flipH="1">
              <a:off x="4476568" y="4600482"/>
              <a:ext cx="668523" cy="792039"/>
            </a:xfrm>
            <a:custGeom>
              <a:rect b="b" l="l" r="r" t="t"/>
              <a:pathLst>
                <a:path extrusionOk="0" h="1227968" w="1036469">
                  <a:moveTo>
                    <a:pt x="520670" y="1230219"/>
                  </a:moveTo>
                  <a:cubicBezTo>
                    <a:pt x="156625" y="1230219"/>
                    <a:pt x="-110932" y="618333"/>
                    <a:pt x="46516" y="291436"/>
                  </a:cubicBezTo>
                  <a:cubicBezTo>
                    <a:pt x="131765" y="114461"/>
                    <a:pt x="314835" y="8828"/>
                    <a:pt x="495238" y="2542"/>
                  </a:cubicBezTo>
                  <a:cubicBezTo>
                    <a:pt x="716504" y="-5078"/>
                    <a:pt x="915386" y="137415"/>
                    <a:pt x="994825" y="318486"/>
                  </a:cubicBezTo>
                  <a:cubicBezTo>
                    <a:pt x="1159321" y="694437"/>
                    <a:pt x="807754" y="1230219"/>
                    <a:pt x="520670" y="123021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  <a:effectLst>
              <a:outerShdw blurRad="171450" rotWithShape="0" algn="bl" dir="5400000" dist="47625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/>
            </a:p>
          </p:txBody>
        </p:sp>
        <p:sp>
          <p:nvSpPr>
            <p:cNvPr id="788" name="Google Shape;788;p4"/>
            <p:cNvSpPr/>
            <p:nvPr/>
          </p:nvSpPr>
          <p:spPr>
            <a:xfrm flipH="1">
              <a:off x="4913281" y="4703333"/>
              <a:ext cx="171176" cy="347798"/>
            </a:xfrm>
            <a:custGeom>
              <a:rect b="b" l="l" r="r" t="t"/>
              <a:pathLst>
                <a:path extrusionOk="0" h="539221" w="265389">
                  <a:moveTo>
                    <a:pt x="47960" y="541472"/>
                  </a:moveTo>
                  <a:cubicBezTo>
                    <a:pt x="9089" y="460891"/>
                    <a:pt x="-6428" y="370973"/>
                    <a:pt x="3193" y="282011"/>
                  </a:cubicBezTo>
                  <a:cubicBezTo>
                    <a:pt x="6240" y="256673"/>
                    <a:pt x="31768" y="62174"/>
                    <a:pt x="155593" y="13595"/>
                  </a:cubicBezTo>
                  <a:cubicBezTo>
                    <a:pt x="164356" y="10167"/>
                    <a:pt x="215695" y="-10122"/>
                    <a:pt x="245128" y="13595"/>
                  </a:cubicBezTo>
                  <a:cubicBezTo>
                    <a:pt x="284752" y="45505"/>
                    <a:pt x="255510" y="134469"/>
                    <a:pt x="254081" y="138850"/>
                  </a:cubicBezTo>
                  <a:cubicBezTo>
                    <a:pt x="226078" y="221145"/>
                    <a:pt x="163117" y="233528"/>
                    <a:pt x="111206" y="299917"/>
                  </a:cubicBezTo>
                  <a:cubicBezTo>
                    <a:pt x="77964" y="341352"/>
                    <a:pt x="42150" y="413075"/>
                    <a:pt x="47960" y="541472"/>
                  </a:cubicBezTo>
                  <a:close/>
                </a:path>
              </a:pathLst>
            </a:custGeom>
            <a:solidFill>
              <a:srgbClr val="FFFFFF">
                <a:alpha val="3743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89" name="Google Shape;789;p4"/>
            <p:cNvSpPr/>
            <p:nvPr/>
          </p:nvSpPr>
          <p:spPr>
            <a:xfrm flipH="1">
              <a:off x="4772275" y="5389526"/>
              <a:ext cx="62621" cy="18890"/>
            </a:xfrm>
            <a:custGeom>
              <a:rect b="b" l="l" r="r" t="t"/>
              <a:pathLst>
                <a:path extrusionOk="0" h="73359" w="243189">
                  <a:moveTo>
                    <a:pt x="6069" y="0"/>
                  </a:moveTo>
                  <a:lnTo>
                    <a:pt x="242166" y="0"/>
                  </a:lnTo>
                  <a:lnTo>
                    <a:pt x="243189" y="23813"/>
                  </a:lnTo>
                  <a:lnTo>
                    <a:pt x="121006" y="49464"/>
                  </a:lnTo>
                  <a:lnTo>
                    <a:pt x="241677" y="49464"/>
                  </a:lnTo>
                  <a:lnTo>
                    <a:pt x="241677" y="73359"/>
                  </a:lnTo>
                  <a:lnTo>
                    <a:pt x="0" y="73359"/>
                  </a:lnTo>
                  <a:lnTo>
                    <a:pt x="3651" y="54271"/>
                  </a:lnTo>
                  <a:lnTo>
                    <a:pt x="3036" y="49890"/>
                  </a:lnTo>
                  <a:lnTo>
                    <a:pt x="126980" y="23895"/>
                  </a:lnTo>
                  <a:lnTo>
                    <a:pt x="6069" y="23895"/>
                  </a:lnTo>
                  <a:close/>
                </a:path>
              </a:pathLst>
            </a:custGeom>
            <a:solidFill>
              <a:srgbClr val="51515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90" name="Google Shape;790;p4"/>
          <p:cNvGrpSpPr/>
          <p:nvPr/>
        </p:nvGrpSpPr>
        <p:grpSpPr>
          <a:xfrm>
            <a:off x="5267468" y="2576403"/>
            <a:ext cx="1326282" cy="1745352"/>
            <a:chOff x="5333189" y="4600482"/>
            <a:chExt cx="668523" cy="879758"/>
          </a:xfrm>
        </p:grpSpPr>
        <p:sp>
          <p:nvSpPr>
            <p:cNvPr id="791" name="Google Shape;791;p4"/>
            <p:cNvSpPr/>
            <p:nvPr/>
          </p:nvSpPr>
          <p:spPr>
            <a:xfrm flipH="1">
              <a:off x="5590911" y="5385601"/>
              <a:ext cx="136807" cy="94638"/>
            </a:xfrm>
            <a:custGeom>
              <a:rect b="b" l="l" r="r" t="t"/>
              <a:pathLst>
                <a:path extrusionOk="0" h="146726" w="212104">
                  <a:moveTo>
                    <a:pt x="51604" y="6250"/>
                  </a:moveTo>
                  <a:cubicBezTo>
                    <a:pt x="57252" y="29014"/>
                    <a:pt x="57252" y="46445"/>
                    <a:pt x="51604" y="58542"/>
                  </a:cubicBezTo>
                  <a:cubicBezTo>
                    <a:pt x="41126" y="80736"/>
                    <a:pt x="17980" y="70830"/>
                    <a:pt x="6455" y="94738"/>
                  </a:cubicBezTo>
                  <a:cubicBezTo>
                    <a:pt x="-1641" y="111406"/>
                    <a:pt x="-1546" y="139314"/>
                    <a:pt x="6455" y="147030"/>
                  </a:cubicBezTo>
                  <a:cubicBezTo>
                    <a:pt x="19790" y="159794"/>
                    <a:pt x="43888" y="105404"/>
                    <a:pt x="82655" y="110834"/>
                  </a:cubicBezTo>
                  <a:cubicBezTo>
                    <a:pt x="98848" y="113120"/>
                    <a:pt x="97990" y="123122"/>
                    <a:pt x="119326" y="126931"/>
                  </a:cubicBezTo>
                  <a:cubicBezTo>
                    <a:pt x="138957" y="129503"/>
                    <a:pt x="158884" y="125217"/>
                    <a:pt x="175714" y="114834"/>
                  </a:cubicBezTo>
                  <a:cubicBezTo>
                    <a:pt x="182763" y="111120"/>
                    <a:pt x="213814" y="94928"/>
                    <a:pt x="212481" y="82641"/>
                  </a:cubicBezTo>
                  <a:cubicBezTo>
                    <a:pt x="211719" y="75783"/>
                    <a:pt x="200575" y="68258"/>
                    <a:pt x="153140" y="66544"/>
                  </a:cubicBezTo>
                  <a:cubicBezTo>
                    <a:pt x="152188" y="45113"/>
                    <a:pt x="151330" y="23682"/>
                    <a:pt x="150378" y="225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  <a:effectLst>
              <a:outerShdw blurRad="171450" rotWithShape="0" algn="bl" dir="5400000" dist="47625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/>
            </a:p>
          </p:txBody>
        </p:sp>
        <p:sp>
          <p:nvSpPr>
            <p:cNvPr id="792" name="Google Shape;792;p4"/>
            <p:cNvSpPr/>
            <p:nvPr/>
          </p:nvSpPr>
          <p:spPr>
            <a:xfrm flipH="1">
              <a:off x="5333189" y="4600482"/>
              <a:ext cx="668523" cy="792039"/>
            </a:xfrm>
            <a:custGeom>
              <a:rect b="b" l="l" r="r" t="t"/>
              <a:pathLst>
                <a:path extrusionOk="0" h="1227968" w="1036469">
                  <a:moveTo>
                    <a:pt x="520670" y="1230219"/>
                  </a:moveTo>
                  <a:cubicBezTo>
                    <a:pt x="156625" y="1230219"/>
                    <a:pt x="-110932" y="618333"/>
                    <a:pt x="46516" y="291436"/>
                  </a:cubicBezTo>
                  <a:cubicBezTo>
                    <a:pt x="131765" y="114461"/>
                    <a:pt x="314835" y="8828"/>
                    <a:pt x="495238" y="2542"/>
                  </a:cubicBezTo>
                  <a:cubicBezTo>
                    <a:pt x="716504" y="-5078"/>
                    <a:pt x="915386" y="137415"/>
                    <a:pt x="994825" y="318486"/>
                  </a:cubicBezTo>
                  <a:cubicBezTo>
                    <a:pt x="1159321" y="694437"/>
                    <a:pt x="807754" y="1230219"/>
                    <a:pt x="520670" y="123021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  <a:effectLst>
              <a:outerShdw blurRad="171450" rotWithShape="0" algn="bl" dir="5400000" dist="47625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/>
            </a:p>
          </p:txBody>
        </p:sp>
        <p:sp>
          <p:nvSpPr>
            <p:cNvPr id="793" name="Google Shape;793;p4"/>
            <p:cNvSpPr/>
            <p:nvPr/>
          </p:nvSpPr>
          <p:spPr>
            <a:xfrm flipH="1">
              <a:off x="5769902" y="4703333"/>
              <a:ext cx="171176" cy="347798"/>
            </a:xfrm>
            <a:custGeom>
              <a:rect b="b" l="l" r="r" t="t"/>
              <a:pathLst>
                <a:path extrusionOk="0" h="539221" w="265389">
                  <a:moveTo>
                    <a:pt x="47960" y="541472"/>
                  </a:moveTo>
                  <a:cubicBezTo>
                    <a:pt x="9089" y="460891"/>
                    <a:pt x="-6428" y="370973"/>
                    <a:pt x="3193" y="282011"/>
                  </a:cubicBezTo>
                  <a:cubicBezTo>
                    <a:pt x="6240" y="256673"/>
                    <a:pt x="31768" y="62174"/>
                    <a:pt x="155593" y="13595"/>
                  </a:cubicBezTo>
                  <a:cubicBezTo>
                    <a:pt x="164356" y="10167"/>
                    <a:pt x="215695" y="-10122"/>
                    <a:pt x="245128" y="13595"/>
                  </a:cubicBezTo>
                  <a:cubicBezTo>
                    <a:pt x="284752" y="45505"/>
                    <a:pt x="255510" y="134469"/>
                    <a:pt x="254081" y="138850"/>
                  </a:cubicBezTo>
                  <a:cubicBezTo>
                    <a:pt x="226078" y="221145"/>
                    <a:pt x="163117" y="233528"/>
                    <a:pt x="111206" y="299917"/>
                  </a:cubicBezTo>
                  <a:cubicBezTo>
                    <a:pt x="77964" y="341352"/>
                    <a:pt x="42150" y="413075"/>
                    <a:pt x="47960" y="541472"/>
                  </a:cubicBezTo>
                  <a:close/>
                </a:path>
              </a:pathLst>
            </a:custGeom>
            <a:solidFill>
              <a:srgbClr val="FFFFFF">
                <a:alpha val="3743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94" name="Google Shape;794;p4"/>
            <p:cNvSpPr/>
            <p:nvPr/>
          </p:nvSpPr>
          <p:spPr>
            <a:xfrm flipH="1">
              <a:off x="5628896" y="5389526"/>
              <a:ext cx="62621" cy="18890"/>
            </a:xfrm>
            <a:custGeom>
              <a:rect b="b" l="l" r="r" t="t"/>
              <a:pathLst>
                <a:path extrusionOk="0" h="73359" w="243189">
                  <a:moveTo>
                    <a:pt x="6069" y="0"/>
                  </a:moveTo>
                  <a:lnTo>
                    <a:pt x="242166" y="0"/>
                  </a:lnTo>
                  <a:lnTo>
                    <a:pt x="243189" y="23813"/>
                  </a:lnTo>
                  <a:lnTo>
                    <a:pt x="121006" y="49464"/>
                  </a:lnTo>
                  <a:lnTo>
                    <a:pt x="241677" y="49464"/>
                  </a:lnTo>
                  <a:lnTo>
                    <a:pt x="241677" y="73359"/>
                  </a:lnTo>
                  <a:lnTo>
                    <a:pt x="0" y="73359"/>
                  </a:lnTo>
                  <a:lnTo>
                    <a:pt x="3651" y="54271"/>
                  </a:lnTo>
                  <a:lnTo>
                    <a:pt x="3036" y="49890"/>
                  </a:lnTo>
                  <a:lnTo>
                    <a:pt x="126980" y="23895"/>
                  </a:lnTo>
                  <a:lnTo>
                    <a:pt x="6069" y="23895"/>
                  </a:lnTo>
                  <a:close/>
                </a:path>
              </a:pathLst>
            </a:custGeom>
            <a:solidFill>
              <a:srgbClr val="51515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795" name="Google Shape;795;p4"/>
          <p:cNvGrpSpPr/>
          <p:nvPr/>
        </p:nvGrpSpPr>
        <p:grpSpPr>
          <a:xfrm rot="-388640">
            <a:off x="3915796" y="3832970"/>
            <a:ext cx="1326258" cy="1745320"/>
            <a:chOff x="6189810" y="4600482"/>
            <a:chExt cx="668523" cy="879758"/>
          </a:xfrm>
        </p:grpSpPr>
        <p:sp>
          <p:nvSpPr>
            <p:cNvPr id="796" name="Google Shape;796;p4"/>
            <p:cNvSpPr/>
            <p:nvPr/>
          </p:nvSpPr>
          <p:spPr>
            <a:xfrm flipH="1">
              <a:off x="6447532" y="5385601"/>
              <a:ext cx="136807" cy="94638"/>
            </a:xfrm>
            <a:custGeom>
              <a:rect b="b" l="l" r="r" t="t"/>
              <a:pathLst>
                <a:path extrusionOk="0" h="146726" w="212104">
                  <a:moveTo>
                    <a:pt x="51604" y="6250"/>
                  </a:moveTo>
                  <a:cubicBezTo>
                    <a:pt x="57252" y="29014"/>
                    <a:pt x="57252" y="46445"/>
                    <a:pt x="51604" y="58542"/>
                  </a:cubicBezTo>
                  <a:cubicBezTo>
                    <a:pt x="41126" y="80736"/>
                    <a:pt x="17980" y="70830"/>
                    <a:pt x="6455" y="94738"/>
                  </a:cubicBezTo>
                  <a:cubicBezTo>
                    <a:pt x="-1641" y="111406"/>
                    <a:pt x="-1546" y="139314"/>
                    <a:pt x="6455" y="147030"/>
                  </a:cubicBezTo>
                  <a:cubicBezTo>
                    <a:pt x="19790" y="159794"/>
                    <a:pt x="43888" y="105404"/>
                    <a:pt x="82655" y="110834"/>
                  </a:cubicBezTo>
                  <a:cubicBezTo>
                    <a:pt x="98848" y="113120"/>
                    <a:pt x="97990" y="123122"/>
                    <a:pt x="119326" y="126931"/>
                  </a:cubicBezTo>
                  <a:cubicBezTo>
                    <a:pt x="138957" y="129503"/>
                    <a:pt x="158884" y="125217"/>
                    <a:pt x="175714" y="114834"/>
                  </a:cubicBezTo>
                  <a:cubicBezTo>
                    <a:pt x="182763" y="111120"/>
                    <a:pt x="213814" y="94928"/>
                    <a:pt x="212481" y="82641"/>
                  </a:cubicBezTo>
                  <a:cubicBezTo>
                    <a:pt x="211719" y="75783"/>
                    <a:pt x="200575" y="68258"/>
                    <a:pt x="153140" y="66544"/>
                  </a:cubicBezTo>
                  <a:cubicBezTo>
                    <a:pt x="152188" y="45113"/>
                    <a:pt x="151330" y="23682"/>
                    <a:pt x="150378" y="225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  <a:effectLst>
              <a:outerShdw blurRad="171450" rotWithShape="0" algn="bl" dir="5400000" dist="47625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/>
            </a:p>
          </p:txBody>
        </p:sp>
        <p:sp>
          <p:nvSpPr>
            <p:cNvPr id="797" name="Google Shape;797;p4"/>
            <p:cNvSpPr/>
            <p:nvPr/>
          </p:nvSpPr>
          <p:spPr>
            <a:xfrm flipH="1">
              <a:off x="6189810" y="4600482"/>
              <a:ext cx="668523" cy="792039"/>
            </a:xfrm>
            <a:custGeom>
              <a:rect b="b" l="l" r="r" t="t"/>
              <a:pathLst>
                <a:path extrusionOk="0" h="1227968" w="1036469">
                  <a:moveTo>
                    <a:pt x="520670" y="1230219"/>
                  </a:moveTo>
                  <a:cubicBezTo>
                    <a:pt x="156625" y="1230219"/>
                    <a:pt x="-110932" y="618333"/>
                    <a:pt x="46516" y="291436"/>
                  </a:cubicBezTo>
                  <a:cubicBezTo>
                    <a:pt x="131765" y="114461"/>
                    <a:pt x="314835" y="8828"/>
                    <a:pt x="495238" y="2542"/>
                  </a:cubicBezTo>
                  <a:cubicBezTo>
                    <a:pt x="716504" y="-5078"/>
                    <a:pt x="915386" y="137415"/>
                    <a:pt x="994825" y="318486"/>
                  </a:cubicBezTo>
                  <a:cubicBezTo>
                    <a:pt x="1159321" y="694437"/>
                    <a:pt x="807754" y="1230219"/>
                    <a:pt x="520670" y="1230219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  <a:effectLst>
              <a:outerShdw blurRad="171450" rotWithShape="0" algn="bl" dir="5400000" dist="47625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/>
            </a:p>
          </p:txBody>
        </p:sp>
        <p:sp>
          <p:nvSpPr>
            <p:cNvPr id="798" name="Google Shape;798;p4"/>
            <p:cNvSpPr/>
            <p:nvPr/>
          </p:nvSpPr>
          <p:spPr>
            <a:xfrm flipH="1">
              <a:off x="6626523" y="4703333"/>
              <a:ext cx="171176" cy="347798"/>
            </a:xfrm>
            <a:custGeom>
              <a:rect b="b" l="l" r="r" t="t"/>
              <a:pathLst>
                <a:path extrusionOk="0" h="539221" w="265389">
                  <a:moveTo>
                    <a:pt x="47960" y="541472"/>
                  </a:moveTo>
                  <a:cubicBezTo>
                    <a:pt x="9089" y="460891"/>
                    <a:pt x="-6428" y="370973"/>
                    <a:pt x="3193" y="282011"/>
                  </a:cubicBezTo>
                  <a:cubicBezTo>
                    <a:pt x="6240" y="256673"/>
                    <a:pt x="31768" y="62174"/>
                    <a:pt x="155593" y="13595"/>
                  </a:cubicBezTo>
                  <a:cubicBezTo>
                    <a:pt x="164356" y="10167"/>
                    <a:pt x="215695" y="-10122"/>
                    <a:pt x="245128" y="13595"/>
                  </a:cubicBezTo>
                  <a:cubicBezTo>
                    <a:pt x="284752" y="45505"/>
                    <a:pt x="255510" y="134469"/>
                    <a:pt x="254081" y="138850"/>
                  </a:cubicBezTo>
                  <a:cubicBezTo>
                    <a:pt x="226078" y="221145"/>
                    <a:pt x="163117" y="233528"/>
                    <a:pt x="111206" y="299917"/>
                  </a:cubicBezTo>
                  <a:cubicBezTo>
                    <a:pt x="77964" y="341352"/>
                    <a:pt x="42150" y="413075"/>
                    <a:pt x="47960" y="541472"/>
                  </a:cubicBezTo>
                  <a:close/>
                </a:path>
              </a:pathLst>
            </a:custGeom>
            <a:solidFill>
              <a:srgbClr val="FFFFFF">
                <a:alpha val="3743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99" name="Google Shape;799;p4"/>
            <p:cNvSpPr/>
            <p:nvPr/>
          </p:nvSpPr>
          <p:spPr>
            <a:xfrm flipH="1">
              <a:off x="6485517" y="5389526"/>
              <a:ext cx="62621" cy="18890"/>
            </a:xfrm>
            <a:custGeom>
              <a:rect b="b" l="l" r="r" t="t"/>
              <a:pathLst>
                <a:path extrusionOk="0" h="73359" w="243189">
                  <a:moveTo>
                    <a:pt x="6069" y="0"/>
                  </a:moveTo>
                  <a:lnTo>
                    <a:pt x="242166" y="0"/>
                  </a:lnTo>
                  <a:lnTo>
                    <a:pt x="243189" y="23813"/>
                  </a:lnTo>
                  <a:lnTo>
                    <a:pt x="121006" y="49464"/>
                  </a:lnTo>
                  <a:lnTo>
                    <a:pt x="241677" y="49464"/>
                  </a:lnTo>
                  <a:lnTo>
                    <a:pt x="241677" y="73359"/>
                  </a:lnTo>
                  <a:lnTo>
                    <a:pt x="0" y="73359"/>
                  </a:lnTo>
                  <a:lnTo>
                    <a:pt x="3651" y="54271"/>
                  </a:lnTo>
                  <a:lnTo>
                    <a:pt x="3036" y="49890"/>
                  </a:lnTo>
                  <a:lnTo>
                    <a:pt x="126980" y="23895"/>
                  </a:lnTo>
                  <a:lnTo>
                    <a:pt x="6069" y="23895"/>
                  </a:lnTo>
                  <a:close/>
                </a:path>
              </a:pathLst>
            </a:custGeom>
            <a:solidFill>
              <a:srgbClr val="51515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800" name="Google Shape;800;p4"/>
          <p:cNvGrpSpPr/>
          <p:nvPr/>
        </p:nvGrpSpPr>
        <p:grpSpPr>
          <a:xfrm>
            <a:off x="6642909" y="4067741"/>
            <a:ext cx="1326282" cy="1745352"/>
            <a:chOff x="7046431" y="4600482"/>
            <a:chExt cx="668523" cy="879758"/>
          </a:xfrm>
        </p:grpSpPr>
        <p:sp>
          <p:nvSpPr>
            <p:cNvPr id="801" name="Google Shape;801;p4"/>
            <p:cNvSpPr/>
            <p:nvPr/>
          </p:nvSpPr>
          <p:spPr>
            <a:xfrm flipH="1">
              <a:off x="7304154" y="5385601"/>
              <a:ext cx="136807" cy="94638"/>
            </a:xfrm>
            <a:custGeom>
              <a:rect b="b" l="l" r="r" t="t"/>
              <a:pathLst>
                <a:path extrusionOk="0" h="146726" w="212104">
                  <a:moveTo>
                    <a:pt x="51604" y="6250"/>
                  </a:moveTo>
                  <a:cubicBezTo>
                    <a:pt x="57252" y="29014"/>
                    <a:pt x="57252" y="46445"/>
                    <a:pt x="51604" y="58542"/>
                  </a:cubicBezTo>
                  <a:cubicBezTo>
                    <a:pt x="41126" y="80736"/>
                    <a:pt x="17980" y="70830"/>
                    <a:pt x="6455" y="94738"/>
                  </a:cubicBezTo>
                  <a:cubicBezTo>
                    <a:pt x="-1641" y="111406"/>
                    <a:pt x="-1546" y="139314"/>
                    <a:pt x="6455" y="147030"/>
                  </a:cubicBezTo>
                  <a:cubicBezTo>
                    <a:pt x="19790" y="159794"/>
                    <a:pt x="43888" y="105404"/>
                    <a:pt x="82655" y="110834"/>
                  </a:cubicBezTo>
                  <a:cubicBezTo>
                    <a:pt x="98848" y="113120"/>
                    <a:pt x="97990" y="123122"/>
                    <a:pt x="119326" y="126931"/>
                  </a:cubicBezTo>
                  <a:cubicBezTo>
                    <a:pt x="138957" y="129503"/>
                    <a:pt x="158884" y="125217"/>
                    <a:pt x="175714" y="114834"/>
                  </a:cubicBezTo>
                  <a:cubicBezTo>
                    <a:pt x="182763" y="111120"/>
                    <a:pt x="213814" y="94928"/>
                    <a:pt x="212481" y="82641"/>
                  </a:cubicBezTo>
                  <a:cubicBezTo>
                    <a:pt x="211719" y="75783"/>
                    <a:pt x="200575" y="68258"/>
                    <a:pt x="153140" y="66544"/>
                  </a:cubicBezTo>
                  <a:cubicBezTo>
                    <a:pt x="152188" y="45113"/>
                    <a:pt x="151330" y="23682"/>
                    <a:pt x="150378" y="225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171450" rotWithShape="0" algn="bl" dir="5400000" dist="47625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/>
            </a:p>
          </p:txBody>
        </p:sp>
        <p:sp>
          <p:nvSpPr>
            <p:cNvPr id="802" name="Google Shape;802;p4"/>
            <p:cNvSpPr/>
            <p:nvPr/>
          </p:nvSpPr>
          <p:spPr>
            <a:xfrm flipH="1">
              <a:off x="7046431" y="4600482"/>
              <a:ext cx="668523" cy="792039"/>
            </a:xfrm>
            <a:custGeom>
              <a:rect b="b" l="l" r="r" t="t"/>
              <a:pathLst>
                <a:path extrusionOk="0" h="1227968" w="1036469">
                  <a:moveTo>
                    <a:pt x="520670" y="1230219"/>
                  </a:moveTo>
                  <a:cubicBezTo>
                    <a:pt x="156625" y="1230219"/>
                    <a:pt x="-110932" y="618333"/>
                    <a:pt x="46516" y="291436"/>
                  </a:cubicBezTo>
                  <a:cubicBezTo>
                    <a:pt x="131765" y="114461"/>
                    <a:pt x="314835" y="8828"/>
                    <a:pt x="495238" y="2542"/>
                  </a:cubicBezTo>
                  <a:cubicBezTo>
                    <a:pt x="716504" y="-5078"/>
                    <a:pt x="915386" y="137415"/>
                    <a:pt x="994825" y="318486"/>
                  </a:cubicBezTo>
                  <a:cubicBezTo>
                    <a:pt x="1159321" y="694437"/>
                    <a:pt x="807754" y="1230219"/>
                    <a:pt x="520670" y="1230219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171450" rotWithShape="0" algn="bl" dir="5400000" dist="47625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/>
            </a:p>
          </p:txBody>
        </p:sp>
        <p:sp>
          <p:nvSpPr>
            <p:cNvPr id="803" name="Google Shape;803;p4"/>
            <p:cNvSpPr/>
            <p:nvPr/>
          </p:nvSpPr>
          <p:spPr>
            <a:xfrm flipH="1">
              <a:off x="7483144" y="4703333"/>
              <a:ext cx="171176" cy="347798"/>
            </a:xfrm>
            <a:custGeom>
              <a:rect b="b" l="l" r="r" t="t"/>
              <a:pathLst>
                <a:path extrusionOk="0" h="539221" w="265389">
                  <a:moveTo>
                    <a:pt x="47960" y="541472"/>
                  </a:moveTo>
                  <a:cubicBezTo>
                    <a:pt x="9089" y="460891"/>
                    <a:pt x="-6428" y="370973"/>
                    <a:pt x="3193" y="282011"/>
                  </a:cubicBezTo>
                  <a:cubicBezTo>
                    <a:pt x="6240" y="256673"/>
                    <a:pt x="31768" y="62174"/>
                    <a:pt x="155593" y="13595"/>
                  </a:cubicBezTo>
                  <a:cubicBezTo>
                    <a:pt x="164356" y="10167"/>
                    <a:pt x="215695" y="-10122"/>
                    <a:pt x="245128" y="13595"/>
                  </a:cubicBezTo>
                  <a:cubicBezTo>
                    <a:pt x="284752" y="45505"/>
                    <a:pt x="255510" y="134469"/>
                    <a:pt x="254081" y="138850"/>
                  </a:cubicBezTo>
                  <a:cubicBezTo>
                    <a:pt x="226078" y="221145"/>
                    <a:pt x="163117" y="233528"/>
                    <a:pt x="111206" y="299917"/>
                  </a:cubicBezTo>
                  <a:cubicBezTo>
                    <a:pt x="77964" y="341352"/>
                    <a:pt x="42150" y="413075"/>
                    <a:pt x="47960" y="541472"/>
                  </a:cubicBezTo>
                  <a:close/>
                </a:path>
              </a:pathLst>
            </a:custGeom>
            <a:solidFill>
              <a:srgbClr val="FFFFFF">
                <a:alpha val="3743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04" name="Google Shape;804;p4"/>
            <p:cNvSpPr/>
            <p:nvPr/>
          </p:nvSpPr>
          <p:spPr>
            <a:xfrm flipH="1">
              <a:off x="7342138" y="5389526"/>
              <a:ext cx="62621" cy="18890"/>
            </a:xfrm>
            <a:custGeom>
              <a:rect b="b" l="l" r="r" t="t"/>
              <a:pathLst>
                <a:path extrusionOk="0" h="73359" w="243189">
                  <a:moveTo>
                    <a:pt x="6069" y="0"/>
                  </a:moveTo>
                  <a:lnTo>
                    <a:pt x="242166" y="0"/>
                  </a:lnTo>
                  <a:lnTo>
                    <a:pt x="243189" y="23813"/>
                  </a:lnTo>
                  <a:lnTo>
                    <a:pt x="121006" y="49464"/>
                  </a:lnTo>
                  <a:lnTo>
                    <a:pt x="241677" y="49464"/>
                  </a:lnTo>
                  <a:lnTo>
                    <a:pt x="241677" y="73359"/>
                  </a:lnTo>
                  <a:lnTo>
                    <a:pt x="0" y="73359"/>
                  </a:lnTo>
                  <a:lnTo>
                    <a:pt x="3651" y="54271"/>
                  </a:lnTo>
                  <a:lnTo>
                    <a:pt x="3036" y="49890"/>
                  </a:lnTo>
                  <a:lnTo>
                    <a:pt x="126980" y="23895"/>
                  </a:lnTo>
                  <a:lnTo>
                    <a:pt x="6069" y="23895"/>
                  </a:lnTo>
                  <a:close/>
                </a:path>
              </a:pathLst>
            </a:custGeom>
            <a:solidFill>
              <a:srgbClr val="51515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805" name="Google Shape;805;p4"/>
          <p:cNvGrpSpPr/>
          <p:nvPr/>
        </p:nvGrpSpPr>
        <p:grpSpPr>
          <a:xfrm rot="761727">
            <a:off x="7993893" y="2742624"/>
            <a:ext cx="1326283" cy="1745354"/>
            <a:chOff x="7474742" y="3672819"/>
            <a:chExt cx="668523" cy="879758"/>
          </a:xfrm>
        </p:grpSpPr>
        <p:sp>
          <p:nvSpPr>
            <p:cNvPr id="806" name="Google Shape;806;p4"/>
            <p:cNvSpPr/>
            <p:nvPr/>
          </p:nvSpPr>
          <p:spPr>
            <a:xfrm>
              <a:off x="8035188" y="4012190"/>
              <a:ext cx="935" cy="40276"/>
            </a:xfrm>
            <a:custGeom>
              <a:rect b="b" l="l" r="r" t="t"/>
              <a:pathLst>
                <a:path extrusionOk="0" h="40276" w="935">
                  <a:moveTo>
                    <a:pt x="77" y="40691"/>
                  </a:moveTo>
                  <a:cubicBezTo>
                    <a:pt x="77" y="14846"/>
                    <a:pt x="-863" y="414"/>
                    <a:pt x="-393" y="414"/>
                  </a:cubicBezTo>
                  <a:cubicBezTo>
                    <a:pt x="339" y="7569"/>
                    <a:pt x="560" y="14772"/>
                    <a:pt x="278" y="21962"/>
                  </a:cubicBezTo>
                  <a:cubicBezTo>
                    <a:pt x="480" y="27466"/>
                    <a:pt x="480" y="33642"/>
                    <a:pt x="77" y="4069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07" name="Google Shape;807;p4"/>
            <p:cNvSpPr/>
            <p:nvPr/>
          </p:nvSpPr>
          <p:spPr>
            <a:xfrm>
              <a:off x="8036074" y="4012458"/>
              <a:ext cx="837" cy="39941"/>
            </a:xfrm>
            <a:custGeom>
              <a:rect b="b" l="l" r="r" t="t"/>
              <a:pathLst>
                <a:path extrusionOk="0" h="39941" w="837">
                  <a:moveTo>
                    <a:pt x="-406" y="40355"/>
                  </a:moveTo>
                  <a:cubicBezTo>
                    <a:pt x="-406" y="33642"/>
                    <a:pt x="-406" y="26930"/>
                    <a:pt x="-406" y="21962"/>
                  </a:cubicBezTo>
                  <a:cubicBezTo>
                    <a:pt x="-688" y="14773"/>
                    <a:pt x="-467" y="7570"/>
                    <a:pt x="265" y="414"/>
                  </a:cubicBezTo>
                  <a:cubicBezTo>
                    <a:pt x="534" y="347"/>
                    <a:pt x="-406" y="14578"/>
                    <a:pt x="-406" y="4035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08" name="Google Shape;808;p4"/>
            <p:cNvSpPr/>
            <p:nvPr/>
          </p:nvSpPr>
          <p:spPr>
            <a:xfrm flipH="1">
              <a:off x="7732464" y="4457938"/>
              <a:ext cx="136807" cy="94638"/>
            </a:xfrm>
            <a:custGeom>
              <a:rect b="b" l="l" r="r" t="t"/>
              <a:pathLst>
                <a:path extrusionOk="0" h="146726" w="212104">
                  <a:moveTo>
                    <a:pt x="51604" y="6250"/>
                  </a:moveTo>
                  <a:cubicBezTo>
                    <a:pt x="57252" y="29014"/>
                    <a:pt x="57252" y="46445"/>
                    <a:pt x="51604" y="58542"/>
                  </a:cubicBezTo>
                  <a:cubicBezTo>
                    <a:pt x="41126" y="80736"/>
                    <a:pt x="17980" y="70830"/>
                    <a:pt x="6455" y="94738"/>
                  </a:cubicBezTo>
                  <a:cubicBezTo>
                    <a:pt x="-1641" y="111406"/>
                    <a:pt x="-1546" y="139314"/>
                    <a:pt x="6455" y="147030"/>
                  </a:cubicBezTo>
                  <a:cubicBezTo>
                    <a:pt x="19790" y="159794"/>
                    <a:pt x="43888" y="105404"/>
                    <a:pt x="82655" y="110834"/>
                  </a:cubicBezTo>
                  <a:cubicBezTo>
                    <a:pt x="98848" y="113120"/>
                    <a:pt x="97990" y="123122"/>
                    <a:pt x="119326" y="126931"/>
                  </a:cubicBezTo>
                  <a:cubicBezTo>
                    <a:pt x="138957" y="129503"/>
                    <a:pt x="158884" y="125217"/>
                    <a:pt x="175714" y="114834"/>
                  </a:cubicBezTo>
                  <a:cubicBezTo>
                    <a:pt x="182763" y="111120"/>
                    <a:pt x="213814" y="94928"/>
                    <a:pt x="212481" y="82641"/>
                  </a:cubicBezTo>
                  <a:cubicBezTo>
                    <a:pt x="211719" y="75783"/>
                    <a:pt x="200575" y="68258"/>
                    <a:pt x="153140" y="66544"/>
                  </a:cubicBezTo>
                  <a:cubicBezTo>
                    <a:pt x="152188" y="45113"/>
                    <a:pt x="151330" y="23682"/>
                    <a:pt x="150378" y="225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171450" rotWithShape="0" algn="bl" dir="5400000" dist="47625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/>
            </a:p>
          </p:txBody>
        </p:sp>
        <p:sp>
          <p:nvSpPr>
            <p:cNvPr id="809" name="Google Shape;809;p4"/>
            <p:cNvSpPr/>
            <p:nvPr/>
          </p:nvSpPr>
          <p:spPr>
            <a:xfrm flipH="1">
              <a:off x="7474742" y="3672819"/>
              <a:ext cx="668523" cy="792039"/>
            </a:xfrm>
            <a:custGeom>
              <a:rect b="b" l="l" r="r" t="t"/>
              <a:pathLst>
                <a:path extrusionOk="0" h="1227968" w="1036469">
                  <a:moveTo>
                    <a:pt x="520670" y="1230219"/>
                  </a:moveTo>
                  <a:cubicBezTo>
                    <a:pt x="156625" y="1230219"/>
                    <a:pt x="-110932" y="618333"/>
                    <a:pt x="46516" y="291436"/>
                  </a:cubicBezTo>
                  <a:cubicBezTo>
                    <a:pt x="131765" y="114461"/>
                    <a:pt x="314835" y="8828"/>
                    <a:pt x="495238" y="2542"/>
                  </a:cubicBezTo>
                  <a:cubicBezTo>
                    <a:pt x="716504" y="-5078"/>
                    <a:pt x="915386" y="137415"/>
                    <a:pt x="994825" y="318486"/>
                  </a:cubicBezTo>
                  <a:cubicBezTo>
                    <a:pt x="1159321" y="694437"/>
                    <a:pt x="807754" y="1230219"/>
                    <a:pt x="520670" y="123021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171450" rotWithShape="0" algn="bl" dir="5400000" dist="47625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/>
            </a:p>
          </p:txBody>
        </p:sp>
        <p:sp>
          <p:nvSpPr>
            <p:cNvPr id="810" name="Google Shape;810;p4"/>
            <p:cNvSpPr/>
            <p:nvPr/>
          </p:nvSpPr>
          <p:spPr>
            <a:xfrm flipH="1">
              <a:off x="7770449" y="4461863"/>
              <a:ext cx="62621" cy="18890"/>
            </a:xfrm>
            <a:custGeom>
              <a:rect b="b" l="l" r="r" t="t"/>
              <a:pathLst>
                <a:path extrusionOk="0" h="73359" w="243189">
                  <a:moveTo>
                    <a:pt x="6069" y="0"/>
                  </a:moveTo>
                  <a:lnTo>
                    <a:pt x="242166" y="0"/>
                  </a:lnTo>
                  <a:lnTo>
                    <a:pt x="243189" y="23813"/>
                  </a:lnTo>
                  <a:lnTo>
                    <a:pt x="121006" y="49464"/>
                  </a:lnTo>
                  <a:lnTo>
                    <a:pt x="241677" y="49464"/>
                  </a:lnTo>
                  <a:lnTo>
                    <a:pt x="241677" y="73359"/>
                  </a:lnTo>
                  <a:lnTo>
                    <a:pt x="0" y="73359"/>
                  </a:lnTo>
                  <a:lnTo>
                    <a:pt x="3651" y="54271"/>
                  </a:lnTo>
                  <a:lnTo>
                    <a:pt x="3036" y="49890"/>
                  </a:lnTo>
                  <a:lnTo>
                    <a:pt x="126980" y="23895"/>
                  </a:lnTo>
                  <a:lnTo>
                    <a:pt x="6069" y="23895"/>
                  </a:lnTo>
                  <a:close/>
                </a:path>
              </a:pathLst>
            </a:custGeom>
            <a:solidFill>
              <a:srgbClr val="51515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11" name="Google Shape;811;p4"/>
            <p:cNvSpPr/>
            <p:nvPr/>
          </p:nvSpPr>
          <p:spPr>
            <a:xfrm flipH="1">
              <a:off x="7904484" y="3775245"/>
              <a:ext cx="171176" cy="347798"/>
            </a:xfrm>
            <a:custGeom>
              <a:rect b="b" l="l" r="r" t="t"/>
              <a:pathLst>
                <a:path extrusionOk="0" h="539221" w="265389">
                  <a:moveTo>
                    <a:pt x="47960" y="541472"/>
                  </a:moveTo>
                  <a:cubicBezTo>
                    <a:pt x="9089" y="460891"/>
                    <a:pt x="-6428" y="370973"/>
                    <a:pt x="3193" y="282011"/>
                  </a:cubicBezTo>
                  <a:cubicBezTo>
                    <a:pt x="6240" y="256673"/>
                    <a:pt x="31768" y="62174"/>
                    <a:pt x="155593" y="13595"/>
                  </a:cubicBezTo>
                  <a:cubicBezTo>
                    <a:pt x="164356" y="10167"/>
                    <a:pt x="215695" y="-10122"/>
                    <a:pt x="245128" y="13595"/>
                  </a:cubicBezTo>
                  <a:cubicBezTo>
                    <a:pt x="284752" y="45505"/>
                    <a:pt x="255510" y="134469"/>
                    <a:pt x="254081" y="138850"/>
                  </a:cubicBezTo>
                  <a:cubicBezTo>
                    <a:pt x="226078" y="221145"/>
                    <a:pt x="163117" y="233528"/>
                    <a:pt x="111206" y="299917"/>
                  </a:cubicBezTo>
                  <a:cubicBezTo>
                    <a:pt x="77964" y="341352"/>
                    <a:pt x="42150" y="413075"/>
                    <a:pt x="47960" y="541472"/>
                  </a:cubicBezTo>
                  <a:close/>
                </a:path>
              </a:pathLst>
            </a:custGeom>
            <a:solidFill>
              <a:srgbClr val="FFFFFF">
                <a:alpha val="3743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812" name="Google Shape;812;p4"/>
          <p:cNvGrpSpPr/>
          <p:nvPr/>
        </p:nvGrpSpPr>
        <p:grpSpPr>
          <a:xfrm rot="-681145">
            <a:off x="2737396" y="2880080"/>
            <a:ext cx="1326224" cy="1745275"/>
            <a:chOff x="4904878" y="3672819"/>
            <a:chExt cx="668523" cy="879758"/>
          </a:xfrm>
        </p:grpSpPr>
        <p:sp>
          <p:nvSpPr>
            <p:cNvPr id="813" name="Google Shape;813;p4"/>
            <p:cNvSpPr/>
            <p:nvPr/>
          </p:nvSpPr>
          <p:spPr>
            <a:xfrm flipH="1">
              <a:off x="5162601" y="4457938"/>
              <a:ext cx="136807" cy="94638"/>
            </a:xfrm>
            <a:custGeom>
              <a:rect b="b" l="l" r="r" t="t"/>
              <a:pathLst>
                <a:path extrusionOk="0" h="146726" w="212104">
                  <a:moveTo>
                    <a:pt x="51604" y="6250"/>
                  </a:moveTo>
                  <a:cubicBezTo>
                    <a:pt x="57252" y="29014"/>
                    <a:pt x="57252" y="46445"/>
                    <a:pt x="51604" y="58542"/>
                  </a:cubicBezTo>
                  <a:cubicBezTo>
                    <a:pt x="41126" y="80736"/>
                    <a:pt x="17980" y="70830"/>
                    <a:pt x="6455" y="94738"/>
                  </a:cubicBezTo>
                  <a:cubicBezTo>
                    <a:pt x="-1641" y="111406"/>
                    <a:pt x="-1546" y="139314"/>
                    <a:pt x="6455" y="147030"/>
                  </a:cubicBezTo>
                  <a:cubicBezTo>
                    <a:pt x="19790" y="159794"/>
                    <a:pt x="43888" y="105404"/>
                    <a:pt x="82655" y="110834"/>
                  </a:cubicBezTo>
                  <a:cubicBezTo>
                    <a:pt x="98848" y="113120"/>
                    <a:pt x="97990" y="123122"/>
                    <a:pt x="119326" y="126931"/>
                  </a:cubicBezTo>
                  <a:cubicBezTo>
                    <a:pt x="138957" y="129503"/>
                    <a:pt x="158884" y="125217"/>
                    <a:pt x="175714" y="114834"/>
                  </a:cubicBezTo>
                  <a:cubicBezTo>
                    <a:pt x="182763" y="111120"/>
                    <a:pt x="213814" y="94928"/>
                    <a:pt x="212481" y="82641"/>
                  </a:cubicBezTo>
                  <a:cubicBezTo>
                    <a:pt x="211719" y="75783"/>
                    <a:pt x="200575" y="68258"/>
                    <a:pt x="153140" y="66544"/>
                  </a:cubicBezTo>
                  <a:cubicBezTo>
                    <a:pt x="152188" y="45113"/>
                    <a:pt x="151330" y="23682"/>
                    <a:pt x="150378" y="225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  <a:effectLst>
              <a:outerShdw blurRad="171450" rotWithShape="0" algn="bl" dir="5400000" dist="47625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/>
            </a:p>
          </p:txBody>
        </p:sp>
        <p:sp>
          <p:nvSpPr>
            <p:cNvPr id="814" name="Google Shape;814;p4"/>
            <p:cNvSpPr/>
            <p:nvPr/>
          </p:nvSpPr>
          <p:spPr>
            <a:xfrm flipH="1">
              <a:off x="4904878" y="3672819"/>
              <a:ext cx="668523" cy="792039"/>
            </a:xfrm>
            <a:custGeom>
              <a:rect b="b" l="l" r="r" t="t"/>
              <a:pathLst>
                <a:path extrusionOk="0" h="1227968" w="1036469">
                  <a:moveTo>
                    <a:pt x="520670" y="1230219"/>
                  </a:moveTo>
                  <a:cubicBezTo>
                    <a:pt x="156625" y="1230219"/>
                    <a:pt x="-110932" y="618333"/>
                    <a:pt x="46516" y="291436"/>
                  </a:cubicBezTo>
                  <a:cubicBezTo>
                    <a:pt x="131765" y="114461"/>
                    <a:pt x="314835" y="8828"/>
                    <a:pt x="495238" y="2542"/>
                  </a:cubicBezTo>
                  <a:cubicBezTo>
                    <a:pt x="716504" y="-5078"/>
                    <a:pt x="915386" y="137415"/>
                    <a:pt x="994825" y="318486"/>
                  </a:cubicBezTo>
                  <a:cubicBezTo>
                    <a:pt x="1159321" y="694437"/>
                    <a:pt x="807754" y="1230219"/>
                    <a:pt x="520670" y="123021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  <a:effectLst>
              <a:outerShdw blurRad="171450" rotWithShape="0" algn="bl" dir="5400000" dist="47625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/>
            </a:p>
          </p:txBody>
        </p:sp>
        <p:sp>
          <p:nvSpPr>
            <p:cNvPr id="815" name="Google Shape;815;p4"/>
            <p:cNvSpPr/>
            <p:nvPr/>
          </p:nvSpPr>
          <p:spPr>
            <a:xfrm flipH="1">
              <a:off x="5341592" y="3775670"/>
              <a:ext cx="171176" cy="347798"/>
            </a:xfrm>
            <a:custGeom>
              <a:rect b="b" l="l" r="r" t="t"/>
              <a:pathLst>
                <a:path extrusionOk="0" h="539221" w="265389">
                  <a:moveTo>
                    <a:pt x="47960" y="541472"/>
                  </a:moveTo>
                  <a:cubicBezTo>
                    <a:pt x="9089" y="460891"/>
                    <a:pt x="-6428" y="370973"/>
                    <a:pt x="3193" y="282011"/>
                  </a:cubicBezTo>
                  <a:cubicBezTo>
                    <a:pt x="6240" y="256673"/>
                    <a:pt x="31768" y="62174"/>
                    <a:pt x="155593" y="13595"/>
                  </a:cubicBezTo>
                  <a:cubicBezTo>
                    <a:pt x="164356" y="10167"/>
                    <a:pt x="215695" y="-10122"/>
                    <a:pt x="245128" y="13595"/>
                  </a:cubicBezTo>
                  <a:cubicBezTo>
                    <a:pt x="284752" y="45505"/>
                    <a:pt x="255510" y="134469"/>
                    <a:pt x="254081" y="138850"/>
                  </a:cubicBezTo>
                  <a:cubicBezTo>
                    <a:pt x="226078" y="221145"/>
                    <a:pt x="163117" y="233528"/>
                    <a:pt x="111206" y="299917"/>
                  </a:cubicBezTo>
                  <a:cubicBezTo>
                    <a:pt x="77964" y="341352"/>
                    <a:pt x="42150" y="413075"/>
                    <a:pt x="47960" y="541472"/>
                  </a:cubicBezTo>
                  <a:close/>
                </a:path>
              </a:pathLst>
            </a:custGeom>
            <a:solidFill>
              <a:srgbClr val="FFFFFF">
                <a:alpha val="3743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16" name="Google Shape;816;p4"/>
            <p:cNvSpPr/>
            <p:nvPr/>
          </p:nvSpPr>
          <p:spPr>
            <a:xfrm flipH="1">
              <a:off x="5200585" y="4461863"/>
              <a:ext cx="62621" cy="18890"/>
            </a:xfrm>
            <a:custGeom>
              <a:rect b="b" l="l" r="r" t="t"/>
              <a:pathLst>
                <a:path extrusionOk="0" h="73359" w="243189">
                  <a:moveTo>
                    <a:pt x="6069" y="0"/>
                  </a:moveTo>
                  <a:lnTo>
                    <a:pt x="242166" y="0"/>
                  </a:lnTo>
                  <a:lnTo>
                    <a:pt x="243189" y="23813"/>
                  </a:lnTo>
                  <a:lnTo>
                    <a:pt x="121006" y="49464"/>
                  </a:lnTo>
                  <a:lnTo>
                    <a:pt x="241677" y="49464"/>
                  </a:lnTo>
                  <a:lnTo>
                    <a:pt x="241677" y="73359"/>
                  </a:lnTo>
                  <a:lnTo>
                    <a:pt x="0" y="73359"/>
                  </a:lnTo>
                  <a:lnTo>
                    <a:pt x="3651" y="54271"/>
                  </a:lnTo>
                  <a:lnTo>
                    <a:pt x="3036" y="49890"/>
                  </a:lnTo>
                  <a:lnTo>
                    <a:pt x="126980" y="23895"/>
                  </a:lnTo>
                  <a:lnTo>
                    <a:pt x="6069" y="23895"/>
                  </a:lnTo>
                  <a:close/>
                </a:path>
              </a:pathLst>
            </a:custGeom>
            <a:solidFill>
              <a:srgbClr val="51515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817" name="Google Shape;817;p4"/>
          <p:cNvSpPr/>
          <p:nvPr/>
        </p:nvSpPr>
        <p:spPr>
          <a:xfrm>
            <a:off x="869131" y="2045553"/>
            <a:ext cx="2119028" cy="397551"/>
          </a:xfrm>
          <a:custGeom>
            <a:rect b="b" l="l" r="r" t="t"/>
            <a:pathLst>
              <a:path extrusionOk="0" h="397551" w="2119028">
                <a:moveTo>
                  <a:pt x="0" y="397551"/>
                </a:moveTo>
                <a:lnTo>
                  <a:pt x="2119029" y="397551"/>
                </a:lnTo>
                <a:lnTo>
                  <a:pt x="1926154" y="351693"/>
                </a:lnTo>
                <a:lnTo>
                  <a:pt x="1926050" y="278341"/>
                </a:lnTo>
                <a:cubicBezTo>
                  <a:pt x="1925946" y="189633"/>
                  <a:pt x="1872203" y="134437"/>
                  <a:pt x="1786193" y="134437"/>
                </a:cubicBezTo>
                <a:cubicBezTo>
                  <a:pt x="1700182" y="134437"/>
                  <a:pt x="1595600" y="189633"/>
                  <a:pt x="1513740" y="278341"/>
                </a:cubicBezTo>
                <a:lnTo>
                  <a:pt x="1510835" y="211006"/>
                </a:lnTo>
                <a:cubicBezTo>
                  <a:pt x="1506685" y="115969"/>
                  <a:pt x="1446301" y="57660"/>
                  <a:pt x="1352095" y="57660"/>
                </a:cubicBezTo>
                <a:cubicBezTo>
                  <a:pt x="1257888" y="57660"/>
                  <a:pt x="1143865" y="115969"/>
                  <a:pt x="1052148" y="211006"/>
                </a:cubicBezTo>
                <a:lnTo>
                  <a:pt x="1041980" y="146783"/>
                </a:lnTo>
                <a:cubicBezTo>
                  <a:pt x="1023098" y="27572"/>
                  <a:pt x="918827" y="-25964"/>
                  <a:pt x="779903" y="12113"/>
                </a:cubicBezTo>
                <a:cubicBezTo>
                  <a:pt x="640979" y="50190"/>
                  <a:pt x="496038" y="172099"/>
                  <a:pt x="415526" y="318596"/>
                </a:cubicBezTo>
                <a:lnTo>
                  <a:pt x="0" y="39755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  <a:effectLst>
            <a:outerShdw blurRad="57150" rotWithShape="0" algn="bl" dir="1500000" dist="19050">
              <a:srgbClr val="999999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818" name="Google Shape;818;p4"/>
          <p:cNvGrpSpPr/>
          <p:nvPr/>
        </p:nvGrpSpPr>
        <p:grpSpPr>
          <a:xfrm rot="-301416">
            <a:off x="272511" y="2795879"/>
            <a:ext cx="2520239" cy="2549620"/>
            <a:chOff x="7335223" y="-24953"/>
            <a:chExt cx="2357774" cy="2385261"/>
          </a:xfrm>
        </p:grpSpPr>
        <p:sp>
          <p:nvSpPr>
            <p:cNvPr id="819" name="Google Shape;819;p4"/>
            <p:cNvSpPr/>
            <p:nvPr/>
          </p:nvSpPr>
          <p:spPr>
            <a:xfrm rot="1366223">
              <a:off x="8704808" y="334509"/>
              <a:ext cx="192867" cy="865399"/>
            </a:xfrm>
            <a:custGeom>
              <a:rect b="b" l="l" r="r" t="t"/>
              <a:pathLst>
                <a:path extrusionOk="0" h="3940507" w="878199">
                  <a:moveTo>
                    <a:pt x="753820" y="516"/>
                  </a:moveTo>
                  <a:cubicBezTo>
                    <a:pt x="791183" y="6324"/>
                    <a:pt x="891883" y="128104"/>
                    <a:pt x="876642" y="245987"/>
                  </a:cubicBezTo>
                  <a:cubicBezTo>
                    <a:pt x="836000" y="560343"/>
                    <a:pt x="395338" y="1715493"/>
                    <a:pt x="265708" y="2205477"/>
                  </a:cubicBezTo>
                  <a:cubicBezTo>
                    <a:pt x="136078" y="2695462"/>
                    <a:pt x="143068" y="2820183"/>
                    <a:pt x="98861" y="3185894"/>
                  </a:cubicBezTo>
                  <a:cubicBezTo>
                    <a:pt x="76757" y="3368750"/>
                    <a:pt x="56793" y="3671045"/>
                    <a:pt x="40036" y="3928209"/>
                  </a:cubicBezTo>
                  <a:lnTo>
                    <a:pt x="39229" y="3940507"/>
                  </a:lnTo>
                  <a:lnTo>
                    <a:pt x="0" y="3935551"/>
                  </a:lnTo>
                  <a:cubicBezTo>
                    <a:pt x="221" y="3927803"/>
                    <a:pt x="443" y="3920055"/>
                    <a:pt x="664" y="3912307"/>
                  </a:cubicBezTo>
                  <a:cubicBezTo>
                    <a:pt x="15169" y="3392774"/>
                    <a:pt x="37897" y="2612817"/>
                    <a:pt x="103139" y="2112105"/>
                  </a:cubicBezTo>
                  <a:cubicBezTo>
                    <a:pt x="190128" y="1444488"/>
                    <a:pt x="394052" y="641479"/>
                    <a:pt x="509561" y="319343"/>
                  </a:cubicBezTo>
                  <a:cubicBezTo>
                    <a:pt x="581755" y="118007"/>
                    <a:pt x="691549" y="-9165"/>
                    <a:pt x="753820" y="516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20" name="Google Shape;820;p4"/>
            <p:cNvSpPr/>
            <p:nvPr/>
          </p:nvSpPr>
          <p:spPr>
            <a:xfrm rot="3536090">
              <a:off x="8914197" y="549499"/>
              <a:ext cx="212737" cy="932598"/>
            </a:xfrm>
            <a:custGeom>
              <a:rect b="b" l="l" r="r" t="t"/>
              <a:pathLst>
                <a:path extrusionOk="0" h="3940507" w="878199">
                  <a:moveTo>
                    <a:pt x="753820" y="516"/>
                  </a:moveTo>
                  <a:cubicBezTo>
                    <a:pt x="791183" y="6324"/>
                    <a:pt x="891883" y="128104"/>
                    <a:pt x="876642" y="245987"/>
                  </a:cubicBezTo>
                  <a:cubicBezTo>
                    <a:pt x="836000" y="560343"/>
                    <a:pt x="395338" y="1715493"/>
                    <a:pt x="265708" y="2205477"/>
                  </a:cubicBezTo>
                  <a:cubicBezTo>
                    <a:pt x="136078" y="2695462"/>
                    <a:pt x="143068" y="2820183"/>
                    <a:pt x="98861" y="3185894"/>
                  </a:cubicBezTo>
                  <a:cubicBezTo>
                    <a:pt x="76757" y="3368750"/>
                    <a:pt x="56793" y="3671045"/>
                    <a:pt x="40036" y="3928209"/>
                  </a:cubicBezTo>
                  <a:lnTo>
                    <a:pt x="39229" y="3940507"/>
                  </a:lnTo>
                  <a:lnTo>
                    <a:pt x="0" y="3935551"/>
                  </a:lnTo>
                  <a:cubicBezTo>
                    <a:pt x="221" y="3927803"/>
                    <a:pt x="443" y="3920055"/>
                    <a:pt x="664" y="3912307"/>
                  </a:cubicBezTo>
                  <a:cubicBezTo>
                    <a:pt x="15169" y="3392774"/>
                    <a:pt x="37897" y="2612817"/>
                    <a:pt x="103139" y="2112105"/>
                  </a:cubicBezTo>
                  <a:cubicBezTo>
                    <a:pt x="190128" y="1444488"/>
                    <a:pt x="394052" y="641479"/>
                    <a:pt x="509561" y="319343"/>
                  </a:cubicBezTo>
                  <a:cubicBezTo>
                    <a:pt x="581755" y="118007"/>
                    <a:pt x="691549" y="-9165"/>
                    <a:pt x="753820" y="516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21" name="Google Shape;821;p4"/>
            <p:cNvSpPr/>
            <p:nvPr/>
          </p:nvSpPr>
          <p:spPr>
            <a:xfrm rot="5434376">
              <a:off x="8886865" y="913946"/>
              <a:ext cx="219561" cy="866968"/>
            </a:xfrm>
            <a:custGeom>
              <a:rect b="b" l="l" r="r" t="t"/>
              <a:pathLst>
                <a:path extrusionOk="0" h="3940507" w="878199">
                  <a:moveTo>
                    <a:pt x="753820" y="516"/>
                  </a:moveTo>
                  <a:cubicBezTo>
                    <a:pt x="791183" y="6324"/>
                    <a:pt x="891883" y="128104"/>
                    <a:pt x="876642" y="245987"/>
                  </a:cubicBezTo>
                  <a:cubicBezTo>
                    <a:pt x="836000" y="560343"/>
                    <a:pt x="395338" y="1715493"/>
                    <a:pt x="265708" y="2205477"/>
                  </a:cubicBezTo>
                  <a:cubicBezTo>
                    <a:pt x="136078" y="2695462"/>
                    <a:pt x="143068" y="2820183"/>
                    <a:pt x="98861" y="3185894"/>
                  </a:cubicBezTo>
                  <a:cubicBezTo>
                    <a:pt x="76757" y="3368750"/>
                    <a:pt x="56793" y="3671045"/>
                    <a:pt x="40036" y="3928209"/>
                  </a:cubicBezTo>
                  <a:lnTo>
                    <a:pt x="39229" y="3940507"/>
                  </a:lnTo>
                  <a:lnTo>
                    <a:pt x="0" y="3935551"/>
                  </a:lnTo>
                  <a:cubicBezTo>
                    <a:pt x="221" y="3927803"/>
                    <a:pt x="443" y="3920055"/>
                    <a:pt x="664" y="3912307"/>
                  </a:cubicBezTo>
                  <a:cubicBezTo>
                    <a:pt x="15169" y="3392774"/>
                    <a:pt x="37897" y="2612817"/>
                    <a:pt x="103139" y="2112105"/>
                  </a:cubicBezTo>
                  <a:cubicBezTo>
                    <a:pt x="190128" y="1444488"/>
                    <a:pt x="394052" y="641479"/>
                    <a:pt x="509561" y="319343"/>
                  </a:cubicBezTo>
                  <a:cubicBezTo>
                    <a:pt x="581755" y="118007"/>
                    <a:pt x="691549" y="-9165"/>
                    <a:pt x="753820" y="51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22" name="Google Shape;822;p4"/>
            <p:cNvSpPr/>
            <p:nvPr/>
          </p:nvSpPr>
          <p:spPr>
            <a:xfrm rot="8433178">
              <a:off x="8608976" y="1224105"/>
              <a:ext cx="224607" cy="867807"/>
            </a:xfrm>
            <a:custGeom>
              <a:rect b="b" l="l" r="r" t="t"/>
              <a:pathLst>
                <a:path extrusionOk="0" h="3940507" w="878199">
                  <a:moveTo>
                    <a:pt x="753820" y="516"/>
                  </a:moveTo>
                  <a:cubicBezTo>
                    <a:pt x="791183" y="6324"/>
                    <a:pt x="891883" y="128104"/>
                    <a:pt x="876642" y="245987"/>
                  </a:cubicBezTo>
                  <a:cubicBezTo>
                    <a:pt x="836000" y="560343"/>
                    <a:pt x="395338" y="1715493"/>
                    <a:pt x="265708" y="2205477"/>
                  </a:cubicBezTo>
                  <a:cubicBezTo>
                    <a:pt x="136078" y="2695462"/>
                    <a:pt x="143068" y="2820183"/>
                    <a:pt x="98861" y="3185894"/>
                  </a:cubicBezTo>
                  <a:cubicBezTo>
                    <a:pt x="76757" y="3368750"/>
                    <a:pt x="56793" y="3671045"/>
                    <a:pt x="40036" y="3928209"/>
                  </a:cubicBezTo>
                  <a:lnTo>
                    <a:pt x="39229" y="3940507"/>
                  </a:lnTo>
                  <a:lnTo>
                    <a:pt x="0" y="3935551"/>
                  </a:lnTo>
                  <a:cubicBezTo>
                    <a:pt x="221" y="3927803"/>
                    <a:pt x="443" y="3920055"/>
                    <a:pt x="664" y="3912307"/>
                  </a:cubicBezTo>
                  <a:cubicBezTo>
                    <a:pt x="15169" y="3392774"/>
                    <a:pt x="37897" y="2612817"/>
                    <a:pt x="103139" y="2112105"/>
                  </a:cubicBezTo>
                  <a:cubicBezTo>
                    <a:pt x="190128" y="1444488"/>
                    <a:pt x="394052" y="641479"/>
                    <a:pt x="509561" y="319343"/>
                  </a:cubicBezTo>
                  <a:cubicBezTo>
                    <a:pt x="581755" y="118007"/>
                    <a:pt x="691549" y="-9165"/>
                    <a:pt x="753820" y="516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23" name="Google Shape;823;p4"/>
            <p:cNvSpPr/>
            <p:nvPr/>
          </p:nvSpPr>
          <p:spPr>
            <a:xfrm rot="-709289">
              <a:off x="8397054" y="232155"/>
              <a:ext cx="192904" cy="865567"/>
            </a:xfrm>
            <a:custGeom>
              <a:rect b="b" l="l" r="r" t="t"/>
              <a:pathLst>
                <a:path extrusionOk="0" h="3940507" w="878199">
                  <a:moveTo>
                    <a:pt x="753820" y="516"/>
                  </a:moveTo>
                  <a:cubicBezTo>
                    <a:pt x="791183" y="6324"/>
                    <a:pt x="891883" y="128104"/>
                    <a:pt x="876642" y="245987"/>
                  </a:cubicBezTo>
                  <a:cubicBezTo>
                    <a:pt x="836000" y="560343"/>
                    <a:pt x="395338" y="1715493"/>
                    <a:pt x="265708" y="2205477"/>
                  </a:cubicBezTo>
                  <a:cubicBezTo>
                    <a:pt x="136078" y="2695462"/>
                    <a:pt x="143068" y="2820183"/>
                    <a:pt x="98861" y="3185894"/>
                  </a:cubicBezTo>
                  <a:cubicBezTo>
                    <a:pt x="76757" y="3368750"/>
                    <a:pt x="56793" y="3671045"/>
                    <a:pt x="40036" y="3928209"/>
                  </a:cubicBezTo>
                  <a:lnTo>
                    <a:pt x="39229" y="3940507"/>
                  </a:lnTo>
                  <a:lnTo>
                    <a:pt x="0" y="3935551"/>
                  </a:lnTo>
                  <a:cubicBezTo>
                    <a:pt x="221" y="3927803"/>
                    <a:pt x="443" y="3920055"/>
                    <a:pt x="664" y="3912307"/>
                  </a:cubicBezTo>
                  <a:cubicBezTo>
                    <a:pt x="15169" y="3392774"/>
                    <a:pt x="37897" y="2612817"/>
                    <a:pt x="103139" y="2112105"/>
                  </a:cubicBezTo>
                  <a:cubicBezTo>
                    <a:pt x="190128" y="1444488"/>
                    <a:pt x="394052" y="641479"/>
                    <a:pt x="509561" y="319343"/>
                  </a:cubicBezTo>
                  <a:cubicBezTo>
                    <a:pt x="581755" y="118007"/>
                    <a:pt x="691549" y="-9165"/>
                    <a:pt x="753820" y="51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24" name="Google Shape;824;p4"/>
            <p:cNvSpPr/>
            <p:nvPr/>
          </p:nvSpPr>
          <p:spPr>
            <a:xfrm flipH="1" rot="-2700000">
              <a:off x="7941175" y="459231"/>
              <a:ext cx="223553" cy="863771"/>
            </a:xfrm>
            <a:custGeom>
              <a:rect b="b" l="l" r="r" t="t"/>
              <a:pathLst>
                <a:path extrusionOk="0" h="3940507" w="878199">
                  <a:moveTo>
                    <a:pt x="753820" y="516"/>
                  </a:moveTo>
                  <a:cubicBezTo>
                    <a:pt x="791183" y="6324"/>
                    <a:pt x="891883" y="128104"/>
                    <a:pt x="876642" y="245987"/>
                  </a:cubicBezTo>
                  <a:cubicBezTo>
                    <a:pt x="836000" y="560343"/>
                    <a:pt x="395338" y="1715493"/>
                    <a:pt x="265708" y="2205477"/>
                  </a:cubicBezTo>
                  <a:cubicBezTo>
                    <a:pt x="136078" y="2695462"/>
                    <a:pt x="143068" y="2820183"/>
                    <a:pt x="98861" y="3185894"/>
                  </a:cubicBezTo>
                  <a:cubicBezTo>
                    <a:pt x="76757" y="3368750"/>
                    <a:pt x="56793" y="3671045"/>
                    <a:pt x="40036" y="3928209"/>
                  </a:cubicBezTo>
                  <a:lnTo>
                    <a:pt x="39229" y="3940507"/>
                  </a:lnTo>
                  <a:lnTo>
                    <a:pt x="0" y="3935551"/>
                  </a:lnTo>
                  <a:cubicBezTo>
                    <a:pt x="221" y="3927803"/>
                    <a:pt x="443" y="3920055"/>
                    <a:pt x="664" y="3912307"/>
                  </a:cubicBezTo>
                  <a:cubicBezTo>
                    <a:pt x="15169" y="3392774"/>
                    <a:pt x="37897" y="2612817"/>
                    <a:pt x="103139" y="2112105"/>
                  </a:cubicBezTo>
                  <a:cubicBezTo>
                    <a:pt x="190128" y="1444488"/>
                    <a:pt x="394052" y="641479"/>
                    <a:pt x="509561" y="319343"/>
                  </a:cubicBezTo>
                  <a:cubicBezTo>
                    <a:pt x="581755" y="118007"/>
                    <a:pt x="691549" y="-9165"/>
                    <a:pt x="753820" y="516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25" name="Google Shape;825;p4"/>
            <p:cNvSpPr/>
            <p:nvPr/>
          </p:nvSpPr>
          <p:spPr>
            <a:xfrm flipH="1" rot="-4787762">
              <a:off x="7851336" y="786434"/>
              <a:ext cx="223078" cy="871434"/>
            </a:xfrm>
            <a:custGeom>
              <a:rect b="b" l="l" r="r" t="t"/>
              <a:pathLst>
                <a:path extrusionOk="0" h="3940507" w="878199">
                  <a:moveTo>
                    <a:pt x="753820" y="516"/>
                  </a:moveTo>
                  <a:cubicBezTo>
                    <a:pt x="791183" y="6324"/>
                    <a:pt x="891883" y="128104"/>
                    <a:pt x="876642" y="245987"/>
                  </a:cubicBezTo>
                  <a:cubicBezTo>
                    <a:pt x="836000" y="560343"/>
                    <a:pt x="395338" y="1715493"/>
                    <a:pt x="265708" y="2205477"/>
                  </a:cubicBezTo>
                  <a:cubicBezTo>
                    <a:pt x="136078" y="2695462"/>
                    <a:pt x="143068" y="2820183"/>
                    <a:pt x="98861" y="3185894"/>
                  </a:cubicBezTo>
                  <a:cubicBezTo>
                    <a:pt x="76757" y="3368750"/>
                    <a:pt x="56793" y="3671045"/>
                    <a:pt x="40036" y="3928209"/>
                  </a:cubicBezTo>
                  <a:lnTo>
                    <a:pt x="39229" y="3940507"/>
                  </a:lnTo>
                  <a:lnTo>
                    <a:pt x="0" y="3935551"/>
                  </a:lnTo>
                  <a:cubicBezTo>
                    <a:pt x="221" y="3927803"/>
                    <a:pt x="443" y="3920055"/>
                    <a:pt x="664" y="3912307"/>
                  </a:cubicBezTo>
                  <a:cubicBezTo>
                    <a:pt x="15169" y="3392774"/>
                    <a:pt x="37897" y="2612817"/>
                    <a:pt x="103139" y="2112105"/>
                  </a:cubicBezTo>
                  <a:cubicBezTo>
                    <a:pt x="190128" y="1444488"/>
                    <a:pt x="394052" y="641479"/>
                    <a:pt x="509561" y="319343"/>
                  </a:cubicBezTo>
                  <a:cubicBezTo>
                    <a:pt x="581755" y="118007"/>
                    <a:pt x="691549" y="-9165"/>
                    <a:pt x="753820" y="51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26" name="Google Shape;826;p4"/>
            <p:cNvSpPr/>
            <p:nvPr/>
          </p:nvSpPr>
          <p:spPr>
            <a:xfrm flipH="1" rot="-6431142">
              <a:off x="7946118" y="1047334"/>
              <a:ext cx="222916" cy="866240"/>
            </a:xfrm>
            <a:custGeom>
              <a:rect b="b" l="l" r="r" t="t"/>
              <a:pathLst>
                <a:path extrusionOk="0" h="3940507" w="878199">
                  <a:moveTo>
                    <a:pt x="753820" y="516"/>
                  </a:moveTo>
                  <a:cubicBezTo>
                    <a:pt x="791183" y="6324"/>
                    <a:pt x="891883" y="128104"/>
                    <a:pt x="876642" y="245987"/>
                  </a:cubicBezTo>
                  <a:cubicBezTo>
                    <a:pt x="836000" y="560343"/>
                    <a:pt x="395338" y="1715493"/>
                    <a:pt x="265708" y="2205477"/>
                  </a:cubicBezTo>
                  <a:cubicBezTo>
                    <a:pt x="136078" y="2695462"/>
                    <a:pt x="143068" y="2820183"/>
                    <a:pt x="98861" y="3185894"/>
                  </a:cubicBezTo>
                  <a:cubicBezTo>
                    <a:pt x="76757" y="3368750"/>
                    <a:pt x="56793" y="3671045"/>
                    <a:pt x="40036" y="3928209"/>
                  </a:cubicBezTo>
                  <a:lnTo>
                    <a:pt x="39229" y="3940507"/>
                  </a:lnTo>
                  <a:lnTo>
                    <a:pt x="0" y="3935551"/>
                  </a:lnTo>
                  <a:cubicBezTo>
                    <a:pt x="221" y="3927803"/>
                    <a:pt x="443" y="3920055"/>
                    <a:pt x="664" y="3912307"/>
                  </a:cubicBezTo>
                  <a:cubicBezTo>
                    <a:pt x="15169" y="3392774"/>
                    <a:pt x="37897" y="2612817"/>
                    <a:pt x="103139" y="2112105"/>
                  </a:cubicBezTo>
                  <a:cubicBezTo>
                    <a:pt x="190128" y="1444488"/>
                    <a:pt x="394052" y="641479"/>
                    <a:pt x="509561" y="319343"/>
                  </a:cubicBezTo>
                  <a:cubicBezTo>
                    <a:pt x="581755" y="118007"/>
                    <a:pt x="691549" y="-9165"/>
                    <a:pt x="753820" y="51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27" name="Google Shape;827;p4"/>
            <p:cNvSpPr/>
            <p:nvPr/>
          </p:nvSpPr>
          <p:spPr>
            <a:xfrm flipH="1" rot="-9086050">
              <a:off x="8245902" y="1272484"/>
              <a:ext cx="224982" cy="864052"/>
            </a:xfrm>
            <a:custGeom>
              <a:rect b="b" l="l" r="r" t="t"/>
              <a:pathLst>
                <a:path extrusionOk="0" h="3940507" w="878199">
                  <a:moveTo>
                    <a:pt x="753820" y="516"/>
                  </a:moveTo>
                  <a:cubicBezTo>
                    <a:pt x="791183" y="6324"/>
                    <a:pt x="891883" y="128104"/>
                    <a:pt x="876642" y="245987"/>
                  </a:cubicBezTo>
                  <a:cubicBezTo>
                    <a:pt x="836000" y="560343"/>
                    <a:pt x="395338" y="1715493"/>
                    <a:pt x="265708" y="2205477"/>
                  </a:cubicBezTo>
                  <a:cubicBezTo>
                    <a:pt x="136078" y="2695462"/>
                    <a:pt x="143068" y="2820183"/>
                    <a:pt x="98861" y="3185894"/>
                  </a:cubicBezTo>
                  <a:cubicBezTo>
                    <a:pt x="76757" y="3368750"/>
                    <a:pt x="56793" y="3671045"/>
                    <a:pt x="40036" y="3928209"/>
                  </a:cubicBezTo>
                  <a:lnTo>
                    <a:pt x="39229" y="3940507"/>
                  </a:lnTo>
                  <a:lnTo>
                    <a:pt x="0" y="3935551"/>
                  </a:lnTo>
                  <a:cubicBezTo>
                    <a:pt x="221" y="3927803"/>
                    <a:pt x="443" y="3920055"/>
                    <a:pt x="664" y="3912307"/>
                  </a:cubicBezTo>
                  <a:cubicBezTo>
                    <a:pt x="15169" y="3392774"/>
                    <a:pt x="37897" y="2612817"/>
                    <a:pt x="103139" y="2112105"/>
                  </a:cubicBezTo>
                  <a:cubicBezTo>
                    <a:pt x="190128" y="1444488"/>
                    <a:pt x="394052" y="641479"/>
                    <a:pt x="509561" y="319343"/>
                  </a:cubicBezTo>
                  <a:cubicBezTo>
                    <a:pt x="581755" y="118007"/>
                    <a:pt x="691549" y="-9165"/>
                    <a:pt x="753820" y="516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28" name="Google Shape;828;p4"/>
            <p:cNvSpPr/>
            <p:nvPr/>
          </p:nvSpPr>
          <p:spPr>
            <a:xfrm flipH="1" rot="-1093505">
              <a:off x="8184317" y="590293"/>
              <a:ext cx="189539" cy="538946"/>
            </a:xfrm>
            <a:custGeom>
              <a:rect b="b" l="l" r="r" t="t"/>
              <a:pathLst>
                <a:path extrusionOk="0" h="3940507" w="878199">
                  <a:moveTo>
                    <a:pt x="753820" y="516"/>
                  </a:moveTo>
                  <a:cubicBezTo>
                    <a:pt x="791183" y="6324"/>
                    <a:pt x="891883" y="128104"/>
                    <a:pt x="876642" y="245987"/>
                  </a:cubicBezTo>
                  <a:cubicBezTo>
                    <a:pt x="836000" y="560343"/>
                    <a:pt x="395338" y="1715493"/>
                    <a:pt x="265708" y="2205477"/>
                  </a:cubicBezTo>
                  <a:cubicBezTo>
                    <a:pt x="136078" y="2695462"/>
                    <a:pt x="143068" y="2820183"/>
                    <a:pt x="98861" y="3185894"/>
                  </a:cubicBezTo>
                  <a:cubicBezTo>
                    <a:pt x="76757" y="3368750"/>
                    <a:pt x="56793" y="3671045"/>
                    <a:pt x="40036" y="3928209"/>
                  </a:cubicBezTo>
                  <a:lnTo>
                    <a:pt x="39229" y="3940507"/>
                  </a:lnTo>
                  <a:lnTo>
                    <a:pt x="0" y="3935551"/>
                  </a:lnTo>
                  <a:cubicBezTo>
                    <a:pt x="221" y="3927803"/>
                    <a:pt x="443" y="3920055"/>
                    <a:pt x="664" y="3912307"/>
                  </a:cubicBezTo>
                  <a:cubicBezTo>
                    <a:pt x="15169" y="3392774"/>
                    <a:pt x="37897" y="2612817"/>
                    <a:pt x="103139" y="2112105"/>
                  </a:cubicBezTo>
                  <a:cubicBezTo>
                    <a:pt x="190128" y="1444488"/>
                    <a:pt x="394052" y="641479"/>
                    <a:pt x="509561" y="319343"/>
                  </a:cubicBezTo>
                  <a:cubicBezTo>
                    <a:pt x="581755" y="118007"/>
                    <a:pt x="691549" y="-9165"/>
                    <a:pt x="753820" y="51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29" name="Google Shape;829;p4"/>
            <p:cNvSpPr/>
            <p:nvPr/>
          </p:nvSpPr>
          <p:spPr>
            <a:xfrm rot="2132261">
              <a:off x="8718113" y="661354"/>
              <a:ext cx="188864" cy="543965"/>
            </a:xfrm>
            <a:custGeom>
              <a:rect b="b" l="l" r="r" t="t"/>
              <a:pathLst>
                <a:path extrusionOk="0" h="3940507" w="878199">
                  <a:moveTo>
                    <a:pt x="753820" y="516"/>
                  </a:moveTo>
                  <a:cubicBezTo>
                    <a:pt x="791183" y="6324"/>
                    <a:pt x="891883" y="128104"/>
                    <a:pt x="876642" y="245987"/>
                  </a:cubicBezTo>
                  <a:cubicBezTo>
                    <a:pt x="836000" y="560343"/>
                    <a:pt x="395338" y="1715493"/>
                    <a:pt x="265708" y="2205477"/>
                  </a:cubicBezTo>
                  <a:cubicBezTo>
                    <a:pt x="136078" y="2695462"/>
                    <a:pt x="143068" y="2820183"/>
                    <a:pt x="98861" y="3185894"/>
                  </a:cubicBezTo>
                  <a:cubicBezTo>
                    <a:pt x="76757" y="3368750"/>
                    <a:pt x="56793" y="3671045"/>
                    <a:pt x="40036" y="3928209"/>
                  </a:cubicBezTo>
                  <a:lnTo>
                    <a:pt x="39229" y="3940507"/>
                  </a:lnTo>
                  <a:lnTo>
                    <a:pt x="0" y="3935551"/>
                  </a:lnTo>
                  <a:cubicBezTo>
                    <a:pt x="221" y="3927803"/>
                    <a:pt x="443" y="3920055"/>
                    <a:pt x="664" y="3912307"/>
                  </a:cubicBezTo>
                  <a:cubicBezTo>
                    <a:pt x="15169" y="3392774"/>
                    <a:pt x="37897" y="2612817"/>
                    <a:pt x="103139" y="2112105"/>
                  </a:cubicBezTo>
                  <a:cubicBezTo>
                    <a:pt x="190128" y="1444488"/>
                    <a:pt x="394052" y="641479"/>
                    <a:pt x="509561" y="319343"/>
                  </a:cubicBezTo>
                  <a:cubicBezTo>
                    <a:pt x="581755" y="118007"/>
                    <a:pt x="691549" y="-9165"/>
                    <a:pt x="753820" y="516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30" name="Google Shape;830;p4"/>
            <p:cNvSpPr/>
            <p:nvPr/>
          </p:nvSpPr>
          <p:spPr>
            <a:xfrm rot="4180612">
              <a:off x="8791920" y="905358"/>
              <a:ext cx="189641" cy="545390"/>
            </a:xfrm>
            <a:custGeom>
              <a:rect b="b" l="l" r="r" t="t"/>
              <a:pathLst>
                <a:path extrusionOk="0" h="3940507" w="878199">
                  <a:moveTo>
                    <a:pt x="753820" y="516"/>
                  </a:moveTo>
                  <a:cubicBezTo>
                    <a:pt x="791183" y="6324"/>
                    <a:pt x="891883" y="128104"/>
                    <a:pt x="876642" y="245987"/>
                  </a:cubicBezTo>
                  <a:cubicBezTo>
                    <a:pt x="836000" y="560343"/>
                    <a:pt x="395338" y="1715493"/>
                    <a:pt x="265708" y="2205477"/>
                  </a:cubicBezTo>
                  <a:cubicBezTo>
                    <a:pt x="136078" y="2695462"/>
                    <a:pt x="143068" y="2820183"/>
                    <a:pt x="98861" y="3185894"/>
                  </a:cubicBezTo>
                  <a:cubicBezTo>
                    <a:pt x="76757" y="3368750"/>
                    <a:pt x="56793" y="3671045"/>
                    <a:pt x="40036" y="3928209"/>
                  </a:cubicBezTo>
                  <a:lnTo>
                    <a:pt x="39229" y="3940507"/>
                  </a:lnTo>
                  <a:lnTo>
                    <a:pt x="0" y="3935551"/>
                  </a:lnTo>
                  <a:cubicBezTo>
                    <a:pt x="221" y="3927803"/>
                    <a:pt x="443" y="3920055"/>
                    <a:pt x="664" y="3912307"/>
                  </a:cubicBezTo>
                  <a:cubicBezTo>
                    <a:pt x="15169" y="3392774"/>
                    <a:pt x="37897" y="2612817"/>
                    <a:pt x="103139" y="2112105"/>
                  </a:cubicBezTo>
                  <a:cubicBezTo>
                    <a:pt x="190128" y="1444488"/>
                    <a:pt x="394052" y="641479"/>
                    <a:pt x="509561" y="319343"/>
                  </a:cubicBezTo>
                  <a:cubicBezTo>
                    <a:pt x="581755" y="118007"/>
                    <a:pt x="691549" y="-9165"/>
                    <a:pt x="753820" y="51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31" name="Google Shape;831;p4"/>
            <p:cNvSpPr/>
            <p:nvPr/>
          </p:nvSpPr>
          <p:spPr>
            <a:xfrm rot="6203550">
              <a:off x="8757325" y="1114962"/>
              <a:ext cx="189577" cy="547167"/>
            </a:xfrm>
            <a:custGeom>
              <a:rect b="b" l="l" r="r" t="t"/>
              <a:pathLst>
                <a:path extrusionOk="0" h="3940507" w="878199">
                  <a:moveTo>
                    <a:pt x="753820" y="516"/>
                  </a:moveTo>
                  <a:cubicBezTo>
                    <a:pt x="791183" y="6324"/>
                    <a:pt x="891883" y="128104"/>
                    <a:pt x="876642" y="245987"/>
                  </a:cubicBezTo>
                  <a:cubicBezTo>
                    <a:pt x="836000" y="560343"/>
                    <a:pt x="395338" y="1715493"/>
                    <a:pt x="265708" y="2205477"/>
                  </a:cubicBezTo>
                  <a:cubicBezTo>
                    <a:pt x="136078" y="2695462"/>
                    <a:pt x="143068" y="2820183"/>
                    <a:pt x="98861" y="3185894"/>
                  </a:cubicBezTo>
                  <a:cubicBezTo>
                    <a:pt x="76757" y="3368750"/>
                    <a:pt x="56793" y="3671045"/>
                    <a:pt x="40036" y="3928209"/>
                  </a:cubicBezTo>
                  <a:lnTo>
                    <a:pt x="39229" y="3940507"/>
                  </a:lnTo>
                  <a:lnTo>
                    <a:pt x="0" y="3935551"/>
                  </a:lnTo>
                  <a:cubicBezTo>
                    <a:pt x="221" y="3927803"/>
                    <a:pt x="443" y="3920055"/>
                    <a:pt x="664" y="3912307"/>
                  </a:cubicBezTo>
                  <a:cubicBezTo>
                    <a:pt x="15169" y="3392774"/>
                    <a:pt x="37897" y="2612817"/>
                    <a:pt x="103139" y="2112105"/>
                  </a:cubicBezTo>
                  <a:cubicBezTo>
                    <a:pt x="190128" y="1444488"/>
                    <a:pt x="394052" y="641479"/>
                    <a:pt x="509561" y="319343"/>
                  </a:cubicBezTo>
                  <a:cubicBezTo>
                    <a:pt x="581755" y="118007"/>
                    <a:pt x="691549" y="-9165"/>
                    <a:pt x="753820" y="51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32" name="Google Shape;832;p4"/>
            <p:cNvSpPr/>
            <p:nvPr/>
          </p:nvSpPr>
          <p:spPr>
            <a:xfrm rot="39972">
              <a:off x="8523092" y="545357"/>
              <a:ext cx="188826" cy="541909"/>
            </a:xfrm>
            <a:custGeom>
              <a:rect b="b" l="l" r="r" t="t"/>
              <a:pathLst>
                <a:path extrusionOk="0" h="3940507" w="878199">
                  <a:moveTo>
                    <a:pt x="753820" y="516"/>
                  </a:moveTo>
                  <a:cubicBezTo>
                    <a:pt x="791183" y="6324"/>
                    <a:pt x="891883" y="128104"/>
                    <a:pt x="876642" y="245987"/>
                  </a:cubicBezTo>
                  <a:cubicBezTo>
                    <a:pt x="836000" y="560343"/>
                    <a:pt x="395338" y="1715493"/>
                    <a:pt x="265708" y="2205477"/>
                  </a:cubicBezTo>
                  <a:cubicBezTo>
                    <a:pt x="136078" y="2695462"/>
                    <a:pt x="143068" y="2820183"/>
                    <a:pt x="98861" y="3185894"/>
                  </a:cubicBezTo>
                  <a:cubicBezTo>
                    <a:pt x="76757" y="3368750"/>
                    <a:pt x="56793" y="3671045"/>
                    <a:pt x="40036" y="3928209"/>
                  </a:cubicBezTo>
                  <a:lnTo>
                    <a:pt x="39229" y="3940507"/>
                  </a:lnTo>
                  <a:lnTo>
                    <a:pt x="0" y="3935551"/>
                  </a:lnTo>
                  <a:cubicBezTo>
                    <a:pt x="221" y="3927803"/>
                    <a:pt x="443" y="3920055"/>
                    <a:pt x="664" y="3912307"/>
                  </a:cubicBezTo>
                  <a:cubicBezTo>
                    <a:pt x="15169" y="3392774"/>
                    <a:pt x="37897" y="2612817"/>
                    <a:pt x="103139" y="2112105"/>
                  </a:cubicBezTo>
                  <a:cubicBezTo>
                    <a:pt x="190128" y="1444488"/>
                    <a:pt x="394052" y="641479"/>
                    <a:pt x="509561" y="319343"/>
                  </a:cubicBezTo>
                  <a:cubicBezTo>
                    <a:pt x="581755" y="118007"/>
                    <a:pt x="691549" y="-9165"/>
                    <a:pt x="753820" y="51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33" name="Google Shape;833;p4"/>
            <p:cNvSpPr/>
            <p:nvPr/>
          </p:nvSpPr>
          <p:spPr>
            <a:xfrm flipH="1" rot="-3378596">
              <a:off x="8017052" y="783985"/>
              <a:ext cx="189983" cy="541013"/>
            </a:xfrm>
            <a:custGeom>
              <a:rect b="b" l="l" r="r" t="t"/>
              <a:pathLst>
                <a:path extrusionOk="0" h="3940507" w="878199">
                  <a:moveTo>
                    <a:pt x="753820" y="516"/>
                  </a:moveTo>
                  <a:cubicBezTo>
                    <a:pt x="791183" y="6324"/>
                    <a:pt x="891883" y="128104"/>
                    <a:pt x="876642" y="245987"/>
                  </a:cubicBezTo>
                  <a:cubicBezTo>
                    <a:pt x="836000" y="560343"/>
                    <a:pt x="395338" y="1715493"/>
                    <a:pt x="265708" y="2205477"/>
                  </a:cubicBezTo>
                  <a:cubicBezTo>
                    <a:pt x="136078" y="2695462"/>
                    <a:pt x="143068" y="2820183"/>
                    <a:pt x="98861" y="3185894"/>
                  </a:cubicBezTo>
                  <a:cubicBezTo>
                    <a:pt x="76757" y="3368750"/>
                    <a:pt x="56793" y="3671045"/>
                    <a:pt x="40036" y="3928209"/>
                  </a:cubicBezTo>
                  <a:lnTo>
                    <a:pt x="39229" y="3940507"/>
                  </a:lnTo>
                  <a:lnTo>
                    <a:pt x="0" y="3935551"/>
                  </a:lnTo>
                  <a:cubicBezTo>
                    <a:pt x="221" y="3927803"/>
                    <a:pt x="443" y="3920055"/>
                    <a:pt x="664" y="3912307"/>
                  </a:cubicBezTo>
                  <a:cubicBezTo>
                    <a:pt x="15169" y="3392774"/>
                    <a:pt x="37897" y="2612817"/>
                    <a:pt x="103139" y="2112105"/>
                  </a:cubicBezTo>
                  <a:cubicBezTo>
                    <a:pt x="190128" y="1444488"/>
                    <a:pt x="394052" y="641479"/>
                    <a:pt x="509561" y="319343"/>
                  </a:cubicBezTo>
                  <a:cubicBezTo>
                    <a:pt x="581755" y="118007"/>
                    <a:pt x="691549" y="-9165"/>
                    <a:pt x="753820" y="516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34" name="Google Shape;834;p4"/>
            <p:cNvSpPr/>
            <p:nvPr/>
          </p:nvSpPr>
          <p:spPr>
            <a:xfrm flipH="1" rot="-5120799">
              <a:off x="8020764" y="1007007"/>
              <a:ext cx="189437" cy="543251"/>
            </a:xfrm>
            <a:custGeom>
              <a:rect b="b" l="l" r="r" t="t"/>
              <a:pathLst>
                <a:path extrusionOk="0" h="3940507" w="878199">
                  <a:moveTo>
                    <a:pt x="753820" y="516"/>
                  </a:moveTo>
                  <a:cubicBezTo>
                    <a:pt x="791183" y="6324"/>
                    <a:pt x="891883" y="128104"/>
                    <a:pt x="876642" y="245987"/>
                  </a:cubicBezTo>
                  <a:cubicBezTo>
                    <a:pt x="836000" y="560343"/>
                    <a:pt x="395338" y="1715493"/>
                    <a:pt x="265708" y="2205477"/>
                  </a:cubicBezTo>
                  <a:cubicBezTo>
                    <a:pt x="136078" y="2695462"/>
                    <a:pt x="143068" y="2820183"/>
                    <a:pt x="98861" y="3185894"/>
                  </a:cubicBezTo>
                  <a:cubicBezTo>
                    <a:pt x="76757" y="3368750"/>
                    <a:pt x="56793" y="3671045"/>
                    <a:pt x="40036" y="3928209"/>
                  </a:cubicBezTo>
                  <a:lnTo>
                    <a:pt x="39229" y="3940507"/>
                  </a:lnTo>
                  <a:lnTo>
                    <a:pt x="0" y="3935551"/>
                  </a:lnTo>
                  <a:cubicBezTo>
                    <a:pt x="221" y="3927803"/>
                    <a:pt x="443" y="3920055"/>
                    <a:pt x="664" y="3912307"/>
                  </a:cubicBezTo>
                  <a:cubicBezTo>
                    <a:pt x="15169" y="3392774"/>
                    <a:pt x="37897" y="2612817"/>
                    <a:pt x="103139" y="2112105"/>
                  </a:cubicBezTo>
                  <a:cubicBezTo>
                    <a:pt x="190128" y="1444488"/>
                    <a:pt x="394052" y="641479"/>
                    <a:pt x="509561" y="319343"/>
                  </a:cubicBezTo>
                  <a:cubicBezTo>
                    <a:pt x="581755" y="118007"/>
                    <a:pt x="691549" y="-9165"/>
                    <a:pt x="753820" y="51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35" name="Google Shape;835;p4"/>
            <p:cNvSpPr/>
            <p:nvPr/>
          </p:nvSpPr>
          <p:spPr>
            <a:xfrm flipH="1" rot="-7532261">
              <a:off x="8162210" y="1239411"/>
              <a:ext cx="188864" cy="543965"/>
            </a:xfrm>
            <a:custGeom>
              <a:rect b="b" l="l" r="r" t="t"/>
              <a:pathLst>
                <a:path extrusionOk="0" h="3940507" w="878199">
                  <a:moveTo>
                    <a:pt x="753820" y="516"/>
                  </a:moveTo>
                  <a:cubicBezTo>
                    <a:pt x="791183" y="6324"/>
                    <a:pt x="891883" y="128104"/>
                    <a:pt x="876642" y="245987"/>
                  </a:cubicBezTo>
                  <a:cubicBezTo>
                    <a:pt x="836000" y="560343"/>
                    <a:pt x="395338" y="1715493"/>
                    <a:pt x="265708" y="2205477"/>
                  </a:cubicBezTo>
                  <a:cubicBezTo>
                    <a:pt x="136078" y="2695462"/>
                    <a:pt x="143068" y="2820183"/>
                    <a:pt x="98861" y="3185894"/>
                  </a:cubicBezTo>
                  <a:cubicBezTo>
                    <a:pt x="76757" y="3368750"/>
                    <a:pt x="56793" y="3671045"/>
                    <a:pt x="40036" y="3928209"/>
                  </a:cubicBezTo>
                  <a:lnTo>
                    <a:pt x="39229" y="3940507"/>
                  </a:lnTo>
                  <a:lnTo>
                    <a:pt x="0" y="3935551"/>
                  </a:lnTo>
                  <a:cubicBezTo>
                    <a:pt x="221" y="3927803"/>
                    <a:pt x="443" y="3920055"/>
                    <a:pt x="664" y="3912307"/>
                  </a:cubicBezTo>
                  <a:cubicBezTo>
                    <a:pt x="15169" y="3392774"/>
                    <a:pt x="37897" y="2612817"/>
                    <a:pt x="103139" y="2112105"/>
                  </a:cubicBezTo>
                  <a:cubicBezTo>
                    <a:pt x="190128" y="1444488"/>
                    <a:pt x="394052" y="641479"/>
                    <a:pt x="509561" y="319343"/>
                  </a:cubicBezTo>
                  <a:cubicBezTo>
                    <a:pt x="581755" y="118007"/>
                    <a:pt x="691549" y="-9165"/>
                    <a:pt x="753820" y="516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36" name="Google Shape;836;p4"/>
            <p:cNvSpPr/>
            <p:nvPr/>
          </p:nvSpPr>
          <p:spPr>
            <a:xfrm flipH="1" rot="-9996450">
              <a:off x="8425128" y="1276640"/>
              <a:ext cx="189577" cy="547167"/>
            </a:xfrm>
            <a:custGeom>
              <a:rect b="b" l="l" r="r" t="t"/>
              <a:pathLst>
                <a:path extrusionOk="0" h="3940507" w="878199">
                  <a:moveTo>
                    <a:pt x="753820" y="516"/>
                  </a:moveTo>
                  <a:cubicBezTo>
                    <a:pt x="791183" y="6324"/>
                    <a:pt x="891883" y="128104"/>
                    <a:pt x="876642" y="245987"/>
                  </a:cubicBezTo>
                  <a:cubicBezTo>
                    <a:pt x="836000" y="560343"/>
                    <a:pt x="395338" y="1715493"/>
                    <a:pt x="265708" y="2205477"/>
                  </a:cubicBezTo>
                  <a:cubicBezTo>
                    <a:pt x="136078" y="2695462"/>
                    <a:pt x="143068" y="2820183"/>
                    <a:pt x="98861" y="3185894"/>
                  </a:cubicBezTo>
                  <a:cubicBezTo>
                    <a:pt x="76757" y="3368750"/>
                    <a:pt x="56793" y="3671045"/>
                    <a:pt x="40036" y="3928209"/>
                  </a:cubicBezTo>
                  <a:lnTo>
                    <a:pt x="39229" y="3940507"/>
                  </a:lnTo>
                  <a:lnTo>
                    <a:pt x="0" y="3935551"/>
                  </a:lnTo>
                  <a:cubicBezTo>
                    <a:pt x="221" y="3927803"/>
                    <a:pt x="443" y="3920055"/>
                    <a:pt x="664" y="3912307"/>
                  </a:cubicBezTo>
                  <a:cubicBezTo>
                    <a:pt x="15169" y="3392774"/>
                    <a:pt x="37897" y="2612817"/>
                    <a:pt x="103139" y="2112105"/>
                  </a:cubicBezTo>
                  <a:cubicBezTo>
                    <a:pt x="190128" y="1444488"/>
                    <a:pt x="394052" y="641479"/>
                    <a:pt x="509561" y="319343"/>
                  </a:cubicBezTo>
                  <a:cubicBezTo>
                    <a:pt x="581755" y="118007"/>
                    <a:pt x="691549" y="-9165"/>
                    <a:pt x="753820" y="516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37" name="Google Shape;837;p4"/>
            <p:cNvSpPr/>
            <p:nvPr/>
          </p:nvSpPr>
          <p:spPr>
            <a:xfrm flipH="1" rot="-521730">
              <a:off x="8205641" y="439774"/>
              <a:ext cx="188787" cy="537775"/>
            </a:xfrm>
            <a:custGeom>
              <a:rect b="b" l="l" r="r" t="t"/>
              <a:pathLst>
                <a:path extrusionOk="0" h="3940507" w="878199">
                  <a:moveTo>
                    <a:pt x="753820" y="516"/>
                  </a:moveTo>
                  <a:cubicBezTo>
                    <a:pt x="791183" y="6324"/>
                    <a:pt x="891883" y="128104"/>
                    <a:pt x="876642" y="245987"/>
                  </a:cubicBezTo>
                  <a:cubicBezTo>
                    <a:pt x="836000" y="560343"/>
                    <a:pt x="395338" y="1715493"/>
                    <a:pt x="265708" y="2205477"/>
                  </a:cubicBezTo>
                  <a:cubicBezTo>
                    <a:pt x="136078" y="2695462"/>
                    <a:pt x="143068" y="2820183"/>
                    <a:pt x="98861" y="3185894"/>
                  </a:cubicBezTo>
                  <a:cubicBezTo>
                    <a:pt x="76757" y="3368750"/>
                    <a:pt x="56793" y="3671045"/>
                    <a:pt x="40036" y="3928209"/>
                  </a:cubicBezTo>
                  <a:lnTo>
                    <a:pt x="39229" y="3940507"/>
                  </a:lnTo>
                  <a:lnTo>
                    <a:pt x="0" y="3935551"/>
                  </a:lnTo>
                  <a:cubicBezTo>
                    <a:pt x="221" y="3927803"/>
                    <a:pt x="443" y="3920055"/>
                    <a:pt x="664" y="3912307"/>
                  </a:cubicBezTo>
                  <a:cubicBezTo>
                    <a:pt x="15169" y="3392774"/>
                    <a:pt x="37897" y="2612817"/>
                    <a:pt x="103139" y="2112105"/>
                  </a:cubicBezTo>
                  <a:cubicBezTo>
                    <a:pt x="190128" y="1444488"/>
                    <a:pt x="394052" y="641479"/>
                    <a:pt x="509561" y="319343"/>
                  </a:cubicBezTo>
                  <a:cubicBezTo>
                    <a:pt x="581755" y="118007"/>
                    <a:pt x="691549" y="-9165"/>
                    <a:pt x="753820" y="51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38" name="Google Shape;838;p4"/>
            <p:cNvSpPr/>
            <p:nvPr/>
          </p:nvSpPr>
          <p:spPr>
            <a:xfrm flipH="1" rot="-4218083">
              <a:off x="7711344" y="838516"/>
              <a:ext cx="188889" cy="545390"/>
            </a:xfrm>
            <a:custGeom>
              <a:rect b="b" l="l" r="r" t="t"/>
              <a:pathLst>
                <a:path extrusionOk="0" h="3940507" w="878199">
                  <a:moveTo>
                    <a:pt x="753820" y="516"/>
                  </a:moveTo>
                  <a:cubicBezTo>
                    <a:pt x="791183" y="6324"/>
                    <a:pt x="891883" y="128104"/>
                    <a:pt x="876642" y="245987"/>
                  </a:cubicBezTo>
                  <a:cubicBezTo>
                    <a:pt x="836000" y="560343"/>
                    <a:pt x="395338" y="1715493"/>
                    <a:pt x="265708" y="2205477"/>
                  </a:cubicBezTo>
                  <a:cubicBezTo>
                    <a:pt x="136078" y="2695462"/>
                    <a:pt x="143068" y="2820183"/>
                    <a:pt x="98861" y="3185894"/>
                  </a:cubicBezTo>
                  <a:cubicBezTo>
                    <a:pt x="76757" y="3368750"/>
                    <a:pt x="56793" y="3671045"/>
                    <a:pt x="40036" y="3928209"/>
                  </a:cubicBezTo>
                  <a:lnTo>
                    <a:pt x="39229" y="3940507"/>
                  </a:lnTo>
                  <a:lnTo>
                    <a:pt x="0" y="3935551"/>
                  </a:lnTo>
                  <a:cubicBezTo>
                    <a:pt x="221" y="3927803"/>
                    <a:pt x="443" y="3920055"/>
                    <a:pt x="664" y="3912307"/>
                  </a:cubicBezTo>
                  <a:cubicBezTo>
                    <a:pt x="15169" y="3392774"/>
                    <a:pt x="37897" y="2612817"/>
                    <a:pt x="103139" y="2112105"/>
                  </a:cubicBezTo>
                  <a:cubicBezTo>
                    <a:pt x="190128" y="1444488"/>
                    <a:pt x="394052" y="641479"/>
                    <a:pt x="509561" y="319343"/>
                  </a:cubicBezTo>
                  <a:cubicBezTo>
                    <a:pt x="581755" y="118007"/>
                    <a:pt x="691549" y="-9165"/>
                    <a:pt x="753820" y="516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39" name="Google Shape;839;p4"/>
            <p:cNvSpPr/>
            <p:nvPr/>
          </p:nvSpPr>
          <p:spPr>
            <a:xfrm flipH="1" rot="-7065512">
              <a:off x="7998937" y="1303058"/>
              <a:ext cx="188557" cy="546457"/>
            </a:xfrm>
            <a:custGeom>
              <a:rect b="b" l="l" r="r" t="t"/>
              <a:pathLst>
                <a:path extrusionOk="0" h="3940507" w="878199">
                  <a:moveTo>
                    <a:pt x="753820" y="516"/>
                  </a:moveTo>
                  <a:cubicBezTo>
                    <a:pt x="791183" y="6324"/>
                    <a:pt x="891883" y="128104"/>
                    <a:pt x="876642" y="245987"/>
                  </a:cubicBezTo>
                  <a:cubicBezTo>
                    <a:pt x="836000" y="560343"/>
                    <a:pt x="395338" y="1715493"/>
                    <a:pt x="265708" y="2205477"/>
                  </a:cubicBezTo>
                  <a:cubicBezTo>
                    <a:pt x="136078" y="2695462"/>
                    <a:pt x="143068" y="2820183"/>
                    <a:pt x="98861" y="3185894"/>
                  </a:cubicBezTo>
                  <a:cubicBezTo>
                    <a:pt x="76757" y="3368750"/>
                    <a:pt x="56793" y="3671045"/>
                    <a:pt x="40036" y="3928209"/>
                  </a:cubicBezTo>
                  <a:lnTo>
                    <a:pt x="39229" y="3940507"/>
                  </a:lnTo>
                  <a:lnTo>
                    <a:pt x="0" y="3935551"/>
                  </a:lnTo>
                  <a:cubicBezTo>
                    <a:pt x="221" y="3927803"/>
                    <a:pt x="443" y="3920055"/>
                    <a:pt x="664" y="3912307"/>
                  </a:cubicBezTo>
                  <a:cubicBezTo>
                    <a:pt x="15169" y="3392774"/>
                    <a:pt x="37897" y="2612817"/>
                    <a:pt x="103139" y="2112105"/>
                  </a:cubicBezTo>
                  <a:cubicBezTo>
                    <a:pt x="190128" y="1444488"/>
                    <a:pt x="394052" y="641479"/>
                    <a:pt x="509561" y="319343"/>
                  </a:cubicBezTo>
                  <a:cubicBezTo>
                    <a:pt x="581755" y="118007"/>
                    <a:pt x="691549" y="-9165"/>
                    <a:pt x="753820" y="51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40" name="Google Shape;840;p4"/>
            <p:cNvSpPr/>
            <p:nvPr/>
          </p:nvSpPr>
          <p:spPr>
            <a:xfrm flipH="1" rot="10640220">
              <a:off x="8555501" y="1376932"/>
              <a:ext cx="189017" cy="542625"/>
            </a:xfrm>
            <a:custGeom>
              <a:rect b="b" l="l" r="r" t="t"/>
              <a:pathLst>
                <a:path extrusionOk="0" h="3940507" w="878199">
                  <a:moveTo>
                    <a:pt x="753820" y="516"/>
                  </a:moveTo>
                  <a:cubicBezTo>
                    <a:pt x="791183" y="6324"/>
                    <a:pt x="891883" y="128104"/>
                    <a:pt x="876642" y="245987"/>
                  </a:cubicBezTo>
                  <a:cubicBezTo>
                    <a:pt x="836000" y="560343"/>
                    <a:pt x="395338" y="1715493"/>
                    <a:pt x="265708" y="2205477"/>
                  </a:cubicBezTo>
                  <a:cubicBezTo>
                    <a:pt x="136078" y="2695462"/>
                    <a:pt x="143068" y="2820183"/>
                    <a:pt x="98861" y="3185894"/>
                  </a:cubicBezTo>
                  <a:cubicBezTo>
                    <a:pt x="76757" y="3368750"/>
                    <a:pt x="56793" y="3671045"/>
                    <a:pt x="40036" y="3928209"/>
                  </a:cubicBezTo>
                  <a:lnTo>
                    <a:pt x="39229" y="3940507"/>
                  </a:lnTo>
                  <a:lnTo>
                    <a:pt x="0" y="3935551"/>
                  </a:lnTo>
                  <a:cubicBezTo>
                    <a:pt x="221" y="3927803"/>
                    <a:pt x="443" y="3920055"/>
                    <a:pt x="664" y="3912307"/>
                  </a:cubicBezTo>
                  <a:cubicBezTo>
                    <a:pt x="15169" y="3392774"/>
                    <a:pt x="37897" y="2612817"/>
                    <a:pt x="103139" y="2112105"/>
                  </a:cubicBezTo>
                  <a:cubicBezTo>
                    <a:pt x="190128" y="1444488"/>
                    <a:pt x="394052" y="641479"/>
                    <a:pt x="509561" y="319343"/>
                  </a:cubicBezTo>
                  <a:cubicBezTo>
                    <a:pt x="581755" y="118007"/>
                    <a:pt x="691549" y="-9165"/>
                    <a:pt x="753820" y="516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41" name="Google Shape;841;p4"/>
            <p:cNvSpPr/>
            <p:nvPr/>
          </p:nvSpPr>
          <p:spPr>
            <a:xfrm rot="7065512">
              <a:off x="8710936" y="1235640"/>
              <a:ext cx="188557" cy="546457"/>
            </a:xfrm>
            <a:custGeom>
              <a:rect b="b" l="l" r="r" t="t"/>
              <a:pathLst>
                <a:path extrusionOk="0" h="3940507" w="878199">
                  <a:moveTo>
                    <a:pt x="753820" y="516"/>
                  </a:moveTo>
                  <a:cubicBezTo>
                    <a:pt x="791183" y="6324"/>
                    <a:pt x="891883" y="128104"/>
                    <a:pt x="876642" y="245987"/>
                  </a:cubicBezTo>
                  <a:cubicBezTo>
                    <a:pt x="836000" y="560343"/>
                    <a:pt x="395338" y="1715493"/>
                    <a:pt x="265708" y="2205477"/>
                  </a:cubicBezTo>
                  <a:cubicBezTo>
                    <a:pt x="136078" y="2695462"/>
                    <a:pt x="143068" y="2820183"/>
                    <a:pt x="98861" y="3185894"/>
                  </a:cubicBezTo>
                  <a:cubicBezTo>
                    <a:pt x="76757" y="3368750"/>
                    <a:pt x="56793" y="3671045"/>
                    <a:pt x="40036" y="3928209"/>
                  </a:cubicBezTo>
                  <a:lnTo>
                    <a:pt x="39229" y="3940507"/>
                  </a:lnTo>
                  <a:lnTo>
                    <a:pt x="0" y="3935551"/>
                  </a:lnTo>
                  <a:cubicBezTo>
                    <a:pt x="221" y="3927803"/>
                    <a:pt x="443" y="3920055"/>
                    <a:pt x="664" y="3912307"/>
                  </a:cubicBezTo>
                  <a:cubicBezTo>
                    <a:pt x="15169" y="3392774"/>
                    <a:pt x="37897" y="2612817"/>
                    <a:pt x="103139" y="2112105"/>
                  </a:cubicBezTo>
                  <a:cubicBezTo>
                    <a:pt x="190128" y="1444488"/>
                    <a:pt x="394052" y="641479"/>
                    <a:pt x="509561" y="319343"/>
                  </a:cubicBezTo>
                  <a:cubicBezTo>
                    <a:pt x="581755" y="118007"/>
                    <a:pt x="691549" y="-9165"/>
                    <a:pt x="753820" y="51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42" name="Google Shape;842;p4"/>
            <p:cNvSpPr/>
            <p:nvPr/>
          </p:nvSpPr>
          <p:spPr>
            <a:xfrm rot="4091915">
              <a:off x="9031002" y="809770"/>
              <a:ext cx="189170" cy="539666"/>
            </a:xfrm>
            <a:custGeom>
              <a:rect b="b" l="l" r="r" t="t"/>
              <a:pathLst>
                <a:path extrusionOk="0" h="3940507" w="878199">
                  <a:moveTo>
                    <a:pt x="753820" y="516"/>
                  </a:moveTo>
                  <a:cubicBezTo>
                    <a:pt x="791183" y="6324"/>
                    <a:pt x="891883" y="128104"/>
                    <a:pt x="876642" y="245987"/>
                  </a:cubicBezTo>
                  <a:cubicBezTo>
                    <a:pt x="836000" y="560343"/>
                    <a:pt x="395338" y="1715493"/>
                    <a:pt x="265708" y="2205477"/>
                  </a:cubicBezTo>
                  <a:cubicBezTo>
                    <a:pt x="136078" y="2695462"/>
                    <a:pt x="143068" y="2820183"/>
                    <a:pt x="98861" y="3185894"/>
                  </a:cubicBezTo>
                  <a:cubicBezTo>
                    <a:pt x="76757" y="3368750"/>
                    <a:pt x="56793" y="3671045"/>
                    <a:pt x="40036" y="3928209"/>
                  </a:cubicBezTo>
                  <a:lnTo>
                    <a:pt x="39229" y="3940507"/>
                  </a:lnTo>
                  <a:lnTo>
                    <a:pt x="0" y="3935551"/>
                  </a:lnTo>
                  <a:cubicBezTo>
                    <a:pt x="221" y="3927803"/>
                    <a:pt x="443" y="3920055"/>
                    <a:pt x="664" y="3912307"/>
                  </a:cubicBezTo>
                  <a:cubicBezTo>
                    <a:pt x="15169" y="3392774"/>
                    <a:pt x="37897" y="2612817"/>
                    <a:pt x="103139" y="2112105"/>
                  </a:cubicBezTo>
                  <a:cubicBezTo>
                    <a:pt x="190128" y="1444488"/>
                    <a:pt x="394052" y="641479"/>
                    <a:pt x="509561" y="319343"/>
                  </a:cubicBezTo>
                  <a:cubicBezTo>
                    <a:pt x="581755" y="118007"/>
                    <a:pt x="691549" y="-9165"/>
                    <a:pt x="753820" y="516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43" name="Google Shape;843;p4"/>
            <p:cNvSpPr/>
            <p:nvPr/>
          </p:nvSpPr>
          <p:spPr>
            <a:xfrm rot="2418846">
              <a:off x="8869308" y="471773"/>
              <a:ext cx="190034" cy="544945"/>
            </a:xfrm>
            <a:custGeom>
              <a:rect b="b" l="l" r="r" t="t"/>
              <a:pathLst>
                <a:path extrusionOk="0" h="3940507" w="878199">
                  <a:moveTo>
                    <a:pt x="753820" y="516"/>
                  </a:moveTo>
                  <a:cubicBezTo>
                    <a:pt x="791183" y="6324"/>
                    <a:pt x="891883" y="128104"/>
                    <a:pt x="876642" y="245987"/>
                  </a:cubicBezTo>
                  <a:cubicBezTo>
                    <a:pt x="836000" y="560343"/>
                    <a:pt x="395338" y="1715493"/>
                    <a:pt x="265708" y="2205477"/>
                  </a:cubicBezTo>
                  <a:cubicBezTo>
                    <a:pt x="136078" y="2695462"/>
                    <a:pt x="143068" y="2820183"/>
                    <a:pt x="98861" y="3185894"/>
                  </a:cubicBezTo>
                  <a:cubicBezTo>
                    <a:pt x="76757" y="3368750"/>
                    <a:pt x="56793" y="3671045"/>
                    <a:pt x="40036" y="3928209"/>
                  </a:cubicBezTo>
                  <a:lnTo>
                    <a:pt x="39229" y="3940507"/>
                  </a:lnTo>
                  <a:lnTo>
                    <a:pt x="0" y="3935551"/>
                  </a:lnTo>
                  <a:cubicBezTo>
                    <a:pt x="221" y="3927803"/>
                    <a:pt x="443" y="3920055"/>
                    <a:pt x="664" y="3912307"/>
                  </a:cubicBezTo>
                  <a:cubicBezTo>
                    <a:pt x="15169" y="3392774"/>
                    <a:pt x="37897" y="2612817"/>
                    <a:pt x="103139" y="2112105"/>
                  </a:cubicBezTo>
                  <a:cubicBezTo>
                    <a:pt x="190128" y="1444488"/>
                    <a:pt x="394052" y="641479"/>
                    <a:pt x="509561" y="319343"/>
                  </a:cubicBezTo>
                  <a:cubicBezTo>
                    <a:pt x="581755" y="118007"/>
                    <a:pt x="691549" y="-9165"/>
                    <a:pt x="753820" y="516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44" name="Google Shape;844;p4"/>
            <p:cNvSpPr/>
            <p:nvPr/>
          </p:nvSpPr>
          <p:spPr>
            <a:xfrm rot="-1985257">
              <a:off x="9044769" y="252566"/>
              <a:ext cx="158265" cy="158265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45" name="Google Shape;845;p4"/>
            <p:cNvSpPr/>
            <p:nvPr/>
          </p:nvSpPr>
          <p:spPr>
            <a:xfrm rot="-1985257">
              <a:off x="9396980" y="1403542"/>
              <a:ext cx="158265" cy="158265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46" name="Google Shape;846;p4"/>
            <p:cNvSpPr/>
            <p:nvPr/>
          </p:nvSpPr>
          <p:spPr>
            <a:xfrm rot="-1985257">
              <a:off x="7365590" y="1141458"/>
              <a:ext cx="158265" cy="158265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47" name="Google Shape;847;p4"/>
            <p:cNvSpPr/>
            <p:nvPr/>
          </p:nvSpPr>
          <p:spPr>
            <a:xfrm rot="-1985257">
              <a:off x="7515086" y="499371"/>
              <a:ext cx="158265" cy="158265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48" name="Google Shape;848;p4"/>
            <p:cNvSpPr/>
            <p:nvPr/>
          </p:nvSpPr>
          <p:spPr>
            <a:xfrm rot="-1985257">
              <a:off x="8175894" y="2171676"/>
              <a:ext cx="158265" cy="158265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49" name="Google Shape;849;p4"/>
            <p:cNvSpPr/>
            <p:nvPr/>
          </p:nvSpPr>
          <p:spPr>
            <a:xfrm rot="-1985257">
              <a:off x="8479056" y="1902090"/>
              <a:ext cx="158265" cy="158265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50" name="Google Shape;850;p4"/>
            <p:cNvSpPr/>
            <p:nvPr/>
          </p:nvSpPr>
          <p:spPr>
            <a:xfrm rot="-1985257">
              <a:off x="9274223" y="1141396"/>
              <a:ext cx="158265" cy="158265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51" name="Google Shape;851;p4"/>
            <p:cNvSpPr/>
            <p:nvPr/>
          </p:nvSpPr>
          <p:spPr>
            <a:xfrm rot="-1985257">
              <a:off x="8646779" y="375899"/>
              <a:ext cx="158265" cy="158265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52" name="Google Shape;852;p4"/>
            <p:cNvSpPr/>
            <p:nvPr/>
          </p:nvSpPr>
          <p:spPr>
            <a:xfrm rot="-1985257">
              <a:off x="7707840" y="1296655"/>
              <a:ext cx="158265" cy="158265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53" name="Google Shape;853;p4"/>
            <p:cNvSpPr/>
            <p:nvPr/>
          </p:nvSpPr>
          <p:spPr>
            <a:xfrm rot="-1985257">
              <a:off x="9504365" y="738517"/>
              <a:ext cx="158265" cy="158265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54" name="Google Shape;854;p4"/>
            <p:cNvSpPr/>
            <p:nvPr/>
          </p:nvSpPr>
          <p:spPr>
            <a:xfrm rot="-1985257">
              <a:off x="8413104" y="5414"/>
              <a:ext cx="158265" cy="158265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55" name="Google Shape;855;p4"/>
            <p:cNvSpPr/>
            <p:nvPr/>
          </p:nvSpPr>
          <p:spPr>
            <a:xfrm rot="-1985257">
              <a:off x="7572632" y="1684844"/>
              <a:ext cx="158265" cy="158265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56" name="Google Shape;856;p4"/>
            <p:cNvSpPr/>
            <p:nvPr/>
          </p:nvSpPr>
          <p:spPr>
            <a:xfrm rot="-1985257">
              <a:off x="8886415" y="2038612"/>
              <a:ext cx="158265" cy="158265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857" name="Google Shape;857;p4"/>
          <p:cNvGrpSpPr/>
          <p:nvPr/>
        </p:nvGrpSpPr>
        <p:grpSpPr>
          <a:xfrm rot="3791139">
            <a:off x="9418465" y="323434"/>
            <a:ext cx="2520320" cy="2549702"/>
            <a:chOff x="7335223" y="-24953"/>
            <a:chExt cx="2357774" cy="2385261"/>
          </a:xfrm>
        </p:grpSpPr>
        <p:sp>
          <p:nvSpPr>
            <p:cNvPr id="858" name="Google Shape;858;p4"/>
            <p:cNvSpPr/>
            <p:nvPr/>
          </p:nvSpPr>
          <p:spPr>
            <a:xfrm rot="1366223">
              <a:off x="8704808" y="334509"/>
              <a:ext cx="192867" cy="865399"/>
            </a:xfrm>
            <a:custGeom>
              <a:rect b="b" l="l" r="r" t="t"/>
              <a:pathLst>
                <a:path extrusionOk="0" h="3940507" w="878199">
                  <a:moveTo>
                    <a:pt x="753820" y="516"/>
                  </a:moveTo>
                  <a:cubicBezTo>
                    <a:pt x="791183" y="6324"/>
                    <a:pt x="891883" y="128104"/>
                    <a:pt x="876642" y="245987"/>
                  </a:cubicBezTo>
                  <a:cubicBezTo>
                    <a:pt x="836000" y="560343"/>
                    <a:pt x="395338" y="1715493"/>
                    <a:pt x="265708" y="2205477"/>
                  </a:cubicBezTo>
                  <a:cubicBezTo>
                    <a:pt x="136078" y="2695462"/>
                    <a:pt x="143068" y="2820183"/>
                    <a:pt x="98861" y="3185894"/>
                  </a:cubicBezTo>
                  <a:cubicBezTo>
                    <a:pt x="76757" y="3368750"/>
                    <a:pt x="56793" y="3671045"/>
                    <a:pt x="40036" y="3928209"/>
                  </a:cubicBezTo>
                  <a:lnTo>
                    <a:pt x="39229" y="3940507"/>
                  </a:lnTo>
                  <a:lnTo>
                    <a:pt x="0" y="3935551"/>
                  </a:lnTo>
                  <a:cubicBezTo>
                    <a:pt x="221" y="3927803"/>
                    <a:pt x="443" y="3920055"/>
                    <a:pt x="664" y="3912307"/>
                  </a:cubicBezTo>
                  <a:cubicBezTo>
                    <a:pt x="15169" y="3392774"/>
                    <a:pt x="37897" y="2612817"/>
                    <a:pt x="103139" y="2112105"/>
                  </a:cubicBezTo>
                  <a:cubicBezTo>
                    <a:pt x="190128" y="1444488"/>
                    <a:pt x="394052" y="641479"/>
                    <a:pt x="509561" y="319343"/>
                  </a:cubicBezTo>
                  <a:cubicBezTo>
                    <a:pt x="581755" y="118007"/>
                    <a:pt x="691549" y="-9165"/>
                    <a:pt x="753820" y="516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59" name="Google Shape;859;p4"/>
            <p:cNvSpPr/>
            <p:nvPr/>
          </p:nvSpPr>
          <p:spPr>
            <a:xfrm rot="3536090">
              <a:off x="8914197" y="549499"/>
              <a:ext cx="212737" cy="932598"/>
            </a:xfrm>
            <a:custGeom>
              <a:rect b="b" l="l" r="r" t="t"/>
              <a:pathLst>
                <a:path extrusionOk="0" h="3940507" w="878199">
                  <a:moveTo>
                    <a:pt x="753820" y="516"/>
                  </a:moveTo>
                  <a:cubicBezTo>
                    <a:pt x="791183" y="6324"/>
                    <a:pt x="891883" y="128104"/>
                    <a:pt x="876642" y="245987"/>
                  </a:cubicBezTo>
                  <a:cubicBezTo>
                    <a:pt x="836000" y="560343"/>
                    <a:pt x="395338" y="1715493"/>
                    <a:pt x="265708" y="2205477"/>
                  </a:cubicBezTo>
                  <a:cubicBezTo>
                    <a:pt x="136078" y="2695462"/>
                    <a:pt x="143068" y="2820183"/>
                    <a:pt x="98861" y="3185894"/>
                  </a:cubicBezTo>
                  <a:cubicBezTo>
                    <a:pt x="76757" y="3368750"/>
                    <a:pt x="56793" y="3671045"/>
                    <a:pt x="40036" y="3928209"/>
                  </a:cubicBezTo>
                  <a:lnTo>
                    <a:pt x="39229" y="3940507"/>
                  </a:lnTo>
                  <a:lnTo>
                    <a:pt x="0" y="3935551"/>
                  </a:lnTo>
                  <a:cubicBezTo>
                    <a:pt x="221" y="3927803"/>
                    <a:pt x="443" y="3920055"/>
                    <a:pt x="664" y="3912307"/>
                  </a:cubicBezTo>
                  <a:cubicBezTo>
                    <a:pt x="15169" y="3392774"/>
                    <a:pt x="37897" y="2612817"/>
                    <a:pt x="103139" y="2112105"/>
                  </a:cubicBezTo>
                  <a:cubicBezTo>
                    <a:pt x="190128" y="1444488"/>
                    <a:pt x="394052" y="641479"/>
                    <a:pt x="509561" y="319343"/>
                  </a:cubicBezTo>
                  <a:cubicBezTo>
                    <a:pt x="581755" y="118007"/>
                    <a:pt x="691549" y="-9165"/>
                    <a:pt x="753820" y="516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60" name="Google Shape;860;p4"/>
            <p:cNvSpPr/>
            <p:nvPr/>
          </p:nvSpPr>
          <p:spPr>
            <a:xfrm rot="5434376">
              <a:off x="8886865" y="913946"/>
              <a:ext cx="219561" cy="866968"/>
            </a:xfrm>
            <a:custGeom>
              <a:rect b="b" l="l" r="r" t="t"/>
              <a:pathLst>
                <a:path extrusionOk="0" h="3940507" w="878199">
                  <a:moveTo>
                    <a:pt x="753820" y="516"/>
                  </a:moveTo>
                  <a:cubicBezTo>
                    <a:pt x="791183" y="6324"/>
                    <a:pt x="891883" y="128104"/>
                    <a:pt x="876642" y="245987"/>
                  </a:cubicBezTo>
                  <a:cubicBezTo>
                    <a:pt x="836000" y="560343"/>
                    <a:pt x="395338" y="1715493"/>
                    <a:pt x="265708" y="2205477"/>
                  </a:cubicBezTo>
                  <a:cubicBezTo>
                    <a:pt x="136078" y="2695462"/>
                    <a:pt x="143068" y="2820183"/>
                    <a:pt x="98861" y="3185894"/>
                  </a:cubicBezTo>
                  <a:cubicBezTo>
                    <a:pt x="76757" y="3368750"/>
                    <a:pt x="56793" y="3671045"/>
                    <a:pt x="40036" y="3928209"/>
                  </a:cubicBezTo>
                  <a:lnTo>
                    <a:pt x="39229" y="3940507"/>
                  </a:lnTo>
                  <a:lnTo>
                    <a:pt x="0" y="3935551"/>
                  </a:lnTo>
                  <a:cubicBezTo>
                    <a:pt x="221" y="3927803"/>
                    <a:pt x="443" y="3920055"/>
                    <a:pt x="664" y="3912307"/>
                  </a:cubicBezTo>
                  <a:cubicBezTo>
                    <a:pt x="15169" y="3392774"/>
                    <a:pt x="37897" y="2612817"/>
                    <a:pt x="103139" y="2112105"/>
                  </a:cubicBezTo>
                  <a:cubicBezTo>
                    <a:pt x="190128" y="1444488"/>
                    <a:pt x="394052" y="641479"/>
                    <a:pt x="509561" y="319343"/>
                  </a:cubicBezTo>
                  <a:cubicBezTo>
                    <a:pt x="581755" y="118007"/>
                    <a:pt x="691549" y="-9165"/>
                    <a:pt x="753820" y="51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61" name="Google Shape;861;p4"/>
            <p:cNvSpPr/>
            <p:nvPr/>
          </p:nvSpPr>
          <p:spPr>
            <a:xfrm rot="8433178">
              <a:off x="8608976" y="1224105"/>
              <a:ext cx="224607" cy="867807"/>
            </a:xfrm>
            <a:custGeom>
              <a:rect b="b" l="l" r="r" t="t"/>
              <a:pathLst>
                <a:path extrusionOk="0" h="3940507" w="878199">
                  <a:moveTo>
                    <a:pt x="753820" y="516"/>
                  </a:moveTo>
                  <a:cubicBezTo>
                    <a:pt x="791183" y="6324"/>
                    <a:pt x="891883" y="128104"/>
                    <a:pt x="876642" y="245987"/>
                  </a:cubicBezTo>
                  <a:cubicBezTo>
                    <a:pt x="836000" y="560343"/>
                    <a:pt x="395338" y="1715493"/>
                    <a:pt x="265708" y="2205477"/>
                  </a:cubicBezTo>
                  <a:cubicBezTo>
                    <a:pt x="136078" y="2695462"/>
                    <a:pt x="143068" y="2820183"/>
                    <a:pt x="98861" y="3185894"/>
                  </a:cubicBezTo>
                  <a:cubicBezTo>
                    <a:pt x="76757" y="3368750"/>
                    <a:pt x="56793" y="3671045"/>
                    <a:pt x="40036" y="3928209"/>
                  </a:cubicBezTo>
                  <a:lnTo>
                    <a:pt x="39229" y="3940507"/>
                  </a:lnTo>
                  <a:lnTo>
                    <a:pt x="0" y="3935551"/>
                  </a:lnTo>
                  <a:cubicBezTo>
                    <a:pt x="221" y="3927803"/>
                    <a:pt x="443" y="3920055"/>
                    <a:pt x="664" y="3912307"/>
                  </a:cubicBezTo>
                  <a:cubicBezTo>
                    <a:pt x="15169" y="3392774"/>
                    <a:pt x="37897" y="2612817"/>
                    <a:pt x="103139" y="2112105"/>
                  </a:cubicBezTo>
                  <a:cubicBezTo>
                    <a:pt x="190128" y="1444488"/>
                    <a:pt x="394052" y="641479"/>
                    <a:pt x="509561" y="319343"/>
                  </a:cubicBezTo>
                  <a:cubicBezTo>
                    <a:pt x="581755" y="118007"/>
                    <a:pt x="691549" y="-9165"/>
                    <a:pt x="753820" y="516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62" name="Google Shape;862;p4"/>
            <p:cNvSpPr/>
            <p:nvPr/>
          </p:nvSpPr>
          <p:spPr>
            <a:xfrm rot="-709289">
              <a:off x="8397054" y="232155"/>
              <a:ext cx="192904" cy="865567"/>
            </a:xfrm>
            <a:custGeom>
              <a:rect b="b" l="l" r="r" t="t"/>
              <a:pathLst>
                <a:path extrusionOk="0" h="3940507" w="878199">
                  <a:moveTo>
                    <a:pt x="753820" y="516"/>
                  </a:moveTo>
                  <a:cubicBezTo>
                    <a:pt x="791183" y="6324"/>
                    <a:pt x="891883" y="128104"/>
                    <a:pt x="876642" y="245987"/>
                  </a:cubicBezTo>
                  <a:cubicBezTo>
                    <a:pt x="836000" y="560343"/>
                    <a:pt x="395338" y="1715493"/>
                    <a:pt x="265708" y="2205477"/>
                  </a:cubicBezTo>
                  <a:cubicBezTo>
                    <a:pt x="136078" y="2695462"/>
                    <a:pt x="143068" y="2820183"/>
                    <a:pt x="98861" y="3185894"/>
                  </a:cubicBezTo>
                  <a:cubicBezTo>
                    <a:pt x="76757" y="3368750"/>
                    <a:pt x="56793" y="3671045"/>
                    <a:pt x="40036" y="3928209"/>
                  </a:cubicBezTo>
                  <a:lnTo>
                    <a:pt x="39229" y="3940507"/>
                  </a:lnTo>
                  <a:lnTo>
                    <a:pt x="0" y="3935551"/>
                  </a:lnTo>
                  <a:cubicBezTo>
                    <a:pt x="221" y="3927803"/>
                    <a:pt x="443" y="3920055"/>
                    <a:pt x="664" y="3912307"/>
                  </a:cubicBezTo>
                  <a:cubicBezTo>
                    <a:pt x="15169" y="3392774"/>
                    <a:pt x="37897" y="2612817"/>
                    <a:pt x="103139" y="2112105"/>
                  </a:cubicBezTo>
                  <a:cubicBezTo>
                    <a:pt x="190128" y="1444488"/>
                    <a:pt x="394052" y="641479"/>
                    <a:pt x="509561" y="319343"/>
                  </a:cubicBezTo>
                  <a:cubicBezTo>
                    <a:pt x="581755" y="118007"/>
                    <a:pt x="691549" y="-9165"/>
                    <a:pt x="753820" y="51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63" name="Google Shape;863;p4"/>
            <p:cNvSpPr/>
            <p:nvPr/>
          </p:nvSpPr>
          <p:spPr>
            <a:xfrm flipH="1" rot="-2700000">
              <a:off x="7941175" y="459231"/>
              <a:ext cx="223553" cy="863771"/>
            </a:xfrm>
            <a:custGeom>
              <a:rect b="b" l="l" r="r" t="t"/>
              <a:pathLst>
                <a:path extrusionOk="0" h="3940507" w="878199">
                  <a:moveTo>
                    <a:pt x="753820" y="516"/>
                  </a:moveTo>
                  <a:cubicBezTo>
                    <a:pt x="791183" y="6324"/>
                    <a:pt x="891883" y="128104"/>
                    <a:pt x="876642" y="245987"/>
                  </a:cubicBezTo>
                  <a:cubicBezTo>
                    <a:pt x="836000" y="560343"/>
                    <a:pt x="395338" y="1715493"/>
                    <a:pt x="265708" y="2205477"/>
                  </a:cubicBezTo>
                  <a:cubicBezTo>
                    <a:pt x="136078" y="2695462"/>
                    <a:pt x="143068" y="2820183"/>
                    <a:pt x="98861" y="3185894"/>
                  </a:cubicBezTo>
                  <a:cubicBezTo>
                    <a:pt x="76757" y="3368750"/>
                    <a:pt x="56793" y="3671045"/>
                    <a:pt x="40036" y="3928209"/>
                  </a:cubicBezTo>
                  <a:lnTo>
                    <a:pt x="39229" y="3940507"/>
                  </a:lnTo>
                  <a:lnTo>
                    <a:pt x="0" y="3935551"/>
                  </a:lnTo>
                  <a:cubicBezTo>
                    <a:pt x="221" y="3927803"/>
                    <a:pt x="443" y="3920055"/>
                    <a:pt x="664" y="3912307"/>
                  </a:cubicBezTo>
                  <a:cubicBezTo>
                    <a:pt x="15169" y="3392774"/>
                    <a:pt x="37897" y="2612817"/>
                    <a:pt x="103139" y="2112105"/>
                  </a:cubicBezTo>
                  <a:cubicBezTo>
                    <a:pt x="190128" y="1444488"/>
                    <a:pt x="394052" y="641479"/>
                    <a:pt x="509561" y="319343"/>
                  </a:cubicBezTo>
                  <a:cubicBezTo>
                    <a:pt x="581755" y="118007"/>
                    <a:pt x="691549" y="-9165"/>
                    <a:pt x="753820" y="516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64" name="Google Shape;864;p4"/>
            <p:cNvSpPr/>
            <p:nvPr/>
          </p:nvSpPr>
          <p:spPr>
            <a:xfrm flipH="1" rot="-4787762">
              <a:off x="7851336" y="786434"/>
              <a:ext cx="223078" cy="871434"/>
            </a:xfrm>
            <a:custGeom>
              <a:rect b="b" l="l" r="r" t="t"/>
              <a:pathLst>
                <a:path extrusionOk="0" h="3940507" w="878199">
                  <a:moveTo>
                    <a:pt x="753820" y="516"/>
                  </a:moveTo>
                  <a:cubicBezTo>
                    <a:pt x="791183" y="6324"/>
                    <a:pt x="891883" y="128104"/>
                    <a:pt x="876642" y="245987"/>
                  </a:cubicBezTo>
                  <a:cubicBezTo>
                    <a:pt x="836000" y="560343"/>
                    <a:pt x="395338" y="1715493"/>
                    <a:pt x="265708" y="2205477"/>
                  </a:cubicBezTo>
                  <a:cubicBezTo>
                    <a:pt x="136078" y="2695462"/>
                    <a:pt x="143068" y="2820183"/>
                    <a:pt x="98861" y="3185894"/>
                  </a:cubicBezTo>
                  <a:cubicBezTo>
                    <a:pt x="76757" y="3368750"/>
                    <a:pt x="56793" y="3671045"/>
                    <a:pt x="40036" y="3928209"/>
                  </a:cubicBezTo>
                  <a:lnTo>
                    <a:pt x="39229" y="3940507"/>
                  </a:lnTo>
                  <a:lnTo>
                    <a:pt x="0" y="3935551"/>
                  </a:lnTo>
                  <a:cubicBezTo>
                    <a:pt x="221" y="3927803"/>
                    <a:pt x="443" y="3920055"/>
                    <a:pt x="664" y="3912307"/>
                  </a:cubicBezTo>
                  <a:cubicBezTo>
                    <a:pt x="15169" y="3392774"/>
                    <a:pt x="37897" y="2612817"/>
                    <a:pt x="103139" y="2112105"/>
                  </a:cubicBezTo>
                  <a:cubicBezTo>
                    <a:pt x="190128" y="1444488"/>
                    <a:pt x="394052" y="641479"/>
                    <a:pt x="509561" y="319343"/>
                  </a:cubicBezTo>
                  <a:cubicBezTo>
                    <a:pt x="581755" y="118007"/>
                    <a:pt x="691549" y="-9165"/>
                    <a:pt x="753820" y="51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65" name="Google Shape;865;p4"/>
            <p:cNvSpPr/>
            <p:nvPr/>
          </p:nvSpPr>
          <p:spPr>
            <a:xfrm flipH="1" rot="-6431142">
              <a:off x="7946118" y="1047334"/>
              <a:ext cx="222916" cy="866240"/>
            </a:xfrm>
            <a:custGeom>
              <a:rect b="b" l="l" r="r" t="t"/>
              <a:pathLst>
                <a:path extrusionOk="0" h="3940507" w="878199">
                  <a:moveTo>
                    <a:pt x="753820" y="516"/>
                  </a:moveTo>
                  <a:cubicBezTo>
                    <a:pt x="791183" y="6324"/>
                    <a:pt x="891883" y="128104"/>
                    <a:pt x="876642" y="245987"/>
                  </a:cubicBezTo>
                  <a:cubicBezTo>
                    <a:pt x="836000" y="560343"/>
                    <a:pt x="395338" y="1715493"/>
                    <a:pt x="265708" y="2205477"/>
                  </a:cubicBezTo>
                  <a:cubicBezTo>
                    <a:pt x="136078" y="2695462"/>
                    <a:pt x="143068" y="2820183"/>
                    <a:pt x="98861" y="3185894"/>
                  </a:cubicBezTo>
                  <a:cubicBezTo>
                    <a:pt x="76757" y="3368750"/>
                    <a:pt x="56793" y="3671045"/>
                    <a:pt x="40036" y="3928209"/>
                  </a:cubicBezTo>
                  <a:lnTo>
                    <a:pt x="39229" y="3940507"/>
                  </a:lnTo>
                  <a:lnTo>
                    <a:pt x="0" y="3935551"/>
                  </a:lnTo>
                  <a:cubicBezTo>
                    <a:pt x="221" y="3927803"/>
                    <a:pt x="443" y="3920055"/>
                    <a:pt x="664" y="3912307"/>
                  </a:cubicBezTo>
                  <a:cubicBezTo>
                    <a:pt x="15169" y="3392774"/>
                    <a:pt x="37897" y="2612817"/>
                    <a:pt x="103139" y="2112105"/>
                  </a:cubicBezTo>
                  <a:cubicBezTo>
                    <a:pt x="190128" y="1444488"/>
                    <a:pt x="394052" y="641479"/>
                    <a:pt x="509561" y="319343"/>
                  </a:cubicBezTo>
                  <a:cubicBezTo>
                    <a:pt x="581755" y="118007"/>
                    <a:pt x="691549" y="-9165"/>
                    <a:pt x="753820" y="51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66" name="Google Shape;866;p4"/>
            <p:cNvSpPr/>
            <p:nvPr/>
          </p:nvSpPr>
          <p:spPr>
            <a:xfrm flipH="1" rot="-9086050">
              <a:off x="8245902" y="1272484"/>
              <a:ext cx="224982" cy="864052"/>
            </a:xfrm>
            <a:custGeom>
              <a:rect b="b" l="l" r="r" t="t"/>
              <a:pathLst>
                <a:path extrusionOk="0" h="3940507" w="878199">
                  <a:moveTo>
                    <a:pt x="753820" y="516"/>
                  </a:moveTo>
                  <a:cubicBezTo>
                    <a:pt x="791183" y="6324"/>
                    <a:pt x="891883" y="128104"/>
                    <a:pt x="876642" y="245987"/>
                  </a:cubicBezTo>
                  <a:cubicBezTo>
                    <a:pt x="836000" y="560343"/>
                    <a:pt x="395338" y="1715493"/>
                    <a:pt x="265708" y="2205477"/>
                  </a:cubicBezTo>
                  <a:cubicBezTo>
                    <a:pt x="136078" y="2695462"/>
                    <a:pt x="143068" y="2820183"/>
                    <a:pt x="98861" y="3185894"/>
                  </a:cubicBezTo>
                  <a:cubicBezTo>
                    <a:pt x="76757" y="3368750"/>
                    <a:pt x="56793" y="3671045"/>
                    <a:pt x="40036" y="3928209"/>
                  </a:cubicBezTo>
                  <a:lnTo>
                    <a:pt x="39229" y="3940507"/>
                  </a:lnTo>
                  <a:lnTo>
                    <a:pt x="0" y="3935551"/>
                  </a:lnTo>
                  <a:cubicBezTo>
                    <a:pt x="221" y="3927803"/>
                    <a:pt x="443" y="3920055"/>
                    <a:pt x="664" y="3912307"/>
                  </a:cubicBezTo>
                  <a:cubicBezTo>
                    <a:pt x="15169" y="3392774"/>
                    <a:pt x="37897" y="2612817"/>
                    <a:pt x="103139" y="2112105"/>
                  </a:cubicBezTo>
                  <a:cubicBezTo>
                    <a:pt x="190128" y="1444488"/>
                    <a:pt x="394052" y="641479"/>
                    <a:pt x="509561" y="319343"/>
                  </a:cubicBezTo>
                  <a:cubicBezTo>
                    <a:pt x="581755" y="118007"/>
                    <a:pt x="691549" y="-9165"/>
                    <a:pt x="753820" y="516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67" name="Google Shape;867;p4"/>
            <p:cNvSpPr/>
            <p:nvPr/>
          </p:nvSpPr>
          <p:spPr>
            <a:xfrm flipH="1" rot="-1093505">
              <a:off x="8184317" y="590293"/>
              <a:ext cx="189539" cy="538946"/>
            </a:xfrm>
            <a:custGeom>
              <a:rect b="b" l="l" r="r" t="t"/>
              <a:pathLst>
                <a:path extrusionOk="0" h="3940507" w="878199">
                  <a:moveTo>
                    <a:pt x="753820" y="516"/>
                  </a:moveTo>
                  <a:cubicBezTo>
                    <a:pt x="791183" y="6324"/>
                    <a:pt x="891883" y="128104"/>
                    <a:pt x="876642" y="245987"/>
                  </a:cubicBezTo>
                  <a:cubicBezTo>
                    <a:pt x="836000" y="560343"/>
                    <a:pt x="395338" y="1715493"/>
                    <a:pt x="265708" y="2205477"/>
                  </a:cubicBezTo>
                  <a:cubicBezTo>
                    <a:pt x="136078" y="2695462"/>
                    <a:pt x="143068" y="2820183"/>
                    <a:pt x="98861" y="3185894"/>
                  </a:cubicBezTo>
                  <a:cubicBezTo>
                    <a:pt x="76757" y="3368750"/>
                    <a:pt x="56793" y="3671045"/>
                    <a:pt x="40036" y="3928209"/>
                  </a:cubicBezTo>
                  <a:lnTo>
                    <a:pt x="39229" y="3940507"/>
                  </a:lnTo>
                  <a:lnTo>
                    <a:pt x="0" y="3935551"/>
                  </a:lnTo>
                  <a:cubicBezTo>
                    <a:pt x="221" y="3927803"/>
                    <a:pt x="443" y="3920055"/>
                    <a:pt x="664" y="3912307"/>
                  </a:cubicBezTo>
                  <a:cubicBezTo>
                    <a:pt x="15169" y="3392774"/>
                    <a:pt x="37897" y="2612817"/>
                    <a:pt x="103139" y="2112105"/>
                  </a:cubicBezTo>
                  <a:cubicBezTo>
                    <a:pt x="190128" y="1444488"/>
                    <a:pt x="394052" y="641479"/>
                    <a:pt x="509561" y="319343"/>
                  </a:cubicBezTo>
                  <a:cubicBezTo>
                    <a:pt x="581755" y="118007"/>
                    <a:pt x="691549" y="-9165"/>
                    <a:pt x="753820" y="51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68" name="Google Shape;868;p4"/>
            <p:cNvSpPr/>
            <p:nvPr/>
          </p:nvSpPr>
          <p:spPr>
            <a:xfrm rot="2132261">
              <a:off x="8718113" y="661354"/>
              <a:ext cx="188864" cy="543965"/>
            </a:xfrm>
            <a:custGeom>
              <a:rect b="b" l="l" r="r" t="t"/>
              <a:pathLst>
                <a:path extrusionOk="0" h="3940507" w="878199">
                  <a:moveTo>
                    <a:pt x="753820" y="516"/>
                  </a:moveTo>
                  <a:cubicBezTo>
                    <a:pt x="791183" y="6324"/>
                    <a:pt x="891883" y="128104"/>
                    <a:pt x="876642" y="245987"/>
                  </a:cubicBezTo>
                  <a:cubicBezTo>
                    <a:pt x="836000" y="560343"/>
                    <a:pt x="395338" y="1715493"/>
                    <a:pt x="265708" y="2205477"/>
                  </a:cubicBezTo>
                  <a:cubicBezTo>
                    <a:pt x="136078" y="2695462"/>
                    <a:pt x="143068" y="2820183"/>
                    <a:pt x="98861" y="3185894"/>
                  </a:cubicBezTo>
                  <a:cubicBezTo>
                    <a:pt x="76757" y="3368750"/>
                    <a:pt x="56793" y="3671045"/>
                    <a:pt x="40036" y="3928209"/>
                  </a:cubicBezTo>
                  <a:lnTo>
                    <a:pt x="39229" y="3940507"/>
                  </a:lnTo>
                  <a:lnTo>
                    <a:pt x="0" y="3935551"/>
                  </a:lnTo>
                  <a:cubicBezTo>
                    <a:pt x="221" y="3927803"/>
                    <a:pt x="443" y="3920055"/>
                    <a:pt x="664" y="3912307"/>
                  </a:cubicBezTo>
                  <a:cubicBezTo>
                    <a:pt x="15169" y="3392774"/>
                    <a:pt x="37897" y="2612817"/>
                    <a:pt x="103139" y="2112105"/>
                  </a:cubicBezTo>
                  <a:cubicBezTo>
                    <a:pt x="190128" y="1444488"/>
                    <a:pt x="394052" y="641479"/>
                    <a:pt x="509561" y="319343"/>
                  </a:cubicBezTo>
                  <a:cubicBezTo>
                    <a:pt x="581755" y="118007"/>
                    <a:pt x="691549" y="-9165"/>
                    <a:pt x="753820" y="516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69" name="Google Shape;869;p4"/>
            <p:cNvSpPr/>
            <p:nvPr/>
          </p:nvSpPr>
          <p:spPr>
            <a:xfrm rot="4180612">
              <a:off x="8791920" y="905358"/>
              <a:ext cx="189641" cy="545390"/>
            </a:xfrm>
            <a:custGeom>
              <a:rect b="b" l="l" r="r" t="t"/>
              <a:pathLst>
                <a:path extrusionOk="0" h="3940507" w="878199">
                  <a:moveTo>
                    <a:pt x="753820" y="516"/>
                  </a:moveTo>
                  <a:cubicBezTo>
                    <a:pt x="791183" y="6324"/>
                    <a:pt x="891883" y="128104"/>
                    <a:pt x="876642" y="245987"/>
                  </a:cubicBezTo>
                  <a:cubicBezTo>
                    <a:pt x="836000" y="560343"/>
                    <a:pt x="395338" y="1715493"/>
                    <a:pt x="265708" y="2205477"/>
                  </a:cubicBezTo>
                  <a:cubicBezTo>
                    <a:pt x="136078" y="2695462"/>
                    <a:pt x="143068" y="2820183"/>
                    <a:pt x="98861" y="3185894"/>
                  </a:cubicBezTo>
                  <a:cubicBezTo>
                    <a:pt x="76757" y="3368750"/>
                    <a:pt x="56793" y="3671045"/>
                    <a:pt x="40036" y="3928209"/>
                  </a:cubicBezTo>
                  <a:lnTo>
                    <a:pt x="39229" y="3940507"/>
                  </a:lnTo>
                  <a:lnTo>
                    <a:pt x="0" y="3935551"/>
                  </a:lnTo>
                  <a:cubicBezTo>
                    <a:pt x="221" y="3927803"/>
                    <a:pt x="443" y="3920055"/>
                    <a:pt x="664" y="3912307"/>
                  </a:cubicBezTo>
                  <a:cubicBezTo>
                    <a:pt x="15169" y="3392774"/>
                    <a:pt x="37897" y="2612817"/>
                    <a:pt x="103139" y="2112105"/>
                  </a:cubicBezTo>
                  <a:cubicBezTo>
                    <a:pt x="190128" y="1444488"/>
                    <a:pt x="394052" y="641479"/>
                    <a:pt x="509561" y="319343"/>
                  </a:cubicBezTo>
                  <a:cubicBezTo>
                    <a:pt x="581755" y="118007"/>
                    <a:pt x="691549" y="-9165"/>
                    <a:pt x="753820" y="51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70" name="Google Shape;870;p4"/>
            <p:cNvSpPr/>
            <p:nvPr/>
          </p:nvSpPr>
          <p:spPr>
            <a:xfrm rot="6203550">
              <a:off x="8757325" y="1114962"/>
              <a:ext cx="189577" cy="547167"/>
            </a:xfrm>
            <a:custGeom>
              <a:rect b="b" l="l" r="r" t="t"/>
              <a:pathLst>
                <a:path extrusionOk="0" h="3940507" w="878199">
                  <a:moveTo>
                    <a:pt x="753820" y="516"/>
                  </a:moveTo>
                  <a:cubicBezTo>
                    <a:pt x="791183" y="6324"/>
                    <a:pt x="891883" y="128104"/>
                    <a:pt x="876642" y="245987"/>
                  </a:cubicBezTo>
                  <a:cubicBezTo>
                    <a:pt x="836000" y="560343"/>
                    <a:pt x="395338" y="1715493"/>
                    <a:pt x="265708" y="2205477"/>
                  </a:cubicBezTo>
                  <a:cubicBezTo>
                    <a:pt x="136078" y="2695462"/>
                    <a:pt x="143068" y="2820183"/>
                    <a:pt x="98861" y="3185894"/>
                  </a:cubicBezTo>
                  <a:cubicBezTo>
                    <a:pt x="76757" y="3368750"/>
                    <a:pt x="56793" y="3671045"/>
                    <a:pt x="40036" y="3928209"/>
                  </a:cubicBezTo>
                  <a:lnTo>
                    <a:pt x="39229" y="3940507"/>
                  </a:lnTo>
                  <a:lnTo>
                    <a:pt x="0" y="3935551"/>
                  </a:lnTo>
                  <a:cubicBezTo>
                    <a:pt x="221" y="3927803"/>
                    <a:pt x="443" y="3920055"/>
                    <a:pt x="664" y="3912307"/>
                  </a:cubicBezTo>
                  <a:cubicBezTo>
                    <a:pt x="15169" y="3392774"/>
                    <a:pt x="37897" y="2612817"/>
                    <a:pt x="103139" y="2112105"/>
                  </a:cubicBezTo>
                  <a:cubicBezTo>
                    <a:pt x="190128" y="1444488"/>
                    <a:pt x="394052" y="641479"/>
                    <a:pt x="509561" y="319343"/>
                  </a:cubicBezTo>
                  <a:cubicBezTo>
                    <a:pt x="581755" y="118007"/>
                    <a:pt x="691549" y="-9165"/>
                    <a:pt x="753820" y="51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71" name="Google Shape;871;p4"/>
            <p:cNvSpPr/>
            <p:nvPr/>
          </p:nvSpPr>
          <p:spPr>
            <a:xfrm rot="39972">
              <a:off x="8523092" y="545357"/>
              <a:ext cx="188826" cy="541909"/>
            </a:xfrm>
            <a:custGeom>
              <a:rect b="b" l="l" r="r" t="t"/>
              <a:pathLst>
                <a:path extrusionOk="0" h="3940507" w="878199">
                  <a:moveTo>
                    <a:pt x="753820" y="516"/>
                  </a:moveTo>
                  <a:cubicBezTo>
                    <a:pt x="791183" y="6324"/>
                    <a:pt x="891883" y="128104"/>
                    <a:pt x="876642" y="245987"/>
                  </a:cubicBezTo>
                  <a:cubicBezTo>
                    <a:pt x="836000" y="560343"/>
                    <a:pt x="395338" y="1715493"/>
                    <a:pt x="265708" y="2205477"/>
                  </a:cubicBezTo>
                  <a:cubicBezTo>
                    <a:pt x="136078" y="2695462"/>
                    <a:pt x="143068" y="2820183"/>
                    <a:pt x="98861" y="3185894"/>
                  </a:cubicBezTo>
                  <a:cubicBezTo>
                    <a:pt x="76757" y="3368750"/>
                    <a:pt x="56793" y="3671045"/>
                    <a:pt x="40036" y="3928209"/>
                  </a:cubicBezTo>
                  <a:lnTo>
                    <a:pt x="39229" y="3940507"/>
                  </a:lnTo>
                  <a:lnTo>
                    <a:pt x="0" y="3935551"/>
                  </a:lnTo>
                  <a:cubicBezTo>
                    <a:pt x="221" y="3927803"/>
                    <a:pt x="443" y="3920055"/>
                    <a:pt x="664" y="3912307"/>
                  </a:cubicBezTo>
                  <a:cubicBezTo>
                    <a:pt x="15169" y="3392774"/>
                    <a:pt x="37897" y="2612817"/>
                    <a:pt x="103139" y="2112105"/>
                  </a:cubicBezTo>
                  <a:cubicBezTo>
                    <a:pt x="190128" y="1444488"/>
                    <a:pt x="394052" y="641479"/>
                    <a:pt x="509561" y="319343"/>
                  </a:cubicBezTo>
                  <a:cubicBezTo>
                    <a:pt x="581755" y="118007"/>
                    <a:pt x="691549" y="-9165"/>
                    <a:pt x="753820" y="51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72" name="Google Shape;872;p4"/>
            <p:cNvSpPr/>
            <p:nvPr/>
          </p:nvSpPr>
          <p:spPr>
            <a:xfrm flipH="1" rot="-3378596">
              <a:off x="8017052" y="783985"/>
              <a:ext cx="189983" cy="541013"/>
            </a:xfrm>
            <a:custGeom>
              <a:rect b="b" l="l" r="r" t="t"/>
              <a:pathLst>
                <a:path extrusionOk="0" h="3940507" w="878199">
                  <a:moveTo>
                    <a:pt x="753820" y="516"/>
                  </a:moveTo>
                  <a:cubicBezTo>
                    <a:pt x="791183" y="6324"/>
                    <a:pt x="891883" y="128104"/>
                    <a:pt x="876642" y="245987"/>
                  </a:cubicBezTo>
                  <a:cubicBezTo>
                    <a:pt x="836000" y="560343"/>
                    <a:pt x="395338" y="1715493"/>
                    <a:pt x="265708" y="2205477"/>
                  </a:cubicBezTo>
                  <a:cubicBezTo>
                    <a:pt x="136078" y="2695462"/>
                    <a:pt x="143068" y="2820183"/>
                    <a:pt x="98861" y="3185894"/>
                  </a:cubicBezTo>
                  <a:cubicBezTo>
                    <a:pt x="76757" y="3368750"/>
                    <a:pt x="56793" y="3671045"/>
                    <a:pt x="40036" y="3928209"/>
                  </a:cubicBezTo>
                  <a:lnTo>
                    <a:pt x="39229" y="3940507"/>
                  </a:lnTo>
                  <a:lnTo>
                    <a:pt x="0" y="3935551"/>
                  </a:lnTo>
                  <a:cubicBezTo>
                    <a:pt x="221" y="3927803"/>
                    <a:pt x="443" y="3920055"/>
                    <a:pt x="664" y="3912307"/>
                  </a:cubicBezTo>
                  <a:cubicBezTo>
                    <a:pt x="15169" y="3392774"/>
                    <a:pt x="37897" y="2612817"/>
                    <a:pt x="103139" y="2112105"/>
                  </a:cubicBezTo>
                  <a:cubicBezTo>
                    <a:pt x="190128" y="1444488"/>
                    <a:pt x="394052" y="641479"/>
                    <a:pt x="509561" y="319343"/>
                  </a:cubicBezTo>
                  <a:cubicBezTo>
                    <a:pt x="581755" y="118007"/>
                    <a:pt x="691549" y="-9165"/>
                    <a:pt x="753820" y="516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73" name="Google Shape;873;p4"/>
            <p:cNvSpPr/>
            <p:nvPr/>
          </p:nvSpPr>
          <p:spPr>
            <a:xfrm flipH="1" rot="-5120799">
              <a:off x="8020764" y="1007007"/>
              <a:ext cx="189437" cy="543251"/>
            </a:xfrm>
            <a:custGeom>
              <a:rect b="b" l="l" r="r" t="t"/>
              <a:pathLst>
                <a:path extrusionOk="0" h="3940507" w="878199">
                  <a:moveTo>
                    <a:pt x="753820" y="516"/>
                  </a:moveTo>
                  <a:cubicBezTo>
                    <a:pt x="791183" y="6324"/>
                    <a:pt x="891883" y="128104"/>
                    <a:pt x="876642" y="245987"/>
                  </a:cubicBezTo>
                  <a:cubicBezTo>
                    <a:pt x="836000" y="560343"/>
                    <a:pt x="395338" y="1715493"/>
                    <a:pt x="265708" y="2205477"/>
                  </a:cubicBezTo>
                  <a:cubicBezTo>
                    <a:pt x="136078" y="2695462"/>
                    <a:pt x="143068" y="2820183"/>
                    <a:pt x="98861" y="3185894"/>
                  </a:cubicBezTo>
                  <a:cubicBezTo>
                    <a:pt x="76757" y="3368750"/>
                    <a:pt x="56793" y="3671045"/>
                    <a:pt x="40036" y="3928209"/>
                  </a:cubicBezTo>
                  <a:lnTo>
                    <a:pt x="39229" y="3940507"/>
                  </a:lnTo>
                  <a:lnTo>
                    <a:pt x="0" y="3935551"/>
                  </a:lnTo>
                  <a:cubicBezTo>
                    <a:pt x="221" y="3927803"/>
                    <a:pt x="443" y="3920055"/>
                    <a:pt x="664" y="3912307"/>
                  </a:cubicBezTo>
                  <a:cubicBezTo>
                    <a:pt x="15169" y="3392774"/>
                    <a:pt x="37897" y="2612817"/>
                    <a:pt x="103139" y="2112105"/>
                  </a:cubicBezTo>
                  <a:cubicBezTo>
                    <a:pt x="190128" y="1444488"/>
                    <a:pt x="394052" y="641479"/>
                    <a:pt x="509561" y="319343"/>
                  </a:cubicBezTo>
                  <a:cubicBezTo>
                    <a:pt x="581755" y="118007"/>
                    <a:pt x="691549" y="-9165"/>
                    <a:pt x="753820" y="51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74" name="Google Shape;874;p4"/>
            <p:cNvSpPr/>
            <p:nvPr/>
          </p:nvSpPr>
          <p:spPr>
            <a:xfrm flipH="1" rot="-7532261">
              <a:off x="8162210" y="1239411"/>
              <a:ext cx="188864" cy="543965"/>
            </a:xfrm>
            <a:custGeom>
              <a:rect b="b" l="l" r="r" t="t"/>
              <a:pathLst>
                <a:path extrusionOk="0" h="3940507" w="878199">
                  <a:moveTo>
                    <a:pt x="753820" y="516"/>
                  </a:moveTo>
                  <a:cubicBezTo>
                    <a:pt x="791183" y="6324"/>
                    <a:pt x="891883" y="128104"/>
                    <a:pt x="876642" y="245987"/>
                  </a:cubicBezTo>
                  <a:cubicBezTo>
                    <a:pt x="836000" y="560343"/>
                    <a:pt x="395338" y="1715493"/>
                    <a:pt x="265708" y="2205477"/>
                  </a:cubicBezTo>
                  <a:cubicBezTo>
                    <a:pt x="136078" y="2695462"/>
                    <a:pt x="143068" y="2820183"/>
                    <a:pt x="98861" y="3185894"/>
                  </a:cubicBezTo>
                  <a:cubicBezTo>
                    <a:pt x="76757" y="3368750"/>
                    <a:pt x="56793" y="3671045"/>
                    <a:pt x="40036" y="3928209"/>
                  </a:cubicBezTo>
                  <a:lnTo>
                    <a:pt x="39229" y="3940507"/>
                  </a:lnTo>
                  <a:lnTo>
                    <a:pt x="0" y="3935551"/>
                  </a:lnTo>
                  <a:cubicBezTo>
                    <a:pt x="221" y="3927803"/>
                    <a:pt x="443" y="3920055"/>
                    <a:pt x="664" y="3912307"/>
                  </a:cubicBezTo>
                  <a:cubicBezTo>
                    <a:pt x="15169" y="3392774"/>
                    <a:pt x="37897" y="2612817"/>
                    <a:pt x="103139" y="2112105"/>
                  </a:cubicBezTo>
                  <a:cubicBezTo>
                    <a:pt x="190128" y="1444488"/>
                    <a:pt x="394052" y="641479"/>
                    <a:pt x="509561" y="319343"/>
                  </a:cubicBezTo>
                  <a:cubicBezTo>
                    <a:pt x="581755" y="118007"/>
                    <a:pt x="691549" y="-9165"/>
                    <a:pt x="753820" y="516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75" name="Google Shape;875;p4"/>
            <p:cNvSpPr/>
            <p:nvPr/>
          </p:nvSpPr>
          <p:spPr>
            <a:xfrm flipH="1" rot="-9996450">
              <a:off x="8425128" y="1276640"/>
              <a:ext cx="189577" cy="547167"/>
            </a:xfrm>
            <a:custGeom>
              <a:rect b="b" l="l" r="r" t="t"/>
              <a:pathLst>
                <a:path extrusionOk="0" h="3940507" w="878199">
                  <a:moveTo>
                    <a:pt x="753820" y="516"/>
                  </a:moveTo>
                  <a:cubicBezTo>
                    <a:pt x="791183" y="6324"/>
                    <a:pt x="891883" y="128104"/>
                    <a:pt x="876642" y="245987"/>
                  </a:cubicBezTo>
                  <a:cubicBezTo>
                    <a:pt x="836000" y="560343"/>
                    <a:pt x="395338" y="1715493"/>
                    <a:pt x="265708" y="2205477"/>
                  </a:cubicBezTo>
                  <a:cubicBezTo>
                    <a:pt x="136078" y="2695462"/>
                    <a:pt x="143068" y="2820183"/>
                    <a:pt x="98861" y="3185894"/>
                  </a:cubicBezTo>
                  <a:cubicBezTo>
                    <a:pt x="76757" y="3368750"/>
                    <a:pt x="56793" y="3671045"/>
                    <a:pt x="40036" y="3928209"/>
                  </a:cubicBezTo>
                  <a:lnTo>
                    <a:pt x="39229" y="3940507"/>
                  </a:lnTo>
                  <a:lnTo>
                    <a:pt x="0" y="3935551"/>
                  </a:lnTo>
                  <a:cubicBezTo>
                    <a:pt x="221" y="3927803"/>
                    <a:pt x="443" y="3920055"/>
                    <a:pt x="664" y="3912307"/>
                  </a:cubicBezTo>
                  <a:cubicBezTo>
                    <a:pt x="15169" y="3392774"/>
                    <a:pt x="37897" y="2612817"/>
                    <a:pt x="103139" y="2112105"/>
                  </a:cubicBezTo>
                  <a:cubicBezTo>
                    <a:pt x="190128" y="1444488"/>
                    <a:pt x="394052" y="641479"/>
                    <a:pt x="509561" y="319343"/>
                  </a:cubicBezTo>
                  <a:cubicBezTo>
                    <a:pt x="581755" y="118007"/>
                    <a:pt x="691549" y="-9165"/>
                    <a:pt x="753820" y="516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76" name="Google Shape;876;p4"/>
            <p:cNvSpPr/>
            <p:nvPr/>
          </p:nvSpPr>
          <p:spPr>
            <a:xfrm flipH="1" rot="-521730">
              <a:off x="8205641" y="439774"/>
              <a:ext cx="188787" cy="537775"/>
            </a:xfrm>
            <a:custGeom>
              <a:rect b="b" l="l" r="r" t="t"/>
              <a:pathLst>
                <a:path extrusionOk="0" h="3940507" w="878199">
                  <a:moveTo>
                    <a:pt x="753820" y="516"/>
                  </a:moveTo>
                  <a:cubicBezTo>
                    <a:pt x="791183" y="6324"/>
                    <a:pt x="891883" y="128104"/>
                    <a:pt x="876642" y="245987"/>
                  </a:cubicBezTo>
                  <a:cubicBezTo>
                    <a:pt x="836000" y="560343"/>
                    <a:pt x="395338" y="1715493"/>
                    <a:pt x="265708" y="2205477"/>
                  </a:cubicBezTo>
                  <a:cubicBezTo>
                    <a:pt x="136078" y="2695462"/>
                    <a:pt x="143068" y="2820183"/>
                    <a:pt x="98861" y="3185894"/>
                  </a:cubicBezTo>
                  <a:cubicBezTo>
                    <a:pt x="76757" y="3368750"/>
                    <a:pt x="56793" y="3671045"/>
                    <a:pt x="40036" y="3928209"/>
                  </a:cubicBezTo>
                  <a:lnTo>
                    <a:pt x="39229" y="3940507"/>
                  </a:lnTo>
                  <a:lnTo>
                    <a:pt x="0" y="3935551"/>
                  </a:lnTo>
                  <a:cubicBezTo>
                    <a:pt x="221" y="3927803"/>
                    <a:pt x="443" y="3920055"/>
                    <a:pt x="664" y="3912307"/>
                  </a:cubicBezTo>
                  <a:cubicBezTo>
                    <a:pt x="15169" y="3392774"/>
                    <a:pt x="37897" y="2612817"/>
                    <a:pt x="103139" y="2112105"/>
                  </a:cubicBezTo>
                  <a:cubicBezTo>
                    <a:pt x="190128" y="1444488"/>
                    <a:pt x="394052" y="641479"/>
                    <a:pt x="509561" y="319343"/>
                  </a:cubicBezTo>
                  <a:cubicBezTo>
                    <a:pt x="581755" y="118007"/>
                    <a:pt x="691549" y="-9165"/>
                    <a:pt x="753820" y="51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77" name="Google Shape;877;p4"/>
            <p:cNvSpPr/>
            <p:nvPr/>
          </p:nvSpPr>
          <p:spPr>
            <a:xfrm flipH="1" rot="-4218083">
              <a:off x="7711344" y="838516"/>
              <a:ext cx="188889" cy="545390"/>
            </a:xfrm>
            <a:custGeom>
              <a:rect b="b" l="l" r="r" t="t"/>
              <a:pathLst>
                <a:path extrusionOk="0" h="3940507" w="878199">
                  <a:moveTo>
                    <a:pt x="753820" y="516"/>
                  </a:moveTo>
                  <a:cubicBezTo>
                    <a:pt x="791183" y="6324"/>
                    <a:pt x="891883" y="128104"/>
                    <a:pt x="876642" y="245987"/>
                  </a:cubicBezTo>
                  <a:cubicBezTo>
                    <a:pt x="836000" y="560343"/>
                    <a:pt x="395338" y="1715493"/>
                    <a:pt x="265708" y="2205477"/>
                  </a:cubicBezTo>
                  <a:cubicBezTo>
                    <a:pt x="136078" y="2695462"/>
                    <a:pt x="143068" y="2820183"/>
                    <a:pt x="98861" y="3185894"/>
                  </a:cubicBezTo>
                  <a:cubicBezTo>
                    <a:pt x="76757" y="3368750"/>
                    <a:pt x="56793" y="3671045"/>
                    <a:pt x="40036" y="3928209"/>
                  </a:cubicBezTo>
                  <a:lnTo>
                    <a:pt x="39229" y="3940507"/>
                  </a:lnTo>
                  <a:lnTo>
                    <a:pt x="0" y="3935551"/>
                  </a:lnTo>
                  <a:cubicBezTo>
                    <a:pt x="221" y="3927803"/>
                    <a:pt x="443" y="3920055"/>
                    <a:pt x="664" y="3912307"/>
                  </a:cubicBezTo>
                  <a:cubicBezTo>
                    <a:pt x="15169" y="3392774"/>
                    <a:pt x="37897" y="2612817"/>
                    <a:pt x="103139" y="2112105"/>
                  </a:cubicBezTo>
                  <a:cubicBezTo>
                    <a:pt x="190128" y="1444488"/>
                    <a:pt x="394052" y="641479"/>
                    <a:pt x="509561" y="319343"/>
                  </a:cubicBezTo>
                  <a:cubicBezTo>
                    <a:pt x="581755" y="118007"/>
                    <a:pt x="691549" y="-9165"/>
                    <a:pt x="753820" y="516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78" name="Google Shape;878;p4"/>
            <p:cNvSpPr/>
            <p:nvPr/>
          </p:nvSpPr>
          <p:spPr>
            <a:xfrm flipH="1" rot="-7065512">
              <a:off x="7998937" y="1303058"/>
              <a:ext cx="188557" cy="546457"/>
            </a:xfrm>
            <a:custGeom>
              <a:rect b="b" l="l" r="r" t="t"/>
              <a:pathLst>
                <a:path extrusionOk="0" h="3940507" w="878199">
                  <a:moveTo>
                    <a:pt x="753820" y="516"/>
                  </a:moveTo>
                  <a:cubicBezTo>
                    <a:pt x="791183" y="6324"/>
                    <a:pt x="891883" y="128104"/>
                    <a:pt x="876642" y="245987"/>
                  </a:cubicBezTo>
                  <a:cubicBezTo>
                    <a:pt x="836000" y="560343"/>
                    <a:pt x="395338" y="1715493"/>
                    <a:pt x="265708" y="2205477"/>
                  </a:cubicBezTo>
                  <a:cubicBezTo>
                    <a:pt x="136078" y="2695462"/>
                    <a:pt x="143068" y="2820183"/>
                    <a:pt x="98861" y="3185894"/>
                  </a:cubicBezTo>
                  <a:cubicBezTo>
                    <a:pt x="76757" y="3368750"/>
                    <a:pt x="56793" y="3671045"/>
                    <a:pt x="40036" y="3928209"/>
                  </a:cubicBezTo>
                  <a:lnTo>
                    <a:pt x="39229" y="3940507"/>
                  </a:lnTo>
                  <a:lnTo>
                    <a:pt x="0" y="3935551"/>
                  </a:lnTo>
                  <a:cubicBezTo>
                    <a:pt x="221" y="3927803"/>
                    <a:pt x="443" y="3920055"/>
                    <a:pt x="664" y="3912307"/>
                  </a:cubicBezTo>
                  <a:cubicBezTo>
                    <a:pt x="15169" y="3392774"/>
                    <a:pt x="37897" y="2612817"/>
                    <a:pt x="103139" y="2112105"/>
                  </a:cubicBezTo>
                  <a:cubicBezTo>
                    <a:pt x="190128" y="1444488"/>
                    <a:pt x="394052" y="641479"/>
                    <a:pt x="509561" y="319343"/>
                  </a:cubicBezTo>
                  <a:cubicBezTo>
                    <a:pt x="581755" y="118007"/>
                    <a:pt x="691549" y="-9165"/>
                    <a:pt x="753820" y="51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79" name="Google Shape;879;p4"/>
            <p:cNvSpPr/>
            <p:nvPr/>
          </p:nvSpPr>
          <p:spPr>
            <a:xfrm flipH="1" rot="10640220">
              <a:off x="8555501" y="1376932"/>
              <a:ext cx="189017" cy="542625"/>
            </a:xfrm>
            <a:custGeom>
              <a:rect b="b" l="l" r="r" t="t"/>
              <a:pathLst>
                <a:path extrusionOk="0" h="3940507" w="878199">
                  <a:moveTo>
                    <a:pt x="753820" y="516"/>
                  </a:moveTo>
                  <a:cubicBezTo>
                    <a:pt x="791183" y="6324"/>
                    <a:pt x="891883" y="128104"/>
                    <a:pt x="876642" y="245987"/>
                  </a:cubicBezTo>
                  <a:cubicBezTo>
                    <a:pt x="836000" y="560343"/>
                    <a:pt x="395338" y="1715493"/>
                    <a:pt x="265708" y="2205477"/>
                  </a:cubicBezTo>
                  <a:cubicBezTo>
                    <a:pt x="136078" y="2695462"/>
                    <a:pt x="143068" y="2820183"/>
                    <a:pt x="98861" y="3185894"/>
                  </a:cubicBezTo>
                  <a:cubicBezTo>
                    <a:pt x="76757" y="3368750"/>
                    <a:pt x="56793" y="3671045"/>
                    <a:pt x="40036" y="3928209"/>
                  </a:cubicBezTo>
                  <a:lnTo>
                    <a:pt x="39229" y="3940507"/>
                  </a:lnTo>
                  <a:lnTo>
                    <a:pt x="0" y="3935551"/>
                  </a:lnTo>
                  <a:cubicBezTo>
                    <a:pt x="221" y="3927803"/>
                    <a:pt x="443" y="3920055"/>
                    <a:pt x="664" y="3912307"/>
                  </a:cubicBezTo>
                  <a:cubicBezTo>
                    <a:pt x="15169" y="3392774"/>
                    <a:pt x="37897" y="2612817"/>
                    <a:pt x="103139" y="2112105"/>
                  </a:cubicBezTo>
                  <a:cubicBezTo>
                    <a:pt x="190128" y="1444488"/>
                    <a:pt x="394052" y="641479"/>
                    <a:pt x="509561" y="319343"/>
                  </a:cubicBezTo>
                  <a:cubicBezTo>
                    <a:pt x="581755" y="118007"/>
                    <a:pt x="691549" y="-9165"/>
                    <a:pt x="753820" y="516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80" name="Google Shape;880;p4"/>
            <p:cNvSpPr/>
            <p:nvPr/>
          </p:nvSpPr>
          <p:spPr>
            <a:xfrm rot="7065512">
              <a:off x="8710936" y="1235640"/>
              <a:ext cx="188557" cy="546457"/>
            </a:xfrm>
            <a:custGeom>
              <a:rect b="b" l="l" r="r" t="t"/>
              <a:pathLst>
                <a:path extrusionOk="0" h="3940507" w="878199">
                  <a:moveTo>
                    <a:pt x="753820" y="516"/>
                  </a:moveTo>
                  <a:cubicBezTo>
                    <a:pt x="791183" y="6324"/>
                    <a:pt x="891883" y="128104"/>
                    <a:pt x="876642" y="245987"/>
                  </a:cubicBezTo>
                  <a:cubicBezTo>
                    <a:pt x="836000" y="560343"/>
                    <a:pt x="395338" y="1715493"/>
                    <a:pt x="265708" y="2205477"/>
                  </a:cubicBezTo>
                  <a:cubicBezTo>
                    <a:pt x="136078" y="2695462"/>
                    <a:pt x="143068" y="2820183"/>
                    <a:pt x="98861" y="3185894"/>
                  </a:cubicBezTo>
                  <a:cubicBezTo>
                    <a:pt x="76757" y="3368750"/>
                    <a:pt x="56793" y="3671045"/>
                    <a:pt x="40036" y="3928209"/>
                  </a:cubicBezTo>
                  <a:lnTo>
                    <a:pt x="39229" y="3940507"/>
                  </a:lnTo>
                  <a:lnTo>
                    <a:pt x="0" y="3935551"/>
                  </a:lnTo>
                  <a:cubicBezTo>
                    <a:pt x="221" y="3927803"/>
                    <a:pt x="443" y="3920055"/>
                    <a:pt x="664" y="3912307"/>
                  </a:cubicBezTo>
                  <a:cubicBezTo>
                    <a:pt x="15169" y="3392774"/>
                    <a:pt x="37897" y="2612817"/>
                    <a:pt x="103139" y="2112105"/>
                  </a:cubicBezTo>
                  <a:cubicBezTo>
                    <a:pt x="190128" y="1444488"/>
                    <a:pt x="394052" y="641479"/>
                    <a:pt x="509561" y="319343"/>
                  </a:cubicBezTo>
                  <a:cubicBezTo>
                    <a:pt x="581755" y="118007"/>
                    <a:pt x="691549" y="-9165"/>
                    <a:pt x="753820" y="51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81" name="Google Shape;881;p4"/>
            <p:cNvSpPr/>
            <p:nvPr/>
          </p:nvSpPr>
          <p:spPr>
            <a:xfrm rot="4091915">
              <a:off x="9031002" y="809770"/>
              <a:ext cx="189170" cy="539666"/>
            </a:xfrm>
            <a:custGeom>
              <a:rect b="b" l="l" r="r" t="t"/>
              <a:pathLst>
                <a:path extrusionOk="0" h="3940507" w="878199">
                  <a:moveTo>
                    <a:pt x="753820" y="516"/>
                  </a:moveTo>
                  <a:cubicBezTo>
                    <a:pt x="791183" y="6324"/>
                    <a:pt x="891883" y="128104"/>
                    <a:pt x="876642" y="245987"/>
                  </a:cubicBezTo>
                  <a:cubicBezTo>
                    <a:pt x="836000" y="560343"/>
                    <a:pt x="395338" y="1715493"/>
                    <a:pt x="265708" y="2205477"/>
                  </a:cubicBezTo>
                  <a:cubicBezTo>
                    <a:pt x="136078" y="2695462"/>
                    <a:pt x="143068" y="2820183"/>
                    <a:pt x="98861" y="3185894"/>
                  </a:cubicBezTo>
                  <a:cubicBezTo>
                    <a:pt x="76757" y="3368750"/>
                    <a:pt x="56793" y="3671045"/>
                    <a:pt x="40036" y="3928209"/>
                  </a:cubicBezTo>
                  <a:lnTo>
                    <a:pt x="39229" y="3940507"/>
                  </a:lnTo>
                  <a:lnTo>
                    <a:pt x="0" y="3935551"/>
                  </a:lnTo>
                  <a:cubicBezTo>
                    <a:pt x="221" y="3927803"/>
                    <a:pt x="443" y="3920055"/>
                    <a:pt x="664" y="3912307"/>
                  </a:cubicBezTo>
                  <a:cubicBezTo>
                    <a:pt x="15169" y="3392774"/>
                    <a:pt x="37897" y="2612817"/>
                    <a:pt x="103139" y="2112105"/>
                  </a:cubicBezTo>
                  <a:cubicBezTo>
                    <a:pt x="190128" y="1444488"/>
                    <a:pt x="394052" y="641479"/>
                    <a:pt x="509561" y="319343"/>
                  </a:cubicBezTo>
                  <a:cubicBezTo>
                    <a:pt x="581755" y="118007"/>
                    <a:pt x="691549" y="-9165"/>
                    <a:pt x="753820" y="516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82" name="Google Shape;882;p4"/>
            <p:cNvSpPr/>
            <p:nvPr/>
          </p:nvSpPr>
          <p:spPr>
            <a:xfrm rot="2418846">
              <a:off x="8869308" y="471773"/>
              <a:ext cx="190034" cy="544945"/>
            </a:xfrm>
            <a:custGeom>
              <a:rect b="b" l="l" r="r" t="t"/>
              <a:pathLst>
                <a:path extrusionOk="0" h="3940507" w="878199">
                  <a:moveTo>
                    <a:pt x="753820" y="516"/>
                  </a:moveTo>
                  <a:cubicBezTo>
                    <a:pt x="791183" y="6324"/>
                    <a:pt x="891883" y="128104"/>
                    <a:pt x="876642" y="245987"/>
                  </a:cubicBezTo>
                  <a:cubicBezTo>
                    <a:pt x="836000" y="560343"/>
                    <a:pt x="395338" y="1715493"/>
                    <a:pt x="265708" y="2205477"/>
                  </a:cubicBezTo>
                  <a:cubicBezTo>
                    <a:pt x="136078" y="2695462"/>
                    <a:pt x="143068" y="2820183"/>
                    <a:pt x="98861" y="3185894"/>
                  </a:cubicBezTo>
                  <a:cubicBezTo>
                    <a:pt x="76757" y="3368750"/>
                    <a:pt x="56793" y="3671045"/>
                    <a:pt x="40036" y="3928209"/>
                  </a:cubicBezTo>
                  <a:lnTo>
                    <a:pt x="39229" y="3940507"/>
                  </a:lnTo>
                  <a:lnTo>
                    <a:pt x="0" y="3935551"/>
                  </a:lnTo>
                  <a:cubicBezTo>
                    <a:pt x="221" y="3927803"/>
                    <a:pt x="443" y="3920055"/>
                    <a:pt x="664" y="3912307"/>
                  </a:cubicBezTo>
                  <a:cubicBezTo>
                    <a:pt x="15169" y="3392774"/>
                    <a:pt x="37897" y="2612817"/>
                    <a:pt x="103139" y="2112105"/>
                  </a:cubicBezTo>
                  <a:cubicBezTo>
                    <a:pt x="190128" y="1444488"/>
                    <a:pt x="394052" y="641479"/>
                    <a:pt x="509561" y="319343"/>
                  </a:cubicBezTo>
                  <a:cubicBezTo>
                    <a:pt x="581755" y="118007"/>
                    <a:pt x="691549" y="-9165"/>
                    <a:pt x="753820" y="516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83" name="Google Shape;883;p4"/>
            <p:cNvSpPr/>
            <p:nvPr/>
          </p:nvSpPr>
          <p:spPr>
            <a:xfrm rot="-1985257">
              <a:off x="9044769" y="252566"/>
              <a:ext cx="158265" cy="158265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84" name="Google Shape;884;p4"/>
            <p:cNvSpPr/>
            <p:nvPr/>
          </p:nvSpPr>
          <p:spPr>
            <a:xfrm rot="-1985257">
              <a:off x="9396980" y="1403542"/>
              <a:ext cx="158265" cy="158265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85" name="Google Shape;885;p4"/>
            <p:cNvSpPr/>
            <p:nvPr/>
          </p:nvSpPr>
          <p:spPr>
            <a:xfrm rot="-1985257">
              <a:off x="7365590" y="1141458"/>
              <a:ext cx="158265" cy="158265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86" name="Google Shape;886;p4"/>
            <p:cNvSpPr/>
            <p:nvPr/>
          </p:nvSpPr>
          <p:spPr>
            <a:xfrm rot="-1985257">
              <a:off x="7515086" y="499371"/>
              <a:ext cx="158265" cy="158265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87" name="Google Shape;887;p4"/>
            <p:cNvSpPr/>
            <p:nvPr/>
          </p:nvSpPr>
          <p:spPr>
            <a:xfrm rot="-1985257">
              <a:off x="8175894" y="2171676"/>
              <a:ext cx="158265" cy="158265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88" name="Google Shape;888;p4"/>
            <p:cNvSpPr/>
            <p:nvPr/>
          </p:nvSpPr>
          <p:spPr>
            <a:xfrm rot="-1985257">
              <a:off x="8479056" y="1902090"/>
              <a:ext cx="158265" cy="158265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89" name="Google Shape;889;p4"/>
            <p:cNvSpPr/>
            <p:nvPr/>
          </p:nvSpPr>
          <p:spPr>
            <a:xfrm rot="-1985257">
              <a:off x="9274223" y="1141396"/>
              <a:ext cx="158265" cy="158265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90" name="Google Shape;890;p4"/>
            <p:cNvSpPr/>
            <p:nvPr/>
          </p:nvSpPr>
          <p:spPr>
            <a:xfrm rot="-1985257">
              <a:off x="8646779" y="375899"/>
              <a:ext cx="158265" cy="158265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91" name="Google Shape;891;p4"/>
            <p:cNvSpPr/>
            <p:nvPr/>
          </p:nvSpPr>
          <p:spPr>
            <a:xfrm rot="-1985257">
              <a:off x="7707840" y="1296655"/>
              <a:ext cx="158265" cy="158265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92" name="Google Shape;892;p4"/>
            <p:cNvSpPr/>
            <p:nvPr/>
          </p:nvSpPr>
          <p:spPr>
            <a:xfrm rot="-1985257">
              <a:off x="9504365" y="738517"/>
              <a:ext cx="158265" cy="158265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93" name="Google Shape;893;p4"/>
            <p:cNvSpPr/>
            <p:nvPr/>
          </p:nvSpPr>
          <p:spPr>
            <a:xfrm rot="-1985257">
              <a:off x="8413104" y="5414"/>
              <a:ext cx="158265" cy="158265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94" name="Google Shape;894;p4"/>
            <p:cNvSpPr/>
            <p:nvPr/>
          </p:nvSpPr>
          <p:spPr>
            <a:xfrm rot="-1985257">
              <a:off x="7572632" y="1684844"/>
              <a:ext cx="158265" cy="158265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95" name="Google Shape;895;p4"/>
            <p:cNvSpPr/>
            <p:nvPr/>
          </p:nvSpPr>
          <p:spPr>
            <a:xfrm rot="-1985257">
              <a:off x="8886415" y="2038612"/>
              <a:ext cx="158265" cy="158265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896" name="Google Shape;896;p4"/>
          <p:cNvGrpSpPr/>
          <p:nvPr/>
        </p:nvGrpSpPr>
        <p:grpSpPr>
          <a:xfrm rot="-301398">
            <a:off x="1471981" y="191567"/>
            <a:ext cx="1715267" cy="1735264"/>
            <a:chOff x="7335223" y="-24953"/>
            <a:chExt cx="2357774" cy="2385261"/>
          </a:xfrm>
        </p:grpSpPr>
        <p:sp>
          <p:nvSpPr>
            <p:cNvPr id="897" name="Google Shape;897;p4"/>
            <p:cNvSpPr/>
            <p:nvPr/>
          </p:nvSpPr>
          <p:spPr>
            <a:xfrm rot="1366223">
              <a:off x="8704808" y="334509"/>
              <a:ext cx="192867" cy="865399"/>
            </a:xfrm>
            <a:custGeom>
              <a:rect b="b" l="l" r="r" t="t"/>
              <a:pathLst>
                <a:path extrusionOk="0" h="3940507" w="878199">
                  <a:moveTo>
                    <a:pt x="753820" y="516"/>
                  </a:moveTo>
                  <a:cubicBezTo>
                    <a:pt x="791183" y="6324"/>
                    <a:pt x="891883" y="128104"/>
                    <a:pt x="876642" y="245987"/>
                  </a:cubicBezTo>
                  <a:cubicBezTo>
                    <a:pt x="836000" y="560343"/>
                    <a:pt x="395338" y="1715493"/>
                    <a:pt x="265708" y="2205477"/>
                  </a:cubicBezTo>
                  <a:cubicBezTo>
                    <a:pt x="136078" y="2695462"/>
                    <a:pt x="143068" y="2820183"/>
                    <a:pt x="98861" y="3185894"/>
                  </a:cubicBezTo>
                  <a:cubicBezTo>
                    <a:pt x="76757" y="3368750"/>
                    <a:pt x="56793" y="3671045"/>
                    <a:pt x="40036" y="3928209"/>
                  </a:cubicBezTo>
                  <a:lnTo>
                    <a:pt x="39229" y="3940507"/>
                  </a:lnTo>
                  <a:lnTo>
                    <a:pt x="0" y="3935551"/>
                  </a:lnTo>
                  <a:cubicBezTo>
                    <a:pt x="221" y="3927803"/>
                    <a:pt x="443" y="3920055"/>
                    <a:pt x="664" y="3912307"/>
                  </a:cubicBezTo>
                  <a:cubicBezTo>
                    <a:pt x="15169" y="3392774"/>
                    <a:pt x="37897" y="2612817"/>
                    <a:pt x="103139" y="2112105"/>
                  </a:cubicBezTo>
                  <a:cubicBezTo>
                    <a:pt x="190128" y="1444488"/>
                    <a:pt x="394052" y="641479"/>
                    <a:pt x="509561" y="319343"/>
                  </a:cubicBezTo>
                  <a:cubicBezTo>
                    <a:pt x="581755" y="118007"/>
                    <a:pt x="691549" y="-9165"/>
                    <a:pt x="753820" y="516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98" name="Google Shape;898;p4"/>
            <p:cNvSpPr/>
            <p:nvPr/>
          </p:nvSpPr>
          <p:spPr>
            <a:xfrm rot="3536090">
              <a:off x="8914197" y="549499"/>
              <a:ext cx="212737" cy="932598"/>
            </a:xfrm>
            <a:custGeom>
              <a:rect b="b" l="l" r="r" t="t"/>
              <a:pathLst>
                <a:path extrusionOk="0" h="3940507" w="878199">
                  <a:moveTo>
                    <a:pt x="753820" y="516"/>
                  </a:moveTo>
                  <a:cubicBezTo>
                    <a:pt x="791183" y="6324"/>
                    <a:pt x="891883" y="128104"/>
                    <a:pt x="876642" y="245987"/>
                  </a:cubicBezTo>
                  <a:cubicBezTo>
                    <a:pt x="836000" y="560343"/>
                    <a:pt x="395338" y="1715493"/>
                    <a:pt x="265708" y="2205477"/>
                  </a:cubicBezTo>
                  <a:cubicBezTo>
                    <a:pt x="136078" y="2695462"/>
                    <a:pt x="143068" y="2820183"/>
                    <a:pt x="98861" y="3185894"/>
                  </a:cubicBezTo>
                  <a:cubicBezTo>
                    <a:pt x="76757" y="3368750"/>
                    <a:pt x="56793" y="3671045"/>
                    <a:pt x="40036" y="3928209"/>
                  </a:cubicBezTo>
                  <a:lnTo>
                    <a:pt x="39229" y="3940507"/>
                  </a:lnTo>
                  <a:lnTo>
                    <a:pt x="0" y="3935551"/>
                  </a:lnTo>
                  <a:cubicBezTo>
                    <a:pt x="221" y="3927803"/>
                    <a:pt x="443" y="3920055"/>
                    <a:pt x="664" y="3912307"/>
                  </a:cubicBezTo>
                  <a:cubicBezTo>
                    <a:pt x="15169" y="3392774"/>
                    <a:pt x="37897" y="2612817"/>
                    <a:pt x="103139" y="2112105"/>
                  </a:cubicBezTo>
                  <a:cubicBezTo>
                    <a:pt x="190128" y="1444488"/>
                    <a:pt x="394052" y="641479"/>
                    <a:pt x="509561" y="319343"/>
                  </a:cubicBezTo>
                  <a:cubicBezTo>
                    <a:pt x="581755" y="118007"/>
                    <a:pt x="691549" y="-9165"/>
                    <a:pt x="753820" y="516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99" name="Google Shape;899;p4"/>
            <p:cNvSpPr/>
            <p:nvPr/>
          </p:nvSpPr>
          <p:spPr>
            <a:xfrm rot="5434376">
              <a:off x="8886865" y="913946"/>
              <a:ext cx="219561" cy="866968"/>
            </a:xfrm>
            <a:custGeom>
              <a:rect b="b" l="l" r="r" t="t"/>
              <a:pathLst>
                <a:path extrusionOk="0" h="3940507" w="878199">
                  <a:moveTo>
                    <a:pt x="753820" y="516"/>
                  </a:moveTo>
                  <a:cubicBezTo>
                    <a:pt x="791183" y="6324"/>
                    <a:pt x="891883" y="128104"/>
                    <a:pt x="876642" y="245987"/>
                  </a:cubicBezTo>
                  <a:cubicBezTo>
                    <a:pt x="836000" y="560343"/>
                    <a:pt x="395338" y="1715493"/>
                    <a:pt x="265708" y="2205477"/>
                  </a:cubicBezTo>
                  <a:cubicBezTo>
                    <a:pt x="136078" y="2695462"/>
                    <a:pt x="143068" y="2820183"/>
                    <a:pt x="98861" y="3185894"/>
                  </a:cubicBezTo>
                  <a:cubicBezTo>
                    <a:pt x="76757" y="3368750"/>
                    <a:pt x="56793" y="3671045"/>
                    <a:pt x="40036" y="3928209"/>
                  </a:cubicBezTo>
                  <a:lnTo>
                    <a:pt x="39229" y="3940507"/>
                  </a:lnTo>
                  <a:lnTo>
                    <a:pt x="0" y="3935551"/>
                  </a:lnTo>
                  <a:cubicBezTo>
                    <a:pt x="221" y="3927803"/>
                    <a:pt x="443" y="3920055"/>
                    <a:pt x="664" y="3912307"/>
                  </a:cubicBezTo>
                  <a:cubicBezTo>
                    <a:pt x="15169" y="3392774"/>
                    <a:pt x="37897" y="2612817"/>
                    <a:pt x="103139" y="2112105"/>
                  </a:cubicBezTo>
                  <a:cubicBezTo>
                    <a:pt x="190128" y="1444488"/>
                    <a:pt x="394052" y="641479"/>
                    <a:pt x="509561" y="319343"/>
                  </a:cubicBezTo>
                  <a:cubicBezTo>
                    <a:pt x="581755" y="118007"/>
                    <a:pt x="691549" y="-9165"/>
                    <a:pt x="753820" y="51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00" name="Google Shape;900;p4"/>
            <p:cNvSpPr/>
            <p:nvPr/>
          </p:nvSpPr>
          <p:spPr>
            <a:xfrm rot="8433178">
              <a:off x="8608976" y="1224105"/>
              <a:ext cx="224607" cy="867807"/>
            </a:xfrm>
            <a:custGeom>
              <a:rect b="b" l="l" r="r" t="t"/>
              <a:pathLst>
                <a:path extrusionOk="0" h="3940507" w="878199">
                  <a:moveTo>
                    <a:pt x="753820" y="516"/>
                  </a:moveTo>
                  <a:cubicBezTo>
                    <a:pt x="791183" y="6324"/>
                    <a:pt x="891883" y="128104"/>
                    <a:pt x="876642" y="245987"/>
                  </a:cubicBezTo>
                  <a:cubicBezTo>
                    <a:pt x="836000" y="560343"/>
                    <a:pt x="395338" y="1715493"/>
                    <a:pt x="265708" y="2205477"/>
                  </a:cubicBezTo>
                  <a:cubicBezTo>
                    <a:pt x="136078" y="2695462"/>
                    <a:pt x="143068" y="2820183"/>
                    <a:pt x="98861" y="3185894"/>
                  </a:cubicBezTo>
                  <a:cubicBezTo>
                    <a:pt x="76757" y="3368750"/>
                    <a:pt x="56793" y="3671045"/>
                    <a:pt x="40036" y="3928209"/>
                  </a:cubicBezTo>
                  <a:lnTo>
                    <a:pt x="39229" y="3940507"/>
                  </a:lnTo>
                  <a:lnTo>
                    <a:pt x="0" y="3935551"/>
                  </a:lnTo>
                  <a:cubicBezTo>
                    <a:pt x="221" y="3927803"/>
                    <a:pt x="443" y="3920055"/>
                    <a:pt x="664" y="3912307"/>
                  </a:cubicBezTo>
                  <a:cubicBezTo>
                    <a:pt x="15169" y="3392774"/>
                    <a:pt x="37897" y="2612817"/>
                    <a:pt x="103139" y="2112105"/>
                  </a:cubicBezTo>
                  <a:cubicBezTo>
                    <a:pt x="190128" y="1444488"/>
                    <a:pt x="394052" y="641479"/>
                    <a:pt x="509561" y="319343"/>
                  </a:cubicBezTo>
                  <a:cubicBezTo>
                    <a:pt x="581755" y="118007"/>
                    <a:pt x="691549" y="-9165"/>
                    <a:pt x="753820" y="516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01" name="Google Shape;901;p4"/>
            <p:cNvSpPr/>
            <p:nvPr/>
          </p:nvSpPr>
          <p:spPr>
            <a:xfrm rot="-709289">
              <a:off x="8397054" y="232155"/>
              <a:ext cx="192904" cy="865567"/>
            </a:xfrm>
            <a:custGeom>
              <a:rect b="b" l="l" r="r" t="t"/>
              <a:pathLst>
                <a:path extrusionOk="0" h="3940507" w="878199">
                  <a:moveTo>
                    <a:pt x="753820" y="516"/>
                  </a:moveTo>
                  <a:cubicBezTo>
                    <a:pt x="791183" y="6324"/>
                    <a:pt x="891883" y="128104"/>
                    <a:pt x="876642" y="245987"/>
                  </a:cubicBezTo>
                  <a:cubicBezTo>
                    <a:pt x="836000" y="560343"/>
                    <a:pt x="395338" y="1715493"/>
                    <a:pt x="265708" y="2205477"/>
                  </a:cubicBezTo>
                  <a:cubicBezTo>
                    <a:pt x="136078" y="2695462"/>
                    <a:pt x="143068" y="2820183"/>
                    <a:pt x="98861" y="3185894"/>
                  </a:cubicBezTo>
                  <a:cubicBezTo>
                    <a:pt x="76757" y="3368750"/>
                    <a:pt x="56793" y="3671045"/>
                    <a:pt x="40036" y="3928209"/>
                  </a:cubicBezTo>
                  <a:lnTo>
                    <a:pt x="39229" y="3940507"/>
                  </a:lnTo>
                  <a:lnTo>
                    <a:pt x="0" y="3935551"/>
                  </a:lnTo>
                  <a:cubicBezTo>
                    <a:pt x="221" y="3927803"/>
                    <a:pt x="443" y="3920055"/>
                    <a:pt x="664" y="3912307"/>
                  </a:cubicBezTo>
                  <a:cubicBezTo>
                    <a:pt x="15169" y="3392774"/>
                    <a:pt x="37897" y="2612817"/>
                    <a:pt x="103139" y="2112105"/>
                  </a:cubicBezTo>
                  <a:cubicBezTo>
                    <a:pt x="190128" y="1444488"/>
                    <a:pt x="394052" y="641479"/>
                    <a:pt x="509561" y="319343"/>
                  </a:cubicBezTo>
                  <a:cubicBezTo>
                    <a:pt x="581755" y="118007"/>
                    <a:pt x="691549" y="-9165"/>
                    <a:pt x="753820" y="51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02" name="Google Shape;902;p4"/>
            <p:cNvSpPr/>
            <p:nvPr/>
          </p:nvSpPr>
          <p:spPr>
            <a:xfrm flipH="1" rot="-2700000">
              <a:off x="7941175" y="459231"/>
              <a:ext cx="223553" cy="863771"/>
            </a:xfrm>
            <a:custGeom>
              <a:rect b="b" l="l" r="r" t="t"/>
              <a:pathLst>
                <a:path extrusionOk="0" h="3940507" w="878199">
                  <a:moveTo>
                    <a:pt x="753820" y="516"/>
                  </a:moveTo>
                  <a:cubicBezTo>
                    <a:pt x="791183" y="6324"/>
                    <a:pt x="891883" y="128104"/>
                    <a:pt x="876642" y="245987"/>
                  </a:cubicBezTo>
                  <a:cubicBezTo>
                    <a:pt x="836000" y="560343"/>
                    <a:pt x="395338" y="1715493"/>
                    <a:pt x="265708" y="2205477"/>
                  </a:cubicBezTo>
                  <a:cubicBezTo>
                    <a:pt x="136078" y="2695462"/>
                    <a:pt x="143068" y="2820183"/>
                    <a:pt x="98861" y="3185894"/>
                  </a:cubicBezTo>
                  <a:cubicBezTo>
                    <a:pt x="76757" y="3368750"/>
                    <a:pt x="56793" y="3671045"/>
                    <a:pt x="40036" y="3928209"/>
                  </a:cubicBezTo>
                  <a:lnTo>
                    <a:pt x="39229" y="3940507"/>
                  </a:lnTo>
                  <a:lnTo>
                    <a:pt x="0" y="3935551"/>
                  </a:lnTo>
                  <a:cubicBezTo>
                    <a:pt x="221" y="3927803"/>
                    <a:pt x="443" y="3920055"/>
                    <a:pt x="664" y="3912307"/>
                  </a:cubicBezTo>
                  <a:cubicBezTo>
                    <a:pt x="15169" y="3392774"/>
                    <a:pt x="37897" y="2612817"/>
                    <a:pt x="103139" y="2112105"/>
                  </a:cubicBezTo>
                  <a:cubicBezTo>
                    <a:pt x="190128" y="1444488"/>
                    <a:pt x="394052" y="641479"/>
                    <a:pt x="509561" y="319343"/>
                  </a:cubicBezTo>
                  <a:cubicBezTo>
                    <a:pt x="581755" y="118007"/>
                    <a:pt x="691549" y="-9165"/>
                    <a:pt x="753820" y="516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03" name="Google Shape;903;p4"/>
            <p:cNvSpPr/>
            <p:nvPr/>
          </p:nvSpPr>
          <p:spPr>
            <a:xfrm flipH="1" rot="-4787762">
              <a:off x="7851336" y="786434"/>
              <a:ext cx="223078" cy="871434"/>
            </a:xfrm>
            <a:custGeom>
              <a:rect b="b" l="l" r="r" t="t"/>
              <a:pathLst>
                <a:path extrusionOk="0" h="3940507" w="878199">
                  <a:moveTo>
                    <a:pt x="753820" y="516"/>
                  </a:moveTo>
                  <a:cubicBezTo>
                    <a:pt x="791183" y="6324"/>
                    <a:pt x="891883" y="128104"/>
                    <a:pt x="876642" y="245987"/>
                  </a:cubicBezTo>
                  <a:cubicBezTo>
                    <a:pt x="836000" y="560343"/>
                    <a:pt x="395338" y="1715493"/>
                    <a:pt x="265708" y="2205477"/>
                  </a:cubicBezTo>
                  <a:cubicBezTo>
                    <a:pt x="136078" y="2695462"/>
                    <a:pt x="143068" y="2820183"/>
                    <a:pt x="98861" y="3185894"/>
                  </a:cubicBezTo>
                  <a:cubicBezTo>
                    <a:pt x="76757" y="3368750"/>
                    <a:pt x="56793" y="3671045"/>
                    <a:pt x="40036" y="3928209"/>
                  </a:cubicBezTo>
                  <a:lnTo>
                    <a:pt x="39229" y="3940507"/>
                  </a:lnTo>
                  <a:lnTo>
                    <a:pt x="0" y="3935551"/>
                  </a:lnTo>
                  <a:cubicBezTo>
                    <a:pt x="221" y="3927803"/>
                    <a:pt x="443" y="3920055"/>
                    <a:pt x="664" y="3912307"/>
                  </a:cubicBezTo>
                  <a:cubicBezTo>
                    <a:pt x="15169" y="3392774"/>
                    <a:pt x="37897" y="2612817"/>
                    <a:pt x="103139" y="2112105"/>
                  </a:cubicBezTo>
                  <a:cubicBezTo>
                    <a:pt x="190128" y="1444488"/>
                    <a:pt x="394052" y="641479"/>
                    <a:pt x="509561" y="319343"/>
                  </a:cubicBezTo>
                  <a:cubicBezTo>
                    <a:pt x="581755" y="118007"/>
                    <a:pt x="691549" y="-9165"/>
                    <a:pt x="753820" y="51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04" name="Google Shape;904;p4"/>
            <p:cNvSpPr/>
            <p:nvPr/>
          </p:nvSpPr>
          <p:spPr>
            <a:xfrm flipH="1" rot="-6431142">
              <a:off x="7946118" y="1047334"/>
              <a:ext cx="222916" cy="866240"/>
            </a:xfrm>
            <a:custGeom>
              <a:rect b="b" l="l" r="r" t="t"/>
              <a:pathLst>
                <a:path extrusionOk="0" h="3940507" w="878199">
                  <a:moveTo>
                    <a:pt x="753820" y="516"/>
                  </a:moveTo>
                  <a:cubicBezTo>
                    <a:pt x="791183" y="6324"/>
                    <a:pt x="891883" y="128104"/>
                    <a:pt x="876642" y="245987"/>
                  </a:cubicBezTo>
                  <a:cubicBezTo>
                    <a:pt x="836000" y="560343"/>
                    <a:pt x="395338" y="1715493"/>
                    <a:pt x="265708" y="2205477"/>
                  </a:cubicBezTo>
                  <a:cubicBezTo>
                    <a:pt x="136078" y="2695462"/>
                    <a:pt x="143068" y="2820183"/>
                    <a:pt x="98861" y="3185894"/>
                  </a:cubicBezTo>
                  <a:cubicBezTo>
                    <a:pt x="76757" y="3368750"/>
                    <a:pt x="56793" y="3671045"/>
                    <a:pt x="40036" y="3928209"/>
                  </a:cubicBezTo>
                  <a:lnTo>
                    <a:pt x="39229" y="3940507"/>
                  </a:lnTo>
                  <a:lnTo>
                    <a:pt x="0" y="3935551"/>
                  </a:lnTo>
                  <a:cubicBezTo>
                    <a:pt x="221" y="3927803"/>
                    <a:pt x="443" y="3920055"/>
                    <a:pt x="664" y="3912307"/>
                  </a:cubicBezTo>
                  <a:cubicBezTo>
                    <a:pt x="15169" y="3392774"/>
                    <a:pt x="37897" y="2612817"/>
                    <a:pt x="103139" y="2112105"/>
                  </a:cubicBezTo>
                  <a:cubicBezTo>
                    <a:pt x="190128" y="1444488"/>
                    <a:pt x="394052" y="641479"/>
                    <a:pt x="509561" y="319343"/>
                  </a:cubicBezTo>
                  <a:cubicBezTo>
                    <a:pt x="581755" y="118007"/>
                    <a:pt x="691549" y="-9165"/>
                    <a:pt x="753820" y="51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05" name="Google Shape;905;p4"/>
            <p:cNvSpPr/>
            <p:nvPr/>
          </p:nvSpPr>
          <p:spPr>
            <a:xfrm flipH="1" rot="-9086050">
              <a:off x="8245902" y="1272484"/>
              <a:ext cx="224982" cy="864052"/>
            </a:xfrm>
            <a:custGeom>
              <a:rect b="b" l="l" r="r" t="t"/>
              <a:pathLst>
                <a:path extrusionOk="0" h="3940507" w="878199">
                  <a:moveTo>
                    <a:pt x="753820" y="516"/>
                  </a:moveTo>
                  <a:cubicBezTo>
                    <a:pt x="791183" y="6324"/>
                    <a:pt x="891883" y="128104"/>
                    <a:pt x="876642" y="245987"/>
                  </a:cubicBezTo>
                  <a:cubicBezTo>
                    <a:pt x="836000" y="560343"/>
                    <a:pt x="395338" y="1715493"/>
                    <a:pt x="265708" y="2205477"/>
                  </a:cubicBezTo>
                  <a:cubicBezTo>
                    <a:pt x="136078" y="2695462"/>
                    <a:pt x="143068" y="2820183"/>
                    <a:pt x="98861" y="3185894"/>
                  </a:cubicBezTo>
                  <a:cubicBezTo>
                    <a:pt x="76757" y="3368750"/>
                    <a:pt x="56793" y="3671045"/>
                    <a:pt x="40036" y="3928209"/>
                  </a:cubicBezTo>
                  <a:lnTo>
                    <a:pt x="39229" y="3940507"/>
                  </a:lnTo>
                  <a:lnTo>
                    <a:pt x="0" y="3935551"/>
                  </a:lnTo>
                  <a:cubicBezTo>
                    <a:pt x="221" y="3927803"/>
                    <a:pt x="443" y="3920055"/>
                    <a:pt x="664" y="3912307"/>
                  </a:cubicBezTo>
                  <a:cubicBezTo>
                    <a:pt x="15169" y="3392774"/>
                    <a:pt x="37897" y="2612817"/>
                    <a:pt x="103139" y="2112105"/>
                  </a:cubicBezTo>
                  <a:cubicBezTo>
                    <a:pt x="190128" y="1444488"/>
                    <a:pt x="394052" y="641479"/>
                    <a:pt x="509561" y="319343"/>
                  </a:cubicBezTo>
                  <a:cubicBezTo>
                    <a:pt x="581755" y="118007"/>
                    <a:pt x="691549" y="-9165"/>
                    <a:pt x="753820" y="516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06" name="Google Shape;906;p4"/>
            <p:cNvSpPr/>
            <p:nvPr/>
          </p:nvSpPr>
          <p:spPr>
            <a:xfrm flipH="1" rot="-1093505">
              <a:off x="8184317" y="590293"/>
              <a:ext cx="189539" cy="538946"/>
            </a:xfrm>
            <a:custGeom>
              <a:rect b="b" l="l" r="r" t="t"/>
              <a:pathLst>
                <a:path extrusionOk="0" h="3940507" w="878199">
                  <a:moveTo>
                    <a:pt x="753820" y="516"/>
                  </a:moveTo>
                  <a:cubicBezTo>
                    <a:pt x="791183" y="6324"/>
                    <a:pt x="891883" y="128104"/>
                    <a:pt x="876642" y="245987"/>
                  </a:cubicBezTo>
                  <a:cubicBezTo>
                    <a:pt x="836000" y="560343"/>
                    <a:pt x="395338" y="1715493"/>
                    <a:pt x="265708" y="2205477"/>
                  </a:cubicBezTo>
                  <a:cubicBezTo>
                    <a:pt x="136078" y="2695462"/>
                    <a:pt x="143068" y="2820183"/>
                    <a:pt x="98861" y="3185894"/>
                  </a:cubicBezTo>
                  <a:cubicBezTo>
                    <a:pt x="76757" y="3368750"/>
                    <a:pt x="56793" y="3671045"/>
                    <a:pt x="40036" y="3928209"/>
                  </a:cubicBezTo>
                  <a:lnTo>
                    <a:pt x="39229" y="3940507"/>
                  </a:lnTo>
                  <a:lnTo>
                    <a:pt x="0" y="3935551"/>
                  </a:lnTo>
                  <a:cubicBezTo>
                    <a:pt x="221" y="3927803"/>
                    <a:pt x="443" y="3920055"/>
                    <a:pt x="664" y="3912307"/>
                  </a:cubicBezTo>
                  <a:cubicBezTo>
                    <a:pt x="15169" y="3392774"/>
                    <a:pt x="37897" y="2612817"/>
                    <a:pt x="103139" y="2112105"/>
                  </a:cubicBezTo>
                  <a:cubicBezTo>
                    <a:pt x="190128" y="1444488"/>
                    <a:pt x="394052" y="641479"/>
                    <a:pt x="509561" y="319343"/>
                  </a:cubicBezTo>
                  <a:cubicBezTo>
                    <a:pt x="581755" y="118007"/>
                    <a:pt x="691549" y="-9165"/>
                    <a:pt x="753820" y="51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07" name="Google Shape;907;p4"/>
            <p:cNvSpPr/>
            <p:nvPr/>
          </p:nvSpPr>
          <p:spPr>
            <a:xfrm rot="2132261">
              <a:off x="8718113" y="661354"/>
              <a:ext cx="188864" cy="543965"/>
            </a:xfrm>
            <a:custGeom>
              <a:rect b="b" l="l" r="r" t="t"/>
              <a:pathLst>
                <a:path extrusionOk="0" h="3940507" w="878199">
                  <a:moveTo>
                    <a:pt x="753820" y="516"/>
                  </a:moveTo>
                  <a:cubicBezTo>
                    <a:pt x="791183" y="6324"/>
                    <a:pt x="891883" y="128104"/>
                    <a:pt x="876642" y="245987"/>
                  </a:cubicBezTo>
                  <a:cubicBezTo>
                    <a:pt x="836000" y="560343"/>
                    <a:pt x="395338" y="1715493"/>
                    <a:pt x="265708" y="2205477"/>
                  </a:cubicBezTo>
                  <a:cubicBezTo>
                    <a:pt x="136078" y="2695462"/>
                    <a:pt x="143068" y="2820183"/>
                    <a:pt x="98861" y="3185894"/>
                  </a:cubicBezTo>
                  <a:cubicBezTo>
                    <a:pt x="76757" y="3368750"/>
                    <a:pt x="56793" y="3671045"/>
                    <a:pt x="40036" y="3928209"/>
                  </a:cubicBezTo>
                  <a:lnTo>
                    <a:pt x="39229" y="3940507"/>
                  </a:lnTo>
                  <a:lnTo>
                    <a:pt x="0" y="3935551"/>
                  </a:lnTo>
                  <a:cubicBezTo>
                    <a:pt x="221" y="3927803"/>
                    <a:pt x="443" y="3920055"/>
                    <a:pt x="664" y="3912307"/>
                  </a:cubicBezTo>
                  <a:cubicBezTo>
                    <a:pt x="15169" y="3392774"/>
                    <a:pt x="37897" y="2612817"/>
                    <a:pt x="103139" y="2112105"/>
                  </a:cubicBezTo>
                  <a:cubicBezTo>
                    <a:pt x="190128" y="1444488"/>
                    <a:pt x="394052" y="641479"/>
                    <a:pt x="509561" y="319343"/>
                  </a:cubicBezTo>
                  <a:cubicBezTo>
                    <a:pt x="581755" y="118007"/>
                    <a:pt x="691549" y="-9165"/>
                    <a:pt x="753820" y="516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08" name="Google Shape;908;p4"/>
            <p:cNvSpPr/>
            <p:nvPr/>
          </p:nvSpPr>
          <p:spPr>
            <a:xfrm rot="4180612">
              <a:off x="8791920" y="905358"/>
              <a:ext cx="189641" cy="545390"/>
            </a:xfrm>
            <a:custGeom>
              <a:rect b="b" l="l" r="r" t="t"/>
              <a:pathLst>
                <a:path extrusionOk="0" h="3940507" w="878199">
                  <a:moveTo>
                    <a:pt x="753820" y="516"/>
                  </a:moveTo>
                  <a:cubicBezTo>
                    <a:pt x="791183" y="6324"/>
                    <a:pt x="891883" y="128104"/>
                    <a:pt x="876642" y="245987"/>
                  </a:cubicBezTo>
                  <a:cubicBezTo>
                    <a:pt x="836000" y="560343"/>
                    <a:pt x="395338" y="1715493"/>
                    <a:pt x="265708" y="2205477"/>
                  </a:cubicBezTo>
                  <a:cubicBezTo>
                    <a:pt x="136078" y="2695462"/>
                    <a:pt x="143068" y="2820183"/>
                    <a:pt x="98861" y="3185894"/>
                  </a:cubicBezTo>
                  <a:cubicBezTo>
                    <a:pt x="76757" y="3368750"/>
                    <a:pt x="56793" y="3671045"/>
                    <a:pt x="40036" y="3928209"/>
                  </a:cubicBezTo>
                  <a:lnTo>
                    <a:pt x="39229" y="3940507"/>
                  </a:lnTo>
                  <a:lnTo>
                    <a:pt x="0" y="3935551"/>
                  </a:lnTo>
                  <a:cubicBezTo>
                    <a:pt x="221" y="3927803"/>
                    <a:pt x="443" y="3920055"/>
                    <a:pt x="664" y="3912307"/>
                  </a:cubicBezTo>
                  <a:cubicBezTo>
                    <a:pt x="15169" y="3392774"/>
                    <a:pt x="37897" y="2612817"/>
                    <a:pt x="103139" y="2112105"/>
                  </a:cubicBezTo>
                  <a:cubicBezTo>
                    <a:pt x="190128" y="1444488"/>
                    <a:pt x="394052" y="641479"/>
                    <a:pt x="509561" y="319343"/>
                  </a:cubicBezTo>
                  <a:cubicBezTo>
                    <a:pt x="581755" y="118007"/>
                    <a:pt x="691549" y="-9165"/>
                    <a:pt x="753820" y="51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09" name="Google Shape;909;p4"/>
            <p:cNvSpPr/>
            <p:nvPr/>
          </p:nvSpPr>
          <p:spPr>
            <a:xfrm rot="6203550">
              <a:off x="8757325" y="1114962"/>
              <a:ext cx="189577" cy="547167"/>
            </a:xfrm>
            <a:custGeom>
              <a:rect b="b" l="l" r="r" t="t"/>
              <a:pathLst>
                <a:path extrusionOk="0" h="3940507" w="878199">
                  <a:moveTo>
                    <a:pt x="753820" y="516"/>
                  </a:moveTo>
                  <a:cubicBezTo>
                    <a:pt x="791183" y="6324"/>
                    <a:pt x="891883" y="128104"/>
                    <a:pt x="876642" y="245987"/>
                  </a:cubicBezTo>
                  <a:cubicBezTo>
                    <a:pt x="836000" y="560343"/>
                    <a:pt x="395338" y="1715493"/>
                    <a:pt x="265708" y="2205477"/>
                  </a:cubicBezTo>
                  <a:cubicBezTo>
                    <a:pt x="136078" y="2695462"/>
                    <a:pt x="143068" y="2820183"/>
                    <a:pt x="98861" y="3185894"/>
                  </a:cubicBezTo>
                  <a:cubicBezTo>
                    <a:pt x="76757" y="3368750"/>
                    <a:pt x="56793" y="3671045"/>
                    <a:pt x="40036" y="3928209"/>
                  </a:cubicBezTo>
                  <a:lnTo>
                    <a:pt x="39229" y="3940507"/>
                  </a:lnTo>
                  <a:lnTo>
                    <a:pt x="0" y="3935551"/>
                  </a:lnTo>
                  <a:cubicBezTo>
                    <a:pt x="221" y="3927803"/>
                    <a:pt x="443" y="3920055"/>
                    <a:pt x="664" y="3912307"/>
                  </a:cubicBezTo>
                  <a:cubicBezTo>
                    <a:pt x="15169" y="3392774"/>
                    <a:pt x="37897" y="2612817"/>
                    <a:pt x="103139" y="2112105"/>
                  </a:cubicBezTo>
                  <a:cubicBezTo>
                    <a:pt x="190128" y="1444488"/>
                    <a:pt x="394052" y="641479"/>
                    <a:pt x="509561" y="319343"/>
                  </a:cubicBezTo>
                  <a:cubicBezTo>
                    <a:pt x="581755" y="118007"/>
                    <a:pt x="691549" y="-9165"/>
                    <a:pt x="753820" y="51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10" name="Google Shape;910;p4"/>
            <p:cNvSpPr/>
            <p:nvPr/>
          </p:nvSpPr>
          <p:spPr>
            <a:xfrm rot="39972">
              <a:off x="8523092" y="545357"/>
              <a:ext cx="188826" cy="541909"/>
            </a:xfrm>
            <a:custGeom>
              <a:rect b="b" l="l" r="r" t="t"/>
              <a:pathLst>
                <a:path extrusionOk="0" h="3940507" w="878199">
                  <a:moveTo>
                    <a:pt x="753820" y="516"/>
                  </a:moveTo>
                  <a:cubicBezTo>
                    <a:pt x="791183" y="6324"/>
                    <a:pt x="891883" y="128104"/>
                    <a:pt x="876642" y="245987"/>
                  </a:cubicBezTo>
                  <a:cubicBezTo>
                    <a:pt x="836000" y="560343"/>
                    <a:pt x="395338" y="1715493"/>
                    <a:pt x="265708" y="2205477"/>
                  </a:cubicBezTo>
                  <a:cubicBezTo>
                    <a:pt x="136078" y="2695462"/>
                    <a:pt x="143068" y="2820183"/>
                    <a:pt x="98861" y="3185894"/>
                  </a:cubicBezTo>
                  <a:cubicBezTo>
                    <a:pt x="76757" y="3368750"/>
                    <a:pt x="56793" y="3671045"/>
                    <a:pt x="40036" y="3928209"/>
                  </a:cubicBezTo>
                  <a:lnTo>
                    <a:pt x="39229" y="3940507"/>
                  </a:lnTo>
                  <a:lnTo>
                    <a:pt x="0" y="3935551"/>
                  </a:lnTo>
                  <a:cubicBezTo>
                    <a:pt x="221" y="3927803"/>
                    <a:pt x="443" y="3920055"/>
                    <a:pt x="664" y="3912307"/>
                  </a:cubicBezTo>
                  <a:cubicBezTo>
                    <a:pt x="15169" y="3392774"/>
                    <a:pt x="37897" y="2612817"/>
                    <a:pt x="103139" y="2112105"/>
                  </a:cubicBezTo>
                  <a:cubicBezTo>
                    <a:pt x="190128" y="1444488"/>
                    <a:pt x="394052" y="641479"/>
                    <a:pt x="509561" y="319343"/>
                  </a:cubicBezTo>
                  <a:cubicBezTo>
                    <a:pt x="581755" y="118007"/>
                    <a:pt x="691549" y="-9165"/>
                    <a:pt x="753820" y="51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11" name="Google Shape;911;p4"/>
            <p:cNvSpPr/>
            <p:nvPr/>
          </p:nvSpPr>
          <p:spPr>
            <a:xfrm flipH="1" rot="-3378596">
              <a:off x="8017052" y="783985"/>
              <a:ext cx="189983" cy="541013"/>
            </a:xfrm>
            <a:custGeom>
              <a:rect b="b" l="l" r="r" t="t"/>
              <a:pathLst>
                <a:path extrusionOk="0" h="3940507" w="878199">
                  <a:moveTo>
                    <a:pt x="753820" y="516"/>
                  </a:moveTo>
                  <a:cubicBezTo>
                    <a:pt x="791183" y="6324"/>
                    <a:pt x="891883" y="128104"/>
                    <a:pt x="876642" y="245987"/>
                  </a:cubicBezTo>
                  <a:cubicBezTo>
                    <a:pt x="836000" y="560343"/>
                    <a:pt x="395338" y="1715493"/>
                    <a:pt x="265708" y="2205477"/>
                  </a:cubicBezTo>
                  <a:cubicBezTo>
                    <a:pt x="136078" y="2695462"/>
                    <a:pt x="143068" y="2820183"/>
                    <a:pt x="98861" y="3185894"/>
                  </a:cubicBezTo>
                  <a:cubicBezTo>
                    <a:pt x="76757" y="3368750"/>
                    <a:pt x="56793" y="3671045"/>
                    <a:pt x="40036" y="3928209"/>
                  </a:cubicBezTo>
                  <a:lnTo>
                    <a:pt x="39229" y="3940507"/>
                  </a:lnTo>
                  <a:lnTo>
                    <a:pt x="0" y="3935551"/>
                  </a:lnTo>
                  <a:cubicBezTo>
                    <a:pt x="221" y="3927803"/>
                    <a:pt x="443" y="3920055"/>
                    <a:pt x="664" y="3912307"/>
                  </a:cubicBezTo>
                  <a:cubicBezTo>
                    <a:pt x="15169" y="3392774"/>
                    <a:pt x="37897" y="2612817"/>
                    <a:pt x="103139" y="2112105"/>
                  </a:cubicBezTo>
                  <a:cubicBezTo>
                    <a:pt x="190128" y="1444488"/>
                    <a:pt x="394052" y="641479"/>
                    <a:pt x="509561" y="319343"/>
                  </a:cubicBezTo>
                  <a:cubicBezTo>
                    <a:pt x="581755" y="118007"/>
                    <a:pt x="691549" y="-9165"/>
                    <a:pt x="753820" y="516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12" name="Google Shape;912;p4"/>
            <p:cNvSpPr/>
            <p:nvPr/>
          </p:nvSpPr>
          <p:spPr>
            <a:xfrm flipH="1" rot="-5120799">
              <a:off x="8020764" y="1007007"/>
              <a:ext cx="189437" cy="543251"/>
            </a:xfrm>
            <a:custGeom>
              <a:rect b="b" l="l" r="r" t="t"/>
              <a:pathLst>
                <a:path extrusionOk="0" h="3940507" w="878199">
                  <a:moveTo>
                    <a:pt x="753820" y="516"/>
                  </a:moveTo>
                  <a:cubicBezTo>
                    <a:pt x="791183" y="6324"/>
                    <a:pt x="891883" y="128104"/>
                    <a:pt x="876642" y="245987"/>
                  </a:cubicBezTo>
                  <a:cubicBezTo>
                    <a:pt x="836000" y="560343"/>
                    <a:pt x="395338" y="1715493"/>
                    <a:pt x="265708" y="2205477"/>
                  </a:cubicBezTo>
                  <a:cubicBezTo>
                    <a:pt x="136078" y="2695462"/>
                    <a:pt x="143068" y="2820183"/>
                    <a:pt x="98861" y="3185894"/>
                  </a:cubicBezTo>
                  <a:cubicBezTo>
                    <a:pt x="76757" y="3368750"/>
                    <a:pt x="56793" y="3671045"/>
                    <a:pt x="40036" y="3928209"/>
                  </a:cubicBezTo>
                  <a:lnTo>
                    <a:pt x="39229" y="3940507"/>
                  </a:lnTo>
                  <a:lnTo>
                    <a:pt x="0" y="3935551"/>
                  </a:lnTo>
                  <a:cubicBezTo>
                    <a:pt x="221" y="3927803"/>
                    <a:pt x="443" y="3920055"/>
                    <a:pt x="664" y="3912307"/>
                  </a:cubicBezTo>
                  <a:cubicBezTo>
                    <a:pt x="15169" y="3392774"/>
                    <a:pt x="37897" y="2612817"/>
                    <a:pt x="103139" y="2112105"/>
                  </a:cubicBezTo>
                  <a:cubicBezTo>
                    <a:pt x="190128" y="1444488"/>
                    <a:pt x="394052" y="641479"/>
                    <a:pt x="509561" y="319343"/>
                  </a:cubicBezTo>
                  <a:cubicBezTo>
                    <a:pt x="581755" y="118007"/>
                    <a:pt x="691549" y="-9165"/>
                    <a:pt x="753820" y="51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13" name="Google Shape;913;p4"/>
            <p:cNvSpPr/>
            <p:nvPr/>
          </p:nvSpPr>
          <p:spPr>
            <a:xfrm flipH="1" rot="-7532261">
              <a:off x="8162210" y="1239411"/>
              <a:ext cx="188864" cy="543965"/>
            </a:xfrm>
            <a:custGeom>
              <a:rect b="b" l="l" r="r" t="t"/>
              <a:pathLst>
                <a:path extrusionOk="0" h="3940507" w="878199">
                  <a:moveTo>
                    <a:pt x="753820" y="516"/>
                  </a:moveTo>
                  <a:cubicBezTo>
                    <a:pt x="791183" y="6324"/>
                    <a:pt x="891883" y="128104"/>
                    <a:pt x="876642" y="245987"/>
                  </a:cubicBezTo>
                  <a:cubicBezTo>
                    <a:pt x="836000" y="560343"/>
                    <a:pt x="395338" y="1715493"/>
                    <a:pt x="265708" y="2205477"/>
                  </a:cubicBezTo>
                  <a:cubicBezTo>
                    <a:pt x="136078" y="2695462"/>
                    <a:pt x="143068" y="2820183"/>
                    <a:pt x="98861" y="3185894"/>
                  </a:cubicBezTo>
                  <a:cubicBezTo>
                    <a:pt x="76757" y="3368750"/>
                    <a:pt x="56793" y="3671045"/>
                    <a:pt x="40036" y="3928209"/>
                  </a:cubicBezTo>
                  <a:lnTo>
                    <a:pt x="39229" y="3940507"/>
                  </a:lnTo>
                  <a:lnTo>
                    <a:pt x="0" y="3935551"/>
                  </a:lnTo>
                  <a:cubicBezTo>
                    <a:pt x="221" y="3927803"/>
                    <a:pt x="443" y="3920055"/>
                    <a:pt x="664" y="3912307"/>
                  </a:cubicBezTo>
                  <a:cubicBezTo>
                    <a:pt x="15169" y="3392774"/>
                    <a:pt x="37897" y="2612817"/>
                    <a:pt x="103139" y="2112105"/>
                  </a:cubicBezTo>
                  <a:cubicBezTo>
                    <a:pt x="190128" y="1444488"/>
                    <a:pt x="394052" y="641479"/>
                    <a:pt x="509561" y="319343"/>
                  </a:cubicBezTo>
                  <a:cubicBezTo>
                    <a:pt x="581755" y="118007"/>
                    <a:pt x="691549" y="-9165"/>
                    <a:pt x="753820" y="516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14" name="Google Shape;914;p4"/>
            <p:cNvSpPr/>
            <p:nvPr/>
          </p:nvSpPr>
          <p:spPr>
            <a:xfrm flipH="1" rot="-9996450">
              <a:off x="8425128" y="1276640"/>
              <a:ext cx="189577" cy="547167"/>
            </a:xfrm>
            <a:custGeom>
              <a:rect b="b" l="l" r="r" t="t"/>
              <a:pathLst>
                <a:path extrusionOk="0" h="3940507" w="878199">
                  <a:moveTo>
                    <a:pt x="753820" y="516"/>
                  </a:moveTo>
                  <a:cubicBezTo>
                    <a:pt x="791183" y="6324"/>
                    <a:pt x="891883" y="128104"/>
                    <a:pt x="876642" y="245987"/>
                  </a:cubicBezTo>
                  <a:cubicBezTo>
                    <a:pt x="836000" y="560343"/>
                    <a:pt x="395338" y="1715493"/>
                    <a:pt x="265708" y="2205477"/>
                  </a:cubicBezTo>
                  <a:cubicBezTo>
                    <a:pt x="136078" y="2695462"/>
                    <a:pt x="143068" y="2820183"/>
                    <a:pt x="98861" y="3185894"/>
                  </a:cubicBezTo>
                  <a:cubicBezTo>
                    <a:pt x="76757" y="3368750"/>
                    <a:pt x="56793" y="3671045"/>
                    <a:pt x="40036" y="3928209"/>
                  </a:cubicBezTo>
                  <a:lnTo>
                    <a:pt x="39229" y="3940507"/>
                  </a:lnTo>
                  <a:lnTo>
                    <a:pt x="0" y="3935551"/>
                  </a:lnTo>
                  <a:cubicBezTo>
                    <a:pt x="221" y="3927803"/>
                    <a:pt x="443" y="3920055"/>
                    <a:pt x="664" y="3912307"/>
                  </a:cubicBezTo>
                  <a:cubicBezTo>
                    <a:pt x="15169" y="3392774"/>
                    <a:pt x="37897" y="2612817"/>
                    <a:pt x="103139" y="2112105"/>
                  </a:cubicBezTo>
                  <a:cubicBezTo>
                    <a:pt x="190128" y="1444488"/>
                    <a:pt x="394052" y="641479"/>
                    <a:pt x="509561" y="319343"/>
                  </a:cubicBezTo>
                  <a:cubicBezTo>
                    <a:pt x="581755" y="118007"/>
                    <a:pt x="691549" y="-9165"/>
                    <a:pt x="753820" y="516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15" name="Google Shape;915;p4"/>
            <p:cNvSpPr/>
            <p:nvPr/>
          </p:nvSpPr>
          <p:spPr>
            <a:xfrm flipH="1" rot="-521730">
              <a:off x="8205641" y="439774"/>
              <a:ext cx="188787" cy="537775"/>
            </a:xfrm>
            <a:custGeom>
              <a:rect b="b" l="l" r="r" t="t"/>
              <a:pathLst>
                <a:path extrusionOk="0" h="3940507" w="878199">
                  <a:moveTo>
                    <a:pt x="753820" y="516"/>
                  </a:moveTo>
                  <a:cubicBezTo>
                    <a:pt x="791183" y="6324"/>
                    <a:pt x="891883" y="128104"/>
                    <a:pt x="876642" y="245987"/>
                  </a:cubicBezTo>
                  <a:cubicBezTo>
                    <a:pt x="836000" y="560343"/>
                    <a:pt x="395338" y="1715493"/>
                    <a:pt x="265708" y="2205477"/>
                  </a:cubicBezTo>
                  <a:cubicBezTo>
                    <a:pt x="136078" y="2695462"/>
                    <a:pt x="143068" y="2820183"/>
                    <a:pt x="98861" y="3185894"/>
                  </a:cubicBezTo>
                  <a:cubicBezTo>
                    <a:pt x="76757" y="3368750"/>
                    <a:pt x="56793" y="3671045"/>
                    <a:pt x="40036" y="3928209"/>
                  </a:cubicBezTo>
                  <a:lnTo>
                    <a:pt x="39229" y="3940507"/>
                  </a:lnTo>
                  <a:lnTo>
                    <a:pt x="0" y="3935551"/>
                  </a:lnTo>
                  <a:cubicBezTo>
                    <a:pt x="221" y="3927803"/>
                    <a:pt x="443" y="3920055"/>
                    <a:pt x="664" y="3912307"/>
                  </a:cubicBezTo>
                  <a:cubicBezTo>
                    <a:pt x="15169" y="3392774"/>
                    <a:pt x="37897" y="2612817"/>
                    <a:pt x="103139" y="2112105"/>
                  </a:cubicBezTo>
                  <a:cubicBezTo>
                    <a:pt x="190128" y="1444488"/>
                    <a:pt x="394052" y="641479"/>
                    <a:pt x="509561" y="319343"/>
                  </a:cubicBezTo>
                  <a:cubicBezTo>
                    <a:pt x="581755" y="118007"/>
                    <a:pt x="691549" y="-9165"/>
                    <a:pt x="753820" y="51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16" name="Google Shape;916;p4"/>
            <p:cNvSpPr/>
            <p:nvPr/>
          </p:nvSpPr>
          <p:spPr>
            <a:xfrm flipH="1" rot="-4218083">
              <a:off x="7711344" y="838516"/>
              <a:ext cx="188889" cy="545390"/>
            </a:xfrm>
            <a:custGeom>
              <a:rect b="b" l="l" r="r" t="t"/>
              <a:pathLst>
                <a:path extrusionOk="0" h="3940507" w="878199">
                  <a:moveTo>
                    <a:pt x="753820" y="516"/>
                  </a:moveTo>
                  <a:cubicBezTo>
                    <a:pt x="791183" y="6324"/>
                    <a:pt x="891883" y="128104"/>
                    <a:pt x="876642" y="245987"/>
                  </a:cubicBezTo>
                  <a:cubicBezTo>
                    <a:pt x="836000" y="560343"/>
                    <a:pt x="395338" y="1715493"/>
                    <a:pt x="265708" y="2205477"/>
                  </a:cubicBezTo>
                  <a:cubicBezTo>
                    <a:pt x="136078" y="2695462"/>
                    <a:pt x="143068" y="2820183"/>
                    <a:pt x="98861" y="3185894"/>
                  </a:cubicBezTo>
                  <a:cubicBezTo>
                    <a:pt x="76757" y="3368750"/>
                    <a:pt x="56793" y="3671045"/>
                    <a:pt x="40036" y="3928209"/>
                  </a:cubicBezTo>
                  <a:lnTo>
                    <a:pt x="39229" y="3940507"/>
                  </a:lnTo>
                  <a:lnTo>
                    <a:pt x="0" y="3935551"/>
                  </a:lnTo>
                  <a:cubicBezTo>
                    <a:pt x="221" y="3927803"/>
                    <a:pt x="443" y="3920055"/>
                    <a:pt x="664" y="3912307"/>
                  </a:cubicBezTo>
                  <a:cubicBezTo>
                    <a:pt x="15169" y="3392774"/>
                    <a:pt x="37897" y="2612817"/>
                    <a:pt x="103139" y="2112105"/>
                  </a:cubicBezTo>
                  <a:cubicBezTo>
                    <a:pt x="190128" y="1444488"/>
                    <a:pt x="394052" y="641479"/>
                    <a:pt x="509561" y="319343"/>
                  </a:cubicBezTo>
                  <a:cubicBezTo>
                    <a:pt x="581755" y="118007"/>
                    <a:pt x="691549" y="-9165"/>
                    <a:pt x="753820" y="516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17" name="Google Shape;917;p4"/>
            <p:cNvSpPr/>
            <p:nvPr/>
          </p:nvSpPr>
          <p:spPr>
            <a:xfrm flipH="1" rot="-7065512">
              <a:off x="7998937" y="1303058"/>
              <a:ext cx="188557" cy="546457"/>
            </a:xfrm>
            <a:custGeom>
              <a:rect b="b" l="l" r="r" t="t"/>
              <a:pathLst>
                <a:path extrusionOk="0" h="3940507" w="878199">
                  <a:moveTo>
                    <a:pt x="753820" y="516"/>
                  </a:moveTo>
                  <a:cubicBezTo>
                    <a:pt x="791183" y="6324"/>
                    <a:pt x="891883" y="128104"/>
                    <a:pt x="876642" y="245987"/>
                  </a:cubicBezTo>
                  <a:cubicBezTo>
                    <a:pt x="836000" y="560343"/>
                    <a:pt x="395338" y="1715493"/>
                    <a:pt x="265708" y="2205477"/>
                  </a:cubicBezTo>
                  <a:cubicBezTo>
                    <a:pt x="136078" y="2695462"/>
                    <a:pt x="143068" y="2820183"/>
                    <a:pt x="98861" y="3185894"/>
                  </a:cubicBezTo>
                  <a:cubicBezTo>
                    <a:pt x="76757" y="3368750"/>
                    <a:pt x="56793" y="3671045"/>
                    <a:pt x="40036" y="3928209"/>
                  </a:cubicBezTo>
                  <a:lnTo>
                    <a:pt x="39229" y="3940507"/>
                  </a:lnTo>
                  <a:lnTo>
                    <a:pt x="0" y="3935551"/>
                  </a:lnTo>
                  <a:cubicBezTo>
                    <a:pt x="221" y="3927803"/>
                    <a:pt x="443" y="3920055"/>
                    <a:pt x="664" y="3912307"/>
                  </a:cubicBezTo>
                  <a:cubicBezTo>
                    <a:pt x="15169" y="3392774"/>
                    <a:pt x="37897" y="2612817"/>
                    <a:pt x="103139" y="2112105"/>
                  </a:cubicBezTo>
                  <a:cubicBezTo>
                    <a:pt x="190128" y="1444488"/>
                    <a:pt x="394052" y="641479"/>
                    <a:pt x="509561" y="319343"/>
                  </a:cubicBezTo>
                  <a:cubicBezTo>
                    <a:pt x="581755" y="118007"/>
                    <a:pt x="691549" y="-9165"/>
                    <a:pt x="753820" y="51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18" name="Google Shape;918;p4"/>
            <p:cNvSpPr/>
            <p:nvPr/>
          </p:nvSpPr>
          <p:spPr>
            <a:xfrm flipH="1" rot="10640220">
              <a:off x="8555501" y="1376932"/>
              <a:ext cx="189017" cy="542625"/>
            </a:xfrm>
            <a:custGeom>
              <a:rect b="b" l="l" r="r" t="t"/>
              <a:pathLst>
                <a:path extrusionOk="0" h="3940507" w="878199">
                  <a:moveTo>
                    <a:pt x="753820" y="516"/>
                  </a:moveTo>
                  <a:cubicBezTo>
                    <a:pt x="791183" y="6324"/>
                    <a:pt x="891883" y="128104"/>
                    <a:pt x="876642" y="245987"/>
                  </a:cubicBezTo>
                  <a:cubicBezTo>
                    <a:pt x="836000" y="560343"/>
                    <a:pt x="395338" y="1715493"/>
                    <a:pt x="265708" y="2205477"/>
                  </a:cubicBezTo>
                  <a:cubicBezTo>
                    <a:pt x="136078" y="2695462"/>
                    <a:pt x="143068" y="2820183"/>
                    <a:pt x="98861" y="3185894"/>
                  </a:cubicBezTo>
                  <a:cubicBezTo>
                    <a:pt x="76757" y="3368750"/>
                    <a:pt x="56793" y="3671045"/>
                    <a:pt x="40036" y="3928209"/>
                  </a:cubicBezTo>
                  <a:lnTo>
                    <a:pt x="39229" y="3940507"/>
                  </a:lnTo>
                  <a:lnTo>
                    <a:pt x="0" y="3935551"/>
                  </a:lnTo>
                  <a:cubicBezTo>
                    <a:pt x="221" y="3927803"/>
                    <a:pt x="443" y="3920055"/>
                    <a:pt x="664" y="3912307"/>
                  </a:cubicBezTo>
                  <a:cubicBezTo>
                    <a:pt x="15169" y="3392774"/>
                    <a:pt x="37897" y="2612817"/>
                    <a:pt x="103139" y="2112105"/>
                  </a:cubicBezTo>
                  <a:cubicBezTo>
                    <a:pt x="190128" y="1444488"/>
                    <a:pt x="394052" y="641479"/>
                    <a:pt x="509561" y="319343"/>
                  </a:cubicBezTo>
                  <a:cubicBezTo>
                    <a:pt x="581755" y="118007"/>
                    <a:pt x="691549" y="-9165"/>
                    <a:pt x="753820" y="516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19" name="Google Shape;919;p4"/>
            <p:cNvSpPr/>
            <p:nvPr/>
          </p:nvSpPr>
          <p:spPr>
            <a:xfrm rot="7065512">
              <a:off x="8710936" y="1235640"/>
              <a:ext cx="188557" cy="546457"/>
            </a:xfrm>
            <a:custGeom>
              <a:rect b="b" l="l" r="r" t="t"/>
              <a:pathLst>
                <a:path extrusionOk="0" h="3940507" w="878199">
                  <a:moveTo>
                    <a:pt x="753820" y="516"/>
                  </a:moveTo>
                  <a:cubicBezTo>
                    <a:pt x="791183" y="6324"/>
                    <a:pt x="891883" y="128104"/>
                    <a:pt x="876642" y="245987"/>
                  </a:cubicBezTo>
                  <a:cubicBezTo>
                    <a:pt x="836000" y="560343"/>
                    <a:pt x="395338" y="1715493"/>
                    <a:pt x="265708" y="2205477"/>
                  </a:cubicBezTo>
                  <a:cubicBezTo>
                    <a:pt x="136078" y="2695462"/>
                    <a:pt x="143068" y="2820183"/>
                    <a:pt x="98861" y="3185894"/>
                  </a:cubicBezTo>
                  <a:cubicBezTo>
                    <a:pt x="76757" y="3368750"/>
                    <a:pt x="56793" y="3671045"/>
                    <a:pt x="40036" y="3928209"/>
                  </a:cubicBezTo>
                  <a:lnTo>
                    <a:pt x="39229" y="3940507"/>
                  </a:lnTo>
                  <a:lnTo>
                    <a:pt x="0" y="3935551"/>
                  </a:lnTo>
                  <a:cubicBezTo>
                    <a:pt x="221" y="3927803"/>
                    <a:pt x="443" y="3920055"/>
                    <a:pt x="664" y="3912307"/>
                  </a:cubicBezTo>
                  <a:cubicBezTo>
                    <a:pt x="15169" y="3392774"/>
                    <a:pt x="37897" y="2612817"/>
                    <a:pt x="103139" y="2112105"/>
                  </a:cubicBezTo>
                  <a:cubicBezTo>
                    <a:pt x="190128" y="1444488"/>
                    <a:pt x="394052" y="641479"/>
                    <a:pt x="509561" y="319343"/>
                  </a:cubicBezTo>
                  <a:cubicBezTo>
                    <a:pt x="581755" y="118007"/>
                    <a:pt x="691549" y="-9165"/>
                    <a:pt x="753820" y="51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20" name="Google Shape;920;p4"/>
            <p:cNvSpPr/>
            <p:nvPr/>
          </p:nvSpPr>
          <p:spPr>
            <a:xfrm rot="4091915">
              <a:off x="9031002" y="809770"/>
              <a:ext cx="189170" cy="539666"/>
            </a:xfrm>
            <a:custGeom>
              <a:rect b="b" l="l" r="r" t="t"/>
              <a:pathLst>
                <a:path extrusionOk="0" h="3940507" w="878199">
                  <a:moveTo>
                    <a:pt x="753820" y="516"/>
                  </a:moveTo>
                  <a:cubicBezTo>
                    <a:pt x="791183" y="6324"/>
                    <a:pt x="891883" y="128104"/>
                    <a:pt x="876642" y="245987"/>
                  </a:cubicBezTo>
                  <a:cubicBezTo>
                    <a:pt x="836000" y="560343"/>
                    <a:pt x="395338" y="1715493"/>
                    <a:pt x="265708" y="2205477"/>
                  </a:cubicBezTo>
                  <a:cubicBezTo>
                    <a:pt x="136078" y="2695462"/>
                    <a:pt x="143068" y="2820183"/>
                    <a:pt x="98861" y="3185894"/>
                  </a:cubicBezTo>
                  <a:cubicBezTo>
                    <a:pt x="76757" y="3368750"/>
                    <a:pt x="56793" y="3671045"/>
                    <a:pt x="40036" y="3928209"/>
                  </a:cubicBezTo>
                  <a:lnTo>
                    <a:pt x="39229" y="3940507"/>
                  </a:lnTo>
                  <a:lnTo>
                    <a:pt x="0" y="3935551"/>
                  </a:lnTo>
                  <a:cubicBezTo>
                    <a:pt x="221" y="3927803"/>
                    <a:pt x="443" y="3920055"/>
                    <a:pt x="664" y="3912307"/>
                  </a:cubicBezTo>
                  <a:cubicBezTo>
                    <a:pt x="15169" y="3392774"/>
                    <a:pt x="37897" y="2612817"/>
                    <a:pt x="103139" y="2112105"/>
                  </a:cubicBezTo>
                  <a:cubicBezTo>
                    <a:pt x="190128" y="1444488"/>
                    <a:pt x="394052" y="641479"/>
                    <a:pt x="509561" y="319343"/>
                  </a:cubicBezTo>
                  <a:cubicBezTo>
                    <a:pt x="581755" y="118007"/>
                    <a:pt x="691549" y="-9165"/>
                    <a:pt x="753820" y="516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21" name="Google Shape;921;p4"/>
            <p:cNvSpPr/>
            <p:nvPr/>
          </p:nvSpPr>
          <p:spPr>
            <a:xfrm rot="2418846">
              <a:off x="8869308" y="471773"/>
              <a:ext cx="190034" cy="544945"/>
            </a:xfrm>
            <a:custGeom>
              <a:rect b="b" l="l" r="r" t="t"/>
              <a:pathLst>
                <a:path extrusionOk="0" h="3940507" w="878199">
                  <a:moveTo>
                    <a:pt x="753820" y="516"/>
                  </a:moveTo>
                  <a:cubicBezTo>
                    <a:pt x="791183" y="6324"/>
                    <a:pt x="891883" y="128104"/>
                    <a:pt x="876642" y="245987"/>
                  </a:cubicBezTo>
                  <a:cubicBezTo>
                    <a:pt x="836000" y="560343"/>
                    <a:pt x="395338" y="1715493"/>
                    <a:pt x="265708" y="2205477"/>
                  </a:cubicBezTo>
                  <a:cubicBezTo>
                    <a:pt x="136078" y="2695462"/>
                    <a:pt x="143068" y="2820183"/>
                    <a:pt x="98861" y="3185894"/>
                  </a:cubicBezTo>
                  <a:cubicBezTo>
                    <a:pt x="76757" y="3368750"/>
                    <a:pt x="56793" y="3671045"/>
                    <a:pt x="40036" y="3928209"/>
                  </a:cubicBezTo>
                  <a:lnTo>
                    <a:pt x="39229" y="3940507"/>
                  </a:lnTo>
                  <a:lnTo>
                    <a:pt x="0" y="3935551"/>
                  </a:lnTo>
                  <a:cubicBezTo>
                    <a:pt x="221" y="3927803"/>
                    <a:pt x="443" y="3920055"/>
                    <a:pt x="664" y="3912307"/>
                  </a:cubicBezTo>
                  <a:cubicBezTo>
                    <a:pt x="15169" y="3392774"/>
                    <a:pt x="37897" y="2612817"/>
                    <a:pt x="103139" y="2112105"/>
                  </a:cubicBezTo>
                  <a:cubicBezTo>
                    <a:pt x="190128" y="1444488"/>
                    <a:pt x="394052" y="641479"/>
                    <a:pt x="509561" y="319343"/>
                  </a:cubicBezTo>
                  <a:cubicBezTo>
                    <a:pt x="581755" y="118007"/>
                    <a:pt x="691549" y="-9165"/>
                    <a:pt x="753820" y="516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22" name="Google Shape;922;p4"/>
            <p:cNvSpPr/>
            <p:nvPr/>
          </p:nvSpPr>
          <p:spPr>
            <a:xfrm rot="-1985257">
              <a:off x="9044769" y="252566"/>
              <a:ext cx="158265" cy="158265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23" name="Google Shape;923;p4"/>
            <p:cNvSpPr/>
            <p:nvPr/>
          </p:nvSpPr>
          <p:spPr>
            <a:xfrm rot="-1985257">
              <a:off x="9396980" y="1403542"/>
              <a:ext cx="158265" cy="158265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24" name="Google Shape;924;p4"/>
            <p:cNvSpPr/>
            <p:nvPr/>
          </p:nvSpPr>
          <p:spPr>
            <a:xfrm rot="-1985257">
              <a:off x="7365590" y="1141458"/>
              <a:ext cx="158265" cy="158265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25" name="Google Shape;925;p4"/>
            <p:cNvSpPr/>
            <p:nvPr/>
          </p:nvSpPr>
          <p:spPr>
            <a:xfrm rot="-1985257">
              <a:off x="7515086" y="499371"/>
              <a:ext cx="158265" cy="158265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26" name="Google Shape;926;p4"/>
            <p:cNvSpPr/>
            <p:nvPr/>
          </p:nvSpPr>
          <p:spPr>
            <a:xfrm rot="-1985257">
              <a:off x="8175894" y="2171676"/>
              <a:ext cx="158265" cy="158265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27" name="Google Shape;927;p4"/>
            <p:cNvSpPr/>
            <p:nvPr/>
          </p:nvSpPr>
          <p:spPr>
            <a:xfrm rot="-1985257">
              <a:off x="8479056" y="1902090"/>
              <a:ext cx="158265" cy="158265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28" name="Google Shape;928;p4"/>
            <p:cNvSpPr/>
            <p:nvPr/>
          </p:nvSpPr>
          <p:spPr>
            <a:xfrm rot="-1985257">
              <a:off x="9274223" y="1141396"/>
              <a:ext cx="158265" cy="158265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29" name="Google Shape;929;p4"/>
            <p:cNvSpPr/>
            <p:nvPr/>
          </p:nvSpPr>
          <p:spPr>
            <a:xfrm rot="-1985257">
              <a:off x="8646779" y="375899"/>
              <a:ext cx="158265" cy="158265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30" name="Google Shape;930;p4"/>
            <p:cNvSpPr/>
            <p:nvPr/>
          </p:nvSpPr>
          <p:spPr>
            <a:xfrm rot="-1985257">
              <a:off x="7707840" y="1296655"/>
              <a:ext cx="158265" cy="158265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31" name="Google Shape;931;p4"/>
            <p:cNvSpPr/>
            <p:nvPr/>
          </p:nvSpPr>
          <p:spPr>
            <a:xfrm rot="-1985257">
              <a:off x="9504365" y="738517"/>
              <a:ext cx="158265" cy="158265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32" name="Google Shape;932;p4"/>
            <p:cNvSpPr/>
            <p:nvPr/>
          </p:nvSpPr>
          <p:spPr>
            <a:xfrm rot="-1985257">
              <a:off x="8413104" y="5414"/>
              <a:ext cx="158265" cy="158265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33" name="Google Shape;933;p4"/>
            <p:cNvSpPr/>
            <p:nvPr/>
          </p:nvSpPr>
          <p:spPr>
            <a:xfrm rot="-1985257">
              <a:off x="7572632" y="1684844"/>
              <a:ext cx="158265" cy="158265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34" name="Google Shape;934;p4"/>
            <p:cNvSpPr/>
            <p:nvPr/>
          </p:nvSpPr>
          <p:spPr>
            <a:xfrm rot="-1985257">
              <a:off x="8886415" y="2038612"/>
              <a:ext cx="158265" cy="158265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935" name="Google Shape;935;p4"/>
          <p:cNvSpPr/>
          <p:nvPr/>
        </p:nvSpPr>
        <p:spPr>
          <a:xfrm>
            <a:off x="9125053" y="4728059"/>
            <a:ext cx="1451534" cy="272322"/>
          </a:xfrm>
          <a:custGeom>
            <a:rect b="b" l="l" r="r" t="t"/>
            <a:pathLst>
              <a:path extrusionOk="0" h="397551" w="2119028">
                <a:moveTo>
                  <a:pt x="0" y="397551"/>
                </a:moveTo>
                <a:lnTo>
                  <a:pt x="2119029" y="397551"/>
                </a:lnTo>
                <a:lnTo>
                  <a:pt x="1926154" y="351693"/>
                </a:lnTo>
                <a:lnTo>
                  <a:pt x="1926050" y="278341"/>
                </a:lnTo>
                <a:cubicBezTo>
                  <a:pt x="1925946" y="189633"/>
                  <a:pt x="1872203" y="134437"/>
                  <a:pt x="1786193" y="134437"/>
                </a:cubicBezTo>
                <a:cubicBezTo>
                  <a:pt x="1700182" y="134437"/>
                  <a:pt x="1595600" y="189633"/>
                  <a:pt x="1513740" y="278341"/>
                </a:cubicBezTo>
                <a:lnTo>
                  <a:pt x="1510835" y="211006"/>
                </a:lnTo>
                <a:cubicBezTo>
                  <a:pt x="1506685" y="115969"/>
                  <a:pt x="1446301" y="57660"/>
                  <a:pt x="1352095" y="57660"/>
                </a:cubicBezTo>
                <a:cubicBezTo>
                  <a:pt x="1257888" y="57660"/>
                  <a:pt x="1143865" y="115969"/>
                  <a:pt x="1052148" y="211006"/>
                </a:cubicBezTo>
                <a:lnTo>
                  <a:pt x="1041980" y="146783"/>
                </a:lnTo>
                <a:cubicBezTo>
                  <a:pt x="1023098" y="27572"/>
                  <a:pt x="918827" y="-25964"/>
                  <a:pt x="779903" y="12113"/>
                </a:cubicBezTo>
                <a:cubicBezTo>
                  <a:pt x="640979" y="50190"/>
                  <a:pt x="496038" y="172099"/>
                  <a:pt x="415526" y="318596"/>
                </a:cubicBezTo>
                <a:lnTo>
                  <a:pt x="0" y="39755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  <a:effectLst>
            <a:outerShdw blurRad="57150" rotWithShape="0" algn="bl" dir="1500000" dist="19050">
              <a:srgbClr val="999999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800"/>
              <a:buFont typeface="Arial"/>
              <a:buNone/>
            </a:pPr>
            <a:r>
              <a:t/>
            </a:r>
            <a:endParaRPr b="0" i="0" sz="18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3">
  <p:cSld name="CUSTOM_16">
    <p:spTree>
      <p:nvGrpSpPr>
        <p:cNvPr id="936" name="Shape 9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937" name="Google Shape;937;p5"/>
          <p:cNvGrpSpPr/>
          <p:nvPr/>
        </p:nvGrpSpPr>
        <p:grpSpPr>
          <a:xfrm flipH="1">
            <a:off x="2285747" y="3580030"/>
            <a:ext cx="9899903" cy="3277860"/>
            <a:chOff x="1" y="2177475"/>
            <a:chExt cx="12191999" cy="4680651"/>
          </a:xfrm>
        </p:grpSpPr>
        <p:grpSp>
          <p:nvGrpSpPr>
            <p:cNvPr id="938" name="Google Shape;938;p5"/>
            <p:cNvGrpSpPr/>
            <p:nvPr/>
          </p:nvGrpSpPr>
          <p:grpSpPr>
            <a:xfrm>
              <a:off x="119831" y="2343268"/>
              <a:ext cx="11965386" cy="4514858"/>
              <a:chOff x="119831" y="2273655"/>
              <a:chExt cx="11965386" cy="4586406"/>
            </a:xfrm>
          </p:grpSpPr>
          <p:sp>
            <p:nvSpPr>
              <p:cNvPr id="939" name="Google Shape;939;p5"/>
              <p:cNvSpPr/>
              <p:nvPr/>
            </p:nvSpPr>
            <p:spPr>
              <a:xfrm>
                <a:off x="10390467" y="4843937"/>
                <a:ext cx="17933" cy="2015766"/>
              </a:xfrm>
              <a:custGeom>
                <a:rect b="b" l="l" r="r" t="t"/>
                <a:pathLst>
                  <a:path extrusionOk="0" h="2015766" w="17933">
                    <a:moveTo>
                      <a:pt x="10" y="-246"/>
                    </a:moveTo>
                    <a:lnTo>
                      <a:pt x="10" y="2015521"/>
                    </a:lnTo>
                    <a:lnTo>
                      <a:pt x="17944" y="2015521"/>
                    </a:lnTo>
                    <a:lnTo>
                      <a:pt x="17944" y="30690"/>
                    </a:lnTo>
                    <a:cubicBezTo>
                      <a:pt x="11846" y="20468"/>
                      <a:pt x="5839" y="10156"/>
                      <a:pt x="10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40" name="Google Shape;940;p5"/>
              <p:cNvSpPr/>
              <p:nvPr/>
            </p:nvSpPr>
            <p:spPr>
              <a:xfrm>
                <a:off x="10379168" y="5017357"/>
                <a:ext cx="423060" cy="1739764"/>
              </a:xfrm>
              <a:custGeom>
                <a:rect b="b" l="l" r="r" t="t"/>
                <a:pathLst>
                  <a:path extrusionOk="0" h="1739764" w="423060">
                    <a:moveTo>
                      <a:pt x="394106" y="1713066"/>
                    </a:moveTo>
                    <a:lnTo>
                      <a:pt x="225080" y="1559642"/>
                    </a:lnTo>
                    <a:lnTo>
                      <a:pt x="394106" y="1406217"/>
                    </a:lnTo>
                    <a:lnTo>
                      <a:pt x="412040" y="1389987"/>
                    </a:lnTo>
                    <a:lnTo>
                      <a:pt x="413385" y="1388732"/>
                    </a:lnTo>
                    <a:lnTo>
                      <a:pt x="412040" y="1387477"/>
                    </a:lnTo>
                    <a:lnTo>
                      <a:pt x="394106" y="1371246"/>
                    </a:lnTo>
                    <a:lnTo>
                      <a:pt x="225080" y="1217822"/>
                    </a:lnTo>
                    <a:lnTo>
                      <a:pt x="394106" y="1064398"/>
                    </a:lnTo>
                    <a:lnTo>
                      <a:pt x="412040" y="1048168"/>
                    </a:lnTo>
                    <a:lnTo>
                      <a:pt x="413385" y="1046912"/>
                    </a:lnTo>
                    <a:lnTo>
                      <a:pt x="412040" y="1045657"/>
                    </a:lnTo>
                    <a:lnTo>
                      <a:pt x="394106" y="1029427"/>
                    </a:lnTo>
                    <a:lnTo>
                      <a:pt x="225080" y="876092"/>
                    </a:lnTo>
                    <a:lnTo>
                      <a:pt x="394106" y="722668"/>
                    </a:lnTo>
                    <a:lnTo>
                      <a:pt x="412040" y="706438"/>
                    </a:lnTo>
                    <a:lnTo>
                      <a:pt x="413385" y="705182"/>
                    </a:lnTo>
                    <a:lnTo>
                      <a:pt x="412040" y="703927"/>
                    </a:lnTo>
                    <a:lnTo>
                      <a:pt x="394106" y="687697"/>
                    </a:lnTo>
                    <a:lnTo>
                      <a:pt x="225080" y="534273"/>
                    </a:lnTo>
                    <a:lnTo>
                      <a:pt x="394106" y="380938"/>
                    </a:lnTo>
                    <a:lnTo>
                      <a:pt x="412040" y="364708"/>
                    </a:lnTo>
                    <a:lnTo>
                      <a:pt x="413385" y="363453"/>
                    </a:lnTo>
                    <a:lnTo>
                      <a:pt x="412040" y="362197"/>
                    </a:lnTo>
                    <a:lnTo>
                      <a:pt x="394106" y="346057"/>
                    </a:lnTo>
                    <a:lnTo>
                      <a:pt x="394106" y="346057"/>
                    </a:lnTo>
                    <a:lnTo>
                      <a:pt x="225080" y="192633"/>
                    </a:lnTo>
                    <a:lnTo>
                      <a:pt x="278881" y="144032"/>
                    </a:lnTo>
                    <a:cubicBezTo>
                      <a:pt x="276192" y="138051"/>
                      <a:pt x="273591" y="132312"/>
                      <a:pt x="271080" y="126815"/>
                    </a:cubicBezTo>
                    <a:lnTo>
                      <a:pt x="211898" y="180617"/>
                    </a:lnTo>
                    <a:lnTo>
                      <a:pt x="91204" y="71131"/>
                    </a:lnTo>
                    <a:lnTo>
                      <a:pt x="46369" y="30869"/>
                    </a:lnTo>
                    <a:lnTo>
                      <a:pt x="36506" y="21902"/>
                    </a:lnTo>
                    <a:lnTo>
                      <a:pt x="45473" y="14012"/>
                    </a:lnTo>
                    <a:lnTo>
                      <a:pt x="46637" y="12935"/>
                    </a:lnTo>
                    <a:lnTo>
                      <a:pt x="44665" y="12935"/>
                    </a:lnTo>
                    <a:lnTo>
                      <a:pt x="34532" y="-246"/>
                    </a:lnTo>
                    <a:lnTo>
                      <a:pt x="29422" y="4327"/>
                    </a:lnTo>
                    <a:lnTo>
                      <a:pt x="11488" y="20557"/>
                    </a:lnTo>
                    <a:lnTo>
                      <a:pt x="10053" y="21902"/>
                    </a:lnTo>
                    <a:lnTo>
                      <a:pt x="11488" y="23247"/>
                    </a:lnTo>
                    <a:lnTo>
                      <a:pt x="29422" y="39477"/>
                    </a:lnTo>
                    <a:lnTo>
                      <a:pt x="198358" y="192723"/>
                    </a:lnTo>
                    <a:lnTo>
                      <a:pt x="29242" y="345877"/>
                    </a:lnTo>
                    <a:lnTo>
                      <a:pt x="11308" y="362108"/>
                    </a:lnTo>
                    <a:lnTo>
                      <a:pt x="9873" y="363453"/>
                    </a:lnTo>
                    <a:lnTo>
                      <a:pt x="11308" y="364798"/>
                    </a:lnTo>
                    <a:lnTo>
                      <a:pt x="29242" y="381028"/>
                    </a:lnTo>
                    <a:lnTo>
                      <a:pt x="198179" y="534273"/>
                    </a:lnTo>
                    <a:lnTo>
                      <a:pt x="29242" y="687608"/>
                    </a:lnTo>
                    <a:lnTo>
                      <a:pt x="11308" y="703838"/>
                    </a:lnTo>
                    <a:lnTo>
                      <a:pt x="9873" y="705182"/>
                    </a:lnTo>
                    <a:lnTo>
                      <a:pt x="11308" y="706528"/>
                    </a:lnTo>
                    <a:lnTo>
                      <a:pt x="29242" y="722758"/>
                    </a:lnTo>
                    <a:lnTo>
                      <a:pt x="198179" y="876092"/>
                    </a:lnTo>
                    <a:lnTo>
                      <a:pt x="29242" y="1029337"/>
                    </a:lnTo>
                    <a:lnTo>
                      <a:pt x="11308" y="1045567"/>
                    </a:lnTo>
                    <a:lnTo>
                      <a:pt x="9873" y="1046912"/>
                    </a:lnTo>
                    <a:lnTo>
                      <a:pt x="11308" y="1048257"/>
                    </a:lnTo>
                    <a:lnTo>
                      <a:pt x="29242" y="1064488"/>
                    </a:lnTo>
                    <a:lnTo>
                      <a:pt x="198179" y="1217822"/>
                    </a:lnTo>
                    <a:lnTo>
                      <a:pt x="29242" y="1371157"/>
                    </a:lnTo>
                    <a:lnTo>
                      <a:pt x="11308" y="1387387"/>
                    </a:lnTo>
                    <a:lnTo>
                      <a:pt x="9873" y="1388732"/>
                    </a:lnTo>
                    <a:lnTo>
                      <a:pt x="11308" y="1390077"/>
                    </a:lnTo>
                    <a:lnTo>
                      <a:pt x="29242" y="1406307"/>
                    </a:lnTo>
                    <a:lnTo>
                      <a:pt x="198179" y="1559642"/>
                    </a:lnTo>
                    <a:lnTo>
                      <a:pt x="29242" y="1712976"/>
                    </a:lnTo>
                    <a:lnTo>
                      <a:pt x="11308" y="1729296"/>
                    </a:lnTo>
                    <a:lnTo>
                      <a:pt x="10" y="1739518"/>
                    </a:lnTo>
                    <a:lnTo>
                      <a:pt x="423070" y="1739518"/>
                    </a:lnTo>
                    <a:lnTo>
                      <a:pt x="411862" y="1729386"/>
                    </a:lnTo>
                    <a:close/>
                    <a:moveTo>
                      <a:pt x="46637" y="372420"/>
                    </a:moveTo>
                    <a:lnTo>
                      <a:pt x="36774" y="363453"/>
                    </a:lnTo>
                    <a:lnTo>
                      <a:pt x="46637" y="354486"/>
                    </a:lnTo>
                    <a:lnTo>
                      <a:pt x="211719" y="204648"/>
                    </a:lnTo>
                    <a:lnTo>
                      <a:pt x="376801" y="354486"/>
                    </a:lnTo>
                    <a:lnTo>
                      <a:pt x="386664" y="363453"/>
                    </a:lnTo>
                    <a:lnTo>
                      <a:pt x="376801" y="372420"/>
                    </a:lnTo>
                    <a:lnTo>
                      <a:pt x="211719" y="522616"/>
                    </a:lnTo>
                    <a:close/>
                    <a:moveTo>
                      <a:pt x="46637" y="714149"/>
                    </a:moveTo>
                    <a:lnTo>
                      <a:pt x="36774" y="705182"/>
                    </a:lnTo>
                    <a:lnTo>
                      <a:pt x="46637" y="696216"/>
                    </a:lnTo>
                    <a:lnTo>
                      <a:pt x="211719" y="546468"/>
                    </a:lnTo>
                    <a:lnTo>
                      <a:pt x="376801" y="696216"/>
                    </a:lnTo>
                    <a:lnTo>
                      <a:pt x="386664" y="705182"/>
                    </a:lnTo>
                    <a:lnTo>
                      <a:pt x="376801" y="714149"/>
                    </a:lnTo>
                    <a:lnTo>
                      <a:pt x="211719" y="863987"/>
                    </a:lnTo>
                    <a:close/>
                    <a:moveTo>
                      <a:pt x="46637" y="1055879"/>
                    </a:moveTo>
                    <a:lnTo>
                      <a:pt x="36774" y="1046912"/>
                    </a:lnTo>
                    <a:lnTo>
                      <a:pt x="46637" y="1037945"/>
                    </a:lnTo>
                    <a:lnTo>
                      <a:pt x="211719" y="888198"/>
                    </a:lnTo>
                    <a:lnTo>
                      <a:pt x="376801" y="1037945"/>
                    </a:lnTo>
                    <a:lnTo>
                      <a:pt x="386664" y="1046912"/>
                    </a:lnTo>
                    <a:lnTo>
                      <a:pt x="376801" y="1055879"/>
                    </a:lnTo>
                    <a:lnTo>
                      <a:pt x="211719" y="1205717"/>
                    </a:lnTo>
                    <a:close/>
                    <a:moveTo>
                      <a:pt x="46637" y="1397699"/>
                    </a:moveTo>
                    <a:lnTo>
                      <a:pt x="36774" y="1388732"/>
                    </a:lnTo>
                    <a:lnTo>
                      <a:pt x="46637" y="1379765"/>
                    </a:lnTo>
                    <a:lnTo>
                      <a:pt x="211719" y="1229928"/>
                    </a:lnTo>
                    <a:lnTo>
                      <a:pt x="376801" y="1379765"/>
                    </a:lnTo>
                    <a:lnTo>
                      <a:pt x="386664" y="1388732"/>
                    </a:lnTo>
                    <a:lnTo>
                      <a:pt x="376801" y="1397699"/>
                    </a:lnTo>
                    <a:lnTo>
                      <a:pt x="211719" y="1547536"/>
                    </a:lnTo>
                    <a:close/>
                    <a:moveTo>
                      <a:pt x="46637" y="1721585"/>
                    </a:moveTo>
                    <a:lnTo>
                      <a:pt x="211719" y="1571747"/>
                    </a:lnTo>
                    <a:lnTo>
                      <a:pt x="376801" y="1721585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41" name="Google Shape;941;p5"/>
              <p:cNvSpPr/>
              <p:nvPr/>
            </p:nvSpPr>
            <p:spPr>
              <a:xfrm>
                <a:off x="10773264" y="5346802"/>
                <a:ext cx="17933" cy="1512901"/>
              </a:xfrm>
              <a:custGeom>
                <a:rect b="b" l="l" r="r" t="t"/>
                <a:pathLst>
                  <a:path extrusionOk="0" h="1512901" w="17933">
                    <a:moveTo>
                      <a:pt x="10" y="-246"/>
                    </a:moveTo>
                    <a:lnTo>
                      <a:pt x="10" y="1512655"/>
                    </a:lnTo>
                    <a:lnTo>
                      <a:pt x="17944" y="1512655"/>
                    </a:lnTo>
                    <a:lnTo>
                      <a:pt x="17944" y="19481"/>
                    </a:lnTo>
                    <a:cubicBezTo>
                      <a:pt x="11757" y="13025"/>
                      <a:pt x="5839" y="6479"/>
                      <a:pt x="10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42" name="Google Shape;942;p5"/>
              <p:cNvSpPr/>
              <p:nvPr/>
            </p:nvSpPr>
            <p:spPr>
              <a:xfrm>
                <a:off x="10402572" y="5030360"/>
                <a:ext cx="156921" cy="17933"/>
              </a:xfrm>
              <a:custGeom>
                <a:rect b="b" l="l" r="r" t="t"/>
                <a:pathLst>
                  <a:path extrusionOk="0" h="17933" w="156921">
                    <a:moveTo>
                      <a:pt x="136666" y="-246"/>
                    </a:moveTo>
                    <a:lnTo>
                      <a:pt x="10" y="-246"/>
                    </a:lnTo>
                    <a:lnTo>
                      <a:pt x="10" y="17688"/>
                    </a:lnTo>
                    <a:lnTo>
                      <a:pt x="156931" y="17688"/>
                    </a:lnTo>
                    <a:cubicBezTo>
                      <a:pt x="150026" y="11859"/>
                      <a:pt x="143301" y="5851"/>
                      <a:pt x="136666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43" name="Google Shape;943;p5"/>
              <p:cNvSpPr/>
              <p:nvPr/>
            </p:nvSpPr>
            <p:spPr>
              <a:xfrm>
                <a:off x="10402662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2" y="0"/>
                    </a:lnTo>
                    <a:lnTo>
                      <a:pt x="376612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44" name="Google Shape;944;p5"/>
              <p:cNvSpPr/>
              <p:nvPr/>
            </p:nvSpPr>
            <p:spPr>
              <a:xfrm>
                <a:off x="10402662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2" y="0"/>
                    </a:lnTo>
                    <a:lnTo>
                      <a:pt x="376612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45" name="Google Shape;945;p5"/>
              <p:cNvSpPr/>
              <p:nvPr/>
            </p:nvSpPr>
            <p:spPr>
              <a:xfrm>
                <a:off x="10402662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2" y="0"/>
                    </a:lnTo>
                    <a:lnTo>
                      <a:pt x="376612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46" name="Google Shape;946;p5"/>
              <p:cNvSpPr/>
              <p:nvPr/>
            </p:nvSpPr>
            <p:spPr>
              <a:xfrm>
                <a:off x="10402662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2" y="0"/>
                    </a:lnTo>
                    <a:lnTo>
                      <a:pt x="376612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47" name="Google Shape;947;p5"/>
              <p:cNvSpPr/>
              <p:nvPr/>
            </p:nvSpPr>
            <p:spPr>
              <a:xfrm>
                <a:off x="9108195" y="2638072"/>
                <a:ext cx="17933" cy="4221631"/>
              </a:xfrm>
              <a:custGeom>
                <a:rect b="b" l="l" r="r" t="t"/>
                <a:pathLst>
                  <a:path extrusionOk="0" h="4221631" w="17933">
                    <a:moveTo>
                      <a:pt x="2879" y="3341"/>
                    </a:moveTo>
                    <a:lnTo>
                      <a:pt x="10" y="-246"/>
                    </a:lnTo>
                    <a:lnTo>
                      <a:pt x="10" y="4221386"/>
                    </a:lnTo>
                    <a:lnTo>
                      <a:pt x="17944" y="4221386"/>
                    </a:lnTo>
                    <a:lnTo>
                      <a:pt x="17944" y="24861"/>
                    </a:lnTo>
                    <a:cubicBezTo>
                      <a:pt x="12922" y="17598"/>
                      <a:pt x="7991" y="10425"/>
                      <a:pt x="2879" y="3341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48" name="Google Shape;948;p5"/>
              <p:cNvSpPr/>
              <p:nvPr/>
            </p:nvSpPr>
            <p:spPr>
              <a:xfrm>
                <a:off x="9096897" y="2886814"/>
                <a:ext cx="423060" cy="3870307"/>
              </a:xfrm>
              <a:custGeom>
                <a:rect b="b" l="l" r="r" t="t"/>
                <a:pathLst>
                  <a:path extrusionOk="0" h="3870307" w="423060">
                    <a:moveTo>
                      <a:pt x="393928" y="3843609"/>
                    </a:moveTo>
                    <a:lnTo>
                      <a:pt x="224900" y="3690185"/>
                    </a:lnTo>
                    <a:lnTo>
                      <a:pt x="393928" y="3536760"/>
                    </a:lnTo>
                    <a:lnTo>
                      <a:pt x="411862" y="3520530"/>
                    </a:lnTo>
                    <a:lnTo>
                      <a:pt x="413206" y="3519275"/>
                    </a:lnTo>
                    <a:lnTo>
                      <a:pt x="411862" y="3518020"/>
                    </a:lnTo>
                    <a:lnTo>
                      <a:pt x="393928" y="3501790"/>
                    </a:lnTo>
                    <a:lnTo>
                      <a:pt x="224900" y="3348366"/>
                    </a:lnTo>
                    <a:lnTo>
                      <a:pt x="393928" y="3194941"/>
                    </a:lnTo>
                    <a:lnTo>
                      <a:pt x="411862" y="3178711"/>
                    </a:lnTo>
                    <a:lnTo>
                      <a:pt x="413206" y="3177455"/>
                    </a:lnTo>
                    <a:lnTo>
                      <a:pt x="411862" y="3176200"/>
                    </a:lnTo>
                    <a:lnTo>
                      <a:pt x="393928" y="3159970"/>
                    </a:lnTo>
                    <a:lnTo>
                      <a:pt x="224900" y="3006635"/>
                    </a:lnTo>
                    <a:lnTo>
                      <a:pt x="393928" y="2853211"/>
                    </a:lnTo>
                    <a:lnTo>
                      <a:pt x="411862" y="2836981"/>
                    </a:lnTo>
                    <a:lnTo>
                      <a:pt x="413206" y="2835726"/>
                    </a:lnTo>
                    <a:lnTo>
                      <a:pt x="411862" y="2834470"/>
                    </a:lnTo>
                    <a:lnTo>
                      <a:pt x="393928" y="2818240"/>
                    </a:lnTo>
                    <a:lnTo>
                      <a:pt x="224900" y="2664816"/>
                    </a:lnTo>
                    <a:lnTo>
                      <a:pt x="393928" y="2511482"/>
                    </a:lnTo>
                    <a:lnTo>
                      <a:pt x="411862" y="2495252"/>
                    </a:lnTo>
                    <a:lnTo>
                      <a:pt x="413206" y="2493996"/>
                    </a:lnTo>
                    <a:lnTo>
                      <a:pt x="411862" y="2492741"/>
                    </a:lnTo>
                    <a:lnTo>
                      <a:pt x="393928" y="2476510"/>
                    </a:lnTo>
                    <a:lnTo>
                      <a:pt x="224900" y="2323086"/>
                    </a:lnTo>
                    <a:lnTo>
                      <a:pt x="393928" y="2169752"/>
                    </a:lnTo>
                    <a:lnTo>
                      <a:pt x="411862" y="2153522"/>
                    </a:lnTo>
                    <a:lnTo>
                      <a:pt x="413206" y="2152266"/>
                    </a:lnTo>
                    <a:lnTo>
                      <a:pt x="411862" y="2151011"/>
                    </a:lnTo>
                    <a:lnTo>
                      <a:pt x="393928" y="2134781"/>
                    </a:lnTo>
                    <a:lnTo>
                      <a:pt x="224900" y="1981357"/>
                    </a:lnTo>
                    <a:lnTo>
                      <a:pt x="393928" y="1828022"/>
                    </a:lnTo>
                    <a:lnTo>
                      <a:pt x="411862" y="1811792"/>
                    </a:lnTo>
                    <a:lnTo>
                      <a:pt x="413206" y="1810537"/>
                    </a:lnTo>
                    <a:lnTo>
                      <a:pt x="411862" y="1809281"/>
                    </a:lnTo>
                    <a:lnTo>
                      <a:pt x="393928" y="1793051"/>
                    </a:lnTo>
                    <a:lnTo>
                      <a:pt x="224900" y="1639896"/>
                    </a:lnTo>
                    <a:lnTo>
                      <a:pt x="393928" y="1486561"/>
                    </a:lnTo>
                    <a:lnTo>
                      <a:pt x="411862" y="1470331"/>
                    </a:lnTo>
                    <a:lnTo>
                      <a:pt x="413206" y="1469076"/>
                    </a:lnTo>
                    <a:lnTo>
                      <a:pt x="411862" y="1467820"/>
                    </a:lnTo>
                    <a:lnTo>
                      <a:pt x="393928" y="1451590"/>
                    </a:lnTo>
                    <a:lnTo>
                      <a:pt x="224900" y="1298256"/>
                    </a:lnTo>
                    <a:lnTo>
                      <a:pt x="393928" y="1144831"/>
                    </a:lnTo>
                    <a:lnTo>
                      <a:pt x="411862" y="1128601"/>
                    </a:lnTo>
                    <a:lnTo>
                      <a:pt x="413206" y="1127346"/>
                    </a:lnTo>
                    <a:lnTo>
                      <a:pt x="411862" y="1126091"/>
                    </a:lnTo>
                    <a:lnTo>
                      <a:pt x="393928" y="1109860"/>
                    </a:lnTo>
                    <a:lnTo>
                      <a:pt x="224900" y="956436"/>
                    </a:lnTo>
                    <a:lnTo>
                      <a:pt x="393928" y="803101"/>
                    </a:lnTo>
                    <a:lnTo>
                      <a:pt x="411862" y="786871"/>
                    </a:lnTo>
                    <a:lnTo>
                      <a:pt x="413206" y="785616"/>
                    </a:lnTo>
                    <a:lnTo>
                      <a:pt x="411862" y="784361"/>
                    </a:lnTo>
                    <a:lnTo>
                      <a:pt x="393928" y="768131"/>
                    </a:lnTo>
                    <a:lnTo>
                      <a:pt x="224900" y="614706"/>
                    </a:lnTo>
                    <a:lnTo>
                      <a:pt x="393928" y="461372"/>
                    </a:lnTo>
                    <a:lnTo>
                      <a:pt x="399577" y="456261"/>
                    </a:lnTo>
                    <a:lnTo>
                      <a:pt x="411862" y="445142"/>
                    </a:lnTo>
                    <a:lnTo>
                      <a:pt x="413206" y="443886"/>
                    </a:lnTo>
                    <a:lnTo>
                      <a:pt x="411862" y="442631"/>
                    </a:lnTo>
                    <a:lnTo>
                      <a:pt x="393928" y="426401"/>
                    </a:lnTo>
                    <a:lnTo>
                      <a:pt x="372138" y="406584"/>
                    </a:lnTo>
                    <a:lnTo>
                      <a:pt x="224900" y="272976"/>
                    </a:lnTo>
                    <a:lnTo>
                      <a:pt x="270901" y="231280"/>
                    </a:lnTo>
                    <a:lnTo>
                      <a:pt x="314749" y="191557"/>
                    </a:lnTo>
                    <a:cubicBezTo>
                      <a:pt x="310804" y="186984"/>
                      <a:pt x="306948" y="182590"/>
                      <a:pt x="303093" y="177748"/>
                    </a:cubicBezTo>
                    <a:lnTo>
                      <a:pt x="261396" y="215588"/>
                    </a:lnTo>
                    <a:lnTo>
                      <a:pt x="211539" y="260871"/>
                    </a:lnTo>
                    <a:lnTo>
                      <a:pt x="46459" y="111123"/>
                    </a:lnTo>
                    <a:lnTo>
                      <a:pt x="36595" y="102157"/>
                    </a:lnTo>
                    <a:lnTo>
                      <a:pt x="46459" y="93190"/>
                    </a:lnTo>
                    <a:lnTo>
                      <a:pt x="132989" y="14729"/>
                    </a:lnTo>
                    <a:cubicBezTo>
                      <a:pt x="129671" y="9707"/>
                      <a:pt x="126264" y="4686"/>
                      <a:pt x="122768" y="-246"/>
                    </a:cubicBezTo>
                    <a:lnTo>
                      <a:pt x="29242" y="84312"/>
                    </a:lnTo>
                    <a:lnTo>
                      <a:pt x="11308" y="100542"/>
                    </a:lnTo>
                    <a:lnTo>
                      <a:pt x="9873" y="101888"/>
                    </a:lnTo>
                    <a:lnTo>
                      <a:pt x="11308" y="103233"/>
                    </a:lnTo>
                    <a:lnTo>
                      <a:pt x="29242" y="119463"/>
                    </a:lnTo>
                    <a:lnTo>
                      <a:pt x="198179" y="272707"/>
                    </a:lnTo>
                    <a:lnTo>
                      <a:pt x="29242" y="426042"/>
                    </a:lnTo>
                    <a:lnTo>
                      <a:pt x="11308" y="442272"/>
                    </a:lnTo>
                    <a:lnTo>
                      <a:pt x="9873" y="443617"/>
                    </a:lnTo>
                    <a:lnTo>
                      <a:pt x="11308" y="444962"/>
                    </a:lnTo>
                    <a:lnTo>
                      <a:pt x="29242" y="461192"/>
                    </a:lnTo>
                    <a:lnTo>
                      <a:pt x="198179" y="614437"/>
                    </a:lnTo>
                    <a:lnTo>
                      <a:pt x="29242" y="767772"/>
                    </a:lnTo>
                    <a:lnTo>
                      <a:pt x="11308" y="784002"/>
                    </a:lnTo>
                    <a:lnTo>
                      <a:pt x="9873" y="785347"/>
                    </a:lnTo>
                    <a:lnTo>
                      <a:pt x="11308" y="786692"/>
                    </a:lnTo>
                    <a:lnTo>
                      <a:pt x="29242" y="802922"/>
                    </a:lnTo>
                    <a:lnTo>
                      <a:pt x="198179" y="956167"/>
                    </a:lnTo>
                    <a:lnTo>
                      <a:pt x="29242" y="1109502"/>
                    </a:lnTo>
                    <a:lnTo>
                      <a:pt x="11308" y="1125732"/>
                    </a:lnTo>
                    <a:lnTo>
                      <a:pt x="9873" y="1127077"/>
                    </a:lnTo>
                    <a:lnTo>
                      <a:pt x="11308" y="1128422"/>
                    </a:lnTo>
                    <a:lnTo>
                      <a:pt x="29242" y="1144652"/>
                    </a:lnTo>
                    <a:lnTo>
                      <a:pt x="198179" y="1297987"/>
                    </a:lnTo>
                    <a:lnTo>
                      <a:pt x="29242" y="1451590"/>
                    </a:lnTo>
                    <a:lnTo>
                      <a:pt x="11308" y="1467820"/>
                    </a:lnTo>
                    <a:lnTo>
                      <a:pt x="9873" y="1469165"/>
                    </a:lnTo>
                    <a:lnTo>
                      <a:pt x="11308" y="1470510"/>
                    </a:lnTo>
                    <a:lnTo>
                      <a:pt x="29242" y="1486741"/>
                    </a:lnTo>
                    <a:lnTo>
                      <a:pt x="198179" y="1639896"/>
                    </a:lnTo>
                    <a:lnTo>
                      <a:pt x="29242" y="1792961"/>
                    </a:lnTo>
                    <a:lnTo>
                      <a:pt x="11308" y="1809191"/>
                    </a:lnTo>
                    <a:lnTo>
                      <a:pt x="9873" y="1810537"/>
                    </a:lnTo>
                    <a:lnTo>
                      <a:pt x="11308" y="1811881"/>
                    </a:lnTo>
                    <a:lnTo>
                      <a:pt x="29242" y="1828111"/>
                    </a:lnTo>
                    <a:lnTo>
                      <a:pt x="198179" y="1981357"/>
                    </a:lnTo>
                    <a:lnTo>
                      <a:pt x="29242" y="2134691"/>
                    </a:lnTo>
                    <a:lnTo>
                      <a:pt x="11308" y="2150921"/>
                    </a:lnTo>
                    <a:lnTo>
                      <a:pt x="9873" y="2152266"/>
                    </a:lnTo>
                    <a:lnTo>
                      <a:pt x="11308" y="2153611"/>
                    </a:lnTo>
                    <a:lnTo>
                      <a:pt x="29242" y="2169841"/>
                    </a:lnTo>
                    <a:lnTo>
                      <a:pt x="198179" y="2323086"/>
                    </a:lnTo>
                    <a:lnTo>
                      <a:pt x="29242" y="2476421"/>
                    </a:lnTo>
                    <a:lnTo>
                      <a:pt x="11308" y="2492651"/>
                    </a:lnTo>
                    <a:lnTo>
                      <a:pt x="9873" y="2493996"/>
                    </a:lnTo>
                    <a:lnTo>
                      <a:pt x="11308" y="2495341"/>
                    </a:lnTo>
                    <a:lnTo>
                      <a:pt x="29242" y="2511571"/>
                    </a:lnTo>
                    <a:lnTo>
                      <a:pt x="198179" y="2664816"/>
                    </a:lnTo>
                    <a:lnTo>
                      <a:pt x="29242" y="2818151"/>
                    </a:lnTo>
                    <a:lnTo>
                      <a:pt x="11308" y="2834381"/>
                    </a:lnTo>
                    <a:lnTo>
                      <a:pt x="9873" y="2835726"/>
                    </a:lnTo>
                    <a:lnTo>
                      <a:pt x="11308" y="2837071"/>
                    </a:lnTo>
                    <a:lnTo>
                      <a:pt x="29242" y="2853301"/>
                    </a:lnTo>
                    <a:lnTo>
                      <a:pt x="198179" y="3006635"/>
                    </a:lnTo>
                    <a:lnTo>
                      <a:pt x="29242" y="3159880"/>
                    </a:lnTo>
                    <a:lnTo>
                      <a:pt x="11308" y="3176111"/>
                    </a:lnTo>
                    <a:lnTo>
                      <a:pt x="9873" y="3177455"/>
                    </a:lnTo>
                    <a:lnTo>
                      <a:pt x="11308" y="3178801"/>
                    </a:lnTo>
                    <a:lnTo>
                      <a:pt x="29242" y="3195031"/>
                    </a:lnTo>
                    <a:lnTo>
                      <a:pt x="198179" y="3348366"/>
                    </a:lnTo>
                    <a:lnTo>
                      <a:pt x="29242" y="3501700"/>
                    </a:lnTo>
                    <a:lnTo>
                      <a:pt x="11308" y="3517930"/>
                    </a:lnTo>
                    <a:lnTo>
                      <a:pt x="9873" y="3519275"/>
                    </a:lnTo>
                    <a:lnTo>
                      <a:pt x="11308" y="3520620"/>
                    </a:lnTo>
                    <a:lnTo>
                      <a:pt x="29242" y="3536850"/>
                    </a:lnTo>
                    <a:lnTo>
                      <a:pt x="198179" y="3690185"/>
                    </a:lnTo>
                    <a:lnTo>
                      <a:pt x="29242" y="3843519"/>
                    </a:lnTo>
                    <a:lnTo>
                      <a:pt x="11308" y="3859839"/>
                    </a:lnTo>
                    <a:lnTo>
                      <a:pt x="10" y="3870062"/>
                    </a:lnTo>
                    <a:lnTo>
                      <a:pt x="423070" y="3870062"/>
                    </a:lnTo>
                    <a:lnTo>
                      <a:pt x="411862" y="3859929"/>
                    </a:lnTo>
                    <a:close/>
                    <a:moveTo>
                      <a:pt x="46459" y="452584"/>
                    </a:moveTo>
                    <a:lnTo>
                      <a:pt x="36595" y="443617"/>
                    </a:lnTo>
                    <a:lnTo>
                      <a:pt x="46459" y="434650"/>
                    </a:lnTo>
                    <a:lnTo>
                      <a:pt x="211539" y="284813"/>
                    </a:lnTo>
                    <a:lnTo>
                      <a:pt x="376621" y="434650"/>
                    </a:lnTo>
                    <a:lnTo>
                      <a:pt x="386484" y="443617"/>
                    </a:lnTo>
                    <a:lnTo>
                      <a:pt x="376621" y="452584"/>
                    </a:lnTo>
                    <a:lnTo>
                      <a:pt x="211539" y="602332"/>
                    </a:lnTo>
                    <a:close/>
                    <a:moveTo>
                      <a:pt x="46459" y="794314"/>
                    </a:moveTo>
                    <a:lnTo>
                      <a:pt x="36595" y="785347"/>
                    </a:lnTo>
                    <a:lnTo>
                      <a:pt x="46459" y="776380"/>
                    </a:lnTo>
                    <a:lnTo>
                      <a:pt x="211539" y="626632"/>
                    </a:lnTo>
                    <a:lnTo>
                      <a:pt x="376621" y="776470"/>
                    </a:lnTo>
                    <a:lnTo>
                      <a:pt x="386484" y="785437"/>
                    </a:lnTo>
                    <a:lnTo>
                      <a:pt x="376621" y="794404"/>
                    </a:lnTo>
                    <a:lnTo>
                      <a:pt x="211539" y="944151"/>
                    </a:lnTo>
                    <a:close/>
                    <a:moveTo>
                      <a:pt x="46459" y="1136044"/>
                    </a:moveTo>
                    <a:lnTo>
                      <a:pt x="36595" y="1127077"/>
                    </a:lnTo>
                    <a:lnTo>
                      <a:pt x="46459" y="1118110"/>
                    </a:lnTo>
                    <a:lnTo>
                      <a:pt x="211539" y="968272"/>
                    </a:lnTo>
                    <a:lnTo>
                      <a:pt x="376621" y="1118110"/>
                    </a:lnTo>
                    <a:lnTo>
                      <a:pt x="386484" y="1127077"/>
                    </a:lnTo>
                    <a:lnTo>
                      <a:pt x="376621" y="1136044"/>
                    </a:lnTo>
                    <a:lnTo>
                      <a:pt x="211539" y="1285792"/>
                    </a:lnTo>
                    <a:close/>
                    <a:moveTo>
                      <a:pt x="46459" y="1477774"/>
                    </a:moveTo>
                    <a:lnTo>
                      <a:pt x="36595" y="1468807"/>
                    </a:lnTo>
                    <a:lnTo>
                      <a:pt x="46459" y="1459840"/>
                    </a:lnTo>
                    <a:lnTo>
                      <a:pt x="211539" y="1310092"/>
                    </a:lnTo>
                    <a:lnTo>
                      <a:pt x="376621" y="1459840"/>
                    </a:lnTo>
                    <a:lnTo>
                      <a:pt x="386484" y="1468807"/>
                    </a:lnTo>
                    <a:lnTo>
                      <a:pt x="376621" y="1477774"/>
                    </a:lnTo>
                    <a:lnTo>
                      <a:pt x="211539" y="1627521"/>
                    </a:lnTo>
                    <a:close/>
                    <a:moveTo>
                      <a:pt x="46459" y="1819504"/>
                    </a:moveTo>
                    <a:lnTo>
                      <a:pt x="36595" y="1810537"/>
                    </a:lnTo>
                    <a:lnTo>
                      <a:pt x="46459" y="1801570"/>
                    </a:lnTo>
                    <a:lnTo>
                      <a:pt x="211539" y="1651732"/>
                    </a:lnTo>
                    <a:lnTo>
                      <a:pt x="376621" y="1801300"/>
                    </a:lnTo>
                    <a:lnTo>
                      <a:pt x="386484" y="1810267"/>
                    </a:lnTo>
                    <a:lnTo>
                      <a:pt x="376621" y="1819234"/>
                    </a:lnTo>
                    <a:lnTo>
                      <a:pt x="211539" y="1968982"/>
                    </a:lnTo>
                    <a:close/>
                    <a:moveTo>
                      <a:pt x="46459" y="2161233"/>
                    </a:moveTo>
                    <a:lnTo>
                      <a:pt x="36595" y="2152266"/>
                    </a:lnTo>
                    <a:lnTo>
                      <a:pt x="46459" y="2143299"/>
                    </a:lnTo>
                    <a:lnTo>
                      <a:pt x="211539" y="1993462"/>
                    </a:lnTo>
                    <a:lnTo>
                      <a:pt x="376621" y="2143299"/>
                    </a:lnTo>
                    <a:lnTo>
                      <a:pt x="386484" y="2152266"/>
                    </a:lnTo>
                    <a:lnTo>
                      <a:pt x="376621" y="2161233"/>
                    </a:lnTo>
                    <a:lnTo>
                      <a:pt x="211539" y="2310981"/>
                    </a:lnTo>
                    <a:close/>
                    <a:moveTo>
                      <a:pt x="46459" y="2502963"/>
                    </a:moveTo>
                    <a:lnTo>
                      <a:pt x="36595" y="2493996"/>
                    </a:lnTo>
                    <a:lnTo>
                      <a:pt x="46459" y="2485029"/>
                    </a:lnTo>
                    <a:lnTo>
                      <a:pt x="211539" y="2335191"/>
                    </a:lnTo>
                    <a:lnTo>
                      <a:pt x="376621" y="2485029"/>
                    </a:lnTo>
                    <a:lnTo>
                      <a:pt x="386484" y="2493996"/>
                    </a:lnTo>
                    <a:lnTo>
                      <a:pt x="376621" y="2502963"/>
                    </a:lnTo>
                    <a:lnTo>
                      <a:pt x="211539" y="2653159"/>
                    </a:lnTo>
                    <a:close/>
                    <a:moveTo>
                      <a:pt x="46459" y="2844693"/>
                    </a:moveTo>
                    <a:lnTo>
                      <a:pt x="36595" y="2835726"/>
                    </a:lnTo>
                    <a:lnTo>
                      <a:pt x="46459" y="2826759"/>
                    </a:lnTo>
                    <a:lnTo>
                      <a:pt x="211539" y="2677011"/>
                    </a:lnTo>
                    <a:lnTo>
                      <a:pt x="376621" y="2826759"/>
                    </a:lnTo>
                    <a:lnTo>
                      <a:pt x="386484" y="2835726"/>
                    </a:lnTo>
                    <a:lnTo>
                      <a:pt x="376621" y="2844693"/>
                    </a:lnTo>
                    <a:lnTo>
                      <a:pt x="211539" y="2994530"/>
                    </a:lnTo>
                    <a:close/>
                    <a:moveTo>
                      <a:pt x="46459" y="3186422"/>
                    </a:moveTo>
                    <a:lnTo>
                      <a:pt x="36595" y="3177455"/>
                    </a:lnTo>
                    <a:lnTo>
                      <a:pt x="46459" y="3168488"/>
                    </a:lnTo>
                    <a:lnTo>
                      <a:pt x="211539" y="3018741"/>
                    </a:lnTo>
                    <a:lnTo>
                      <a:pt x="376621" y="3168488"/>
                    </a:lnTo>
                    <a:lnTo>
                      <a:pt x="386484" y="3177455"/>
                    </a:lnTo>
                    <a:lnTo>
                      <a:pt x="376621" y="3186422"/>
                    </a:lnTo>
                    <a:lnTo>
                      <a:pt x="211539" y="3336260"/>
                    </a:lnTo>
                    <a:close/>
                    <a:moveTo>
                      <a:pt x="46459" y="3528242"/>
                    </a:moveTo>
                    <a:lnTo>
                      <a:pt x="36595" y="3519275"/>
                    </a:lnTo>
                    <a:lnTo>
                      <a:pt x="46459" y="3510308"/>
                    </a:lnTo>
                    <a:lnTo>
                      <a:pt x="211539" y="3360471"/>
                    </a:lnTo>
                    <a:lnTo>
                      <a:pt x="376621" y="3510308"/>
                    </a:lnTo>
                    <a:lnTo>
                      <a:pt x="386484" y="3519275"/>
                    </a:lnTo>
                    <a:lnTo>
                      <a:pt x="376621" y="3528242"/>
                    </a:lnTo>
                    <a:lnTo>
                      <a:pt x="211539" y="3678079"/>
                    </a:lnTo>
                    <a:close/>
                    <a:moveTo>
                      <a:pt x="46459" y="3852128"/>
                    </a:moveTo>
                    <a:lnTo>
                      <a:pt x="211539" y="3702290"/>
                    </a:lnTo>
                    <a:lnTo>
                      <a:pt x="376621" y="385212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49" name="Google Shape;949;p5"/>
              <p:cNvSpPr/>
              <p:nvPr/>
            </p:nvSpPr>
            <p:spPr>
              <a:xfrm>
                <a:off x="9490815" y="3158512"/>
                <a:ext cx="17933" cy="3701190"/>
              </a:xfrm>
              <a:custGeom>
                <a:rect b="b" l="l" r="r" t="t"/>
                <a:pathLst>
                  <a:path extrusionOk="0" h="3701190" w="17933">
                    <a:moveTo>
                      <a:pt x="14177" y="11949"/>
                    </a:moveTo>
                    <a:cubicBezTo>
                      <a:pt x="9424" y="8003"/>
                      <a:pt x="4672" y="3879"/>
                      <a:pt x="10" y="-246"/>
                    </a:cubicBezTo>
                    <a:lnTo>
                      <a:pt x="10" y="3700945"/>
                    </a:lnTo>
                    <a:lnTo>
                      <a:pt x="17944" y="3700945"/>
                    </a:lnTo>
                    <a:lnTo>
                      <a:pt x="17944" y="14729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50" name="Google Shape;950;p5"/>
              <p:cNvSpPr/>
              <p:nvPr/>
            </p:nvSpPr>
            <p:spPr>
              <a:xfrm>
                <a:off x="9120300" y="2979981"/>
                <a:ext cx="228298" cy="17933"/>
              </a:xfrm>
              <a:custGeom>
                <a:rect b="b" l="l" r="r" t="t"/>
                <a:pathLst>
                  <a:path extrusionOk="0" h="17933" w="228298">
                    <a:moveTo>
                      <a:pt x="215216" y="-246"/>
                    </a:moveTo>
                    <a:lnTo>
                      <a:pt x="10" y="-246"/>
                    </a:lnTo>
                    <a:lnTo>
                      <a:pt x="10" y="17688"/>
                    </a:lnTo>
                    <a:lnTo>
                      <a:pt x="228309" y="1768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51" name="Google Shape;951;p5"/>
              <p:cNvSpPr/>
              <p:nvPr/>
            </p:nvSpPr>
            <p:spPr>
              <a:xfrm>
                <a:off x="9120211" y="332171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52" name="Google Shape;952;p5"/>
              <p:cNvSpPr/>
              <p:nvPr/>
            </p:nvSpPr>
            <p:spPr>
              <a:xfrm>
                <a:off x="9120211" y="366344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53" name="Google Shape;953;p5"/>
              <p:cNvSpPr/>
              <p:nvPr/>
            </p:nvSpPr>
            <p:spPr>
              <a:xfrm>
                <a:off x="9120211" y="400517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54" name="Google Shape;954;p5"/>
              <p:cNvSpPr/>
              <p:nvPr/>
            </p:nvSpPr>
            <p:spPr>
              <a:xfrm>
                <a:off x="9120211" y="434690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55" name="Google Shape;955;p5"/>
              <p:cNvSpPr/>
              <p:nvPr/>
            </p:nvSpPr>
            <p:spPr>
              <a:xfrm>
                <a:off x="9120211" y="468863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56" name="Google Shape;956;p5"/>
              <p:cNvSpPr/>
              <p:nvPr/>
            </p:nvSpPr>
            <p:spPr>
              <a:xfrm>
                <a:off x="9120211" y="503035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57" name="Google Shape;957;p5"/>
              <p:cNvSpPr/>
              <p:nvPr/>
            </p:nvSpPr>
            <p:spPr>
              <a:xfrm>
                <a:off x="9120211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58" name="Google Shape;958;p5"/>
              <p:cNvSpPr/>
              <p:nvPr/>
            </p:nvSpPr>
            <p:spPr>
              <a:xfrm>
                <a:off x="9120211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59" name="Google Shape;959;p5"/>
              <p:cNvSpPr/>
              <p:nvPr/>
            </p:nvSpPr>
            <p:spPr>
              <a:xfrm>
                <a:off x="9120211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60" name="Google Shape;960;p5"/>
              <p:cNvSpPr/>
              <p:nvPr/>
            </p:nvSpPr>
            <p:spPr>
              <a:xfrm>
                <a:off x="9120211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61" name="Google Shape;961;p5"/>
              <p:cNvSpPr/>
              <p:nvPr/>
            </p:nvSpPr>
            <p:spPr>
              <a:xfrm>
                <a:off x="7825744" y="2305488"/>
                <a:ext cx="17933" cy="4554215"/>
              </a:xfrm>
              <a:custGeom>
                <a:rect b="b" l="l" r="r" t="t"/>
                <a:pathLst>
                  <a:path extrusionOk="0" h="4554215" w="17933">
                    <a:moveTo>
                      <a:pt x="0" y="0"/>
                    </a:moveTo>
                    <a:lnTo>
                      <a:pt x="17934" y="0"/>
                    </a:lnTo>
                    <a:lnTo>
                      <a:pt x="17934" y="4554215"/>
                    </a:lnTo>
                    <a:lnTo>
                      <a:pt x="0" y="4554215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62" name="Google Shape;962;p5"/>
              <p:cNvSpPr/>
              <p:nvPr/>
            </p:nvSpPr>
            <p:spPr>
              <a:xfrm>
                <a:off x="7814625" y="2298942"/>
                <a:ext cx="422880" cy="4458179"/>
              </a:xfrm>
              <a:custGeom>
                <a:rect b="b" l="l" r="r" t="t"/>
                <a:pathLst>
                  <a:path extrusionOk="0" h="4458179" w="422880">
                    <a:moveTo>
                      <a:pt x="411682" y="4447801"/>
                    </a:moveTo>
                    <a:lnTo>
                      <a:pt x="393748" y="4431481"/>
                    </a:lnTo>
                    <a:lnTo>
                      <a:pt x="224721" y="4278057"/>
                    </a:lnTo>
                    <a:lnTo>
                      <a:pt x="393748" y="4124632"/>
                    </a:lnTo>
                    <a:lnTo>
                      <a:pt x="411682" y="4108402"/>
                    </a:lnTo>
                    <a:lnTo>
                      <a:pt x="413027" y="4107147"/>
                    </a:lnTo>
                    <a:lnTo>
                      <a:pt x="411682" y="4105892"/>
                    </a:lnTo>
                    <a:lnTo>
                      <a:pt x="393748" y="4089662"/>
                    </a:lnTo>
                    <a:lnTo>
                      <a:pt x="224721" y="3936238"/>
                    </a:lnTo>
                    <a:lnTo>
                      <a:pt x="393748" y="3782813"/>
                    </a:lnTo>
                    <a:lnTo>
                      <a:pt x="411682" y="3766583"/>
                    </a:lnTo>
                    <a:lnTo>
                      <a:pt x="413027" y="3765327"/>
                    </a:lnTo>
                    <a:lnTo>
                      <a:pt x="411682" y="3764072"/>
                    </a:lnTo>
                    <a:lnTo>
                      <a:pt x="393748" y="3747842"/>
                    </a:lnTo>
                    <a:lnTo>
                      <a:pt x="224721" y="3594507"/>
                    </a:lnTo>
                    <a:lnTo>
                      <a:pt x="393748" y="3441083"/>
                    </a:lnTo>
                    <a:lnTo>
                      <a:pt x="411682" y="3424853"/>
                    </a:lnTo>
                    <a:lnTo>
                      <a:pt x="413027" y="3423598"/>
                    </a:lnTo>
                    <a:lnTo>
                      <a:pt x="411682" y="3422342"/>
                    </a:lnTo>
                    <a:lnTo>
                      <a:pt x="393748" y="3406112"/>
                    </a:lnTo>
                    <a:lnTo>
                      <a:pt x="224721" y="3252688"/>
                    </a:lnTo>
                    <a:lnTo>
                      <a:pt x="393748" y="3099354"/>
                    </a:lnTo>
                    <a:lnTo>
                      <a:pt x="411682" y="3083124"/>
                    </a:lnTo>
                    <a:lnTo>
                      <a:pt x="413027" y="3081868"/>
                    </a:lnTo>
                    <a:lnTo>
                      <a:pt x="411682" y="3080613"/>
                    </a:lnTo>
                    <a:lnTo>
                      <a:pt x="393748" y="3064382"/>
                    </a:lnTo>
                    <a:lnTo>
                      <a:pt x="224721" y="2910958"/>
                    </a:lnTo>
                    <a:lnTo>
                      <a:pt x="393748" y="2757624"/>
                    </a:lnTo>
                    <a:lnTo>
                      <a:pt x="411682" y="2741394"/>
                    </a:lnTo>
                    <a:lnTo>
                      <a:pt x="413027" y="2740138"/>
                    </a:lnTo>
                    <a:lnTo>
                      <a:pt x="411682" y="2738883"/>
                    </a:lnTo>
                    <a:lnTo>
                      <a:pt x="393748" y="2722653"/>
                    </a:lnTo>
                    <a:lnTo>
                      <a:pt x="224721" y="2569229"/>
                    </a:lnTo>
                    <a:lnTo>
                      <a:pt x="393748" y="2416073"/>
                    </a:lnTo>
                    <a:lnTo>
                      <a:pt x="411682" y="2399843"/>
                    </a:lnTo>
                    <a:lnTo>
                      <a:pt x="413027" y="2398588"/>
                    </a:lnTo>
                    <a:lnTo>
                      <a:pt x="411682" y="2397332"/>
                    </a:lnTo>
                    <a:lnTo>
                      <a:pt x="393748" y="2381102"/>
                    </a:lnTo>
                    <a:lnTo>
                      <a:pt x="224721" y="2227768"/>
                    </a:lnTo>
                    <a:lnTo>
                      <a:pt x="393748" y="2074433"/>
                    </a:lnTo>
                    <a:lnTo>
                      <a:pt x="411682" y="2058203"/>
                    </a:lnTo>
                    <a:lnTo>
                      <a:pt x="413027" y="2056948"/>
                    </a:lnTo>
                    <a:lnTo>
                      <a:pt x="411682" y="2055692"/>
                    </a:lnTo>
                    <a:lnTo>
                      <a:pt x="393748" y="2039462"/>
                    </a:lnTo>
                    <a:lnTo>
                      <a:pt x="224721" y="1886128"/>
                    </a:lnTo>
                    <a:lnTo>
                      <a:pt x="393748" y="1732703"/>
                    </a:lnTo>
                    <a:lnTo>
                      <a:pt x="411682" y="1716473"/>
                    </a:lnTo>
                    <a:lnTo>
                      <a:pt x="413027" y="1715218"/>
                    </a:lnTo>
                    <a:lnTo>
                      <a:pt x="411682" y="1713963"/>
                    </a:lnTo>
                    <a:lnTo>
                      <a:pt x="393748" y="1697733"/>
                    </a:lnTo>
                    <a:lnTo>
                      <a:pt x="224721" y="1544039"/>
                    </a:lnTo>
                    <a:lnTo>
                      <a:pt x="393748" y="1390705"/>
                    </a:lnTo>
                    <a:lnTo>
                      <a:pt x="411682" y="1374474"/>
                    </a:lnTo>
                    <a:lnTo>
                      <a:pt x="413027" y="1373219"/>
                    </a:lnTo>
                    <a:lnTo>
                      <a:pt x="411682" y="1371964"/>
                    </a:lnTo>
                    <a:lnTo>
                      <a:pt x="393748" y="1355734"/>
                    </a:lnTo>
                    <a:lnTo>
                      <a:pt x="224721" y="1202310"/>
                    </a:lnTo>
                    <a:lnTo>
                      <a:pt x="393748" y="1048975"/>
                    </a:lnTo>
                    <a:lnTo>
                      <a:pt x="411682" y="1032745"/>
                    </a:lnTo>
                    <a:lnTo>
                      <a:pt x="413027" y="1031489"/>
                    </a:lnTo>
                    <a:lnTo>
                      <a:pt x="411682" y="1030234"/>
                    </a:lnTo>
                    <a:lnTo>
                      <a:pt x="393748" y="1014004"/>
                    </a:lnTo>
                    <a:lnTo>
                      <a:pt x="224721" y="860580"/>
                    </a:lnTo>
                    <a:lnTo>
                      <a:pt x="393748" y="707245"/>
                    </a:lnTo>
                    <a:lnTo>
                      <a:pt x="411682" y="691015"/>
                    </a:lnTo>
                    <a:lnTo>
                      <a:pt x="413027" y="689760"/>
                    </a:lnTo>
                    <a:lnTo>
                      <a:pt x="411682" y="688504"/>
                    </a:lnTo>
                    <a:lnTo>
                      <a:pt x="393748" y="672274"/>
                    </a:lnTo>
                    <a:lnTo>
                      <a:pt x="224721" y="518939"/>
                    </a:lnTo>
                    <a:lnTo>
                      <a:pt x="393748" y="365515"/>
                    </a:lnTo>
                    <a:lnTo>
                      <a:pt x="411682" y="349285"/>
                    </a:lnTo>
                    <a:lnTo>
                      <a:pt x="413027" y="348030"/>
                    </a:lnTo>
                    <a:lnTo>
                      <a:pt x="411682" y="346774"/>
                    </a:lnTo>
                    <a:lnTo>
                      <a:pt x="393748" y="330544"/>
                    </a:lnTo>
                    <a:lnTo>
                      <a:pt x="224721" y="177210"/>
                    </a:lnTo>
                    <a:lnTo>
                      <a:pt x="393748" y="23875"/>
                    </a:lnTo>
                    <a:lnTo>
                      <a:pt x="405853" y="12935"/>
                    </a:lnTo>
                    <a:lnTo>
                      <a:pt x="393837" y="-246"/>
                    </a:lnTo>
                    <a:lnTo>
                      <a:pt x="393837" y="-246"/>
                    </a:lnTo>
                    <a:lnTo>
                      <a:pt x="211360" y="165373"/>
                    </a:lnTo>
                    <a:lnTo>
                      <a:pt x="30318" y="1010"/>
                    </a:lnTo>
                    <a:lnTo>
                      <a:pt x="29152" y="-67"/>
                    </a:lnTo>
                    <a:lnTo>
                      <a:pt x="25297" y="4238"/>
                    </a:lnTo>
                    <a:lnTo>
                      <a:pt x="23145" y="6569"/>
                    </a:lnTo>
                    <a:lnTo>
                      <a:pt x="17047" y="13204"/>
                    </a:lnTo>
                    <a:lnTo>
                      <a:pt x="29063" y="24144"/>
                    </a:lnTo>
                    <a:lnTo>
                      <a:pt x="198090" y="177479"/>
                    </a:lnTo>
                    <a:lnTo>
                      <a:pt x="29242" y="330544"/>
                    </a:lnTo>
                    <a:lnTo>
                      <a:pt x="11308" y="346774"/>
                    </a:lnTo>
                    <a:lnTo>
                      <a:pt x="9963" y="348030"/>
                    </a:lnTo>
                    <a:lnTo>
                      <a:pt x="11308" y="349285"/>
                    </a:lnTo>
                    <a:lnTo>
                      <a:pt x="29242" y="365515"/>
                    </a:lnTo>
                    <a:lnTo>
                      <a:pt x="198269" y="518939"/>
                    </a:lnTo>
                    <a:lnTo>
                      <a:pt x="29242" y="672274"/>
                    </a:lnTo>
                    <a:lnTo>
                      <a:pt x="11308" y="688504"/>
                    </a:lnTo>
                    <a:lnTo>
                      <a:pt x="9963" y="689760"/>
                    </a:lnTo>
                    <a:lnTo>
                      <a:pt x="11308" y="691015"/>
                    </a:lnTo>
                    <a:lnTo>
                      <a:pt x="29242" y="707245"/>
                    </a:lnTo>
                    <a:lnTo>
                      <a:pt x="198269" y="860580"/>
                    </a:lnTo>
                    <a:lnTo>
                      <a:pt x="29242" y="1014004"/>
                    </a:lnTo>
                    <a:lnTo>
                      <a:pt x="11308" y="1030234"/>
                    </a:lnTo>
                    <a:lnTo>
                      <a:pt x="9963" y="1031489"/>
                    </a:lnTo>
                    <a:lnTo>
                      <a:pt x="11308" y="1032745"/>
                    </a:lnTo>
                    <a:lnTo>
                      <a:pt x="29242" y="1048975"/>
                    </a:lnTo>
                    <a:lnTo>
                      <a:pt x="198269" y="1202310"/>
                    </a:lnTo>
                    <a:lnTo>
                      <a:pt x="29242" y="1355734"/>
                    </a:lnTo>
                    <a:lnTo>
                      <a:pt x="11308" y="1371964"/>
                    </a:lnTo>
                    <a:lnTo>
                      <a:pt x="9963" y="1373219"/>
                    </a:lnTo>
                    <a:lnTo>
                      <a:pt x="11308" y="1374474"/>
                    </a:lnTo>
                    <a:lnTo>
                      <a:pt x="29242" y="1390705"/>
                    </a:lnTo>
                    <a:lnTo>
                      <a:pt x="198269" y="1544039"/>
                    </a:lnTo>
                    <a:lnTo>
                      <a:pt x="29242" y="1697463"/>
                    </a:lnTo>
                    <a:lnTo>
                      <a:pt x="11308" y="1713694"/>
                    </a:lnTo>
                    <a:lnTo>
                      <a:pt x="9963" y="1714949"/>
                    </a:lnTo>
                    <a:lnTo>
                      <a:pt x="11308" y="1716204"/>
                    </a:lnTo>
                    <a:lnTo>
                      <a:pt x="29242" y="1732434"/>
                    </a:lnTo>
                    <a:lnTo>
                      <a:pt x="198269" y="1885859"/>
                    </a:lnTo>
                    <a:lnTo>
                      <a:pt x="29242" y="2039462"/>
                    </a:lnTo>
                    <a:lnTo>
                      <a:pt x="11308" y="2055692"/>
                    </a:lnTo>
                    <a:lnTo>
                      <a:pt x="9963" y="2056948"/>
                    </a:lnTo>
                    <a:lnTo>
                      <a:pt x="11308" y="2058203"/>
                    </a:lnTo>
                    <a:lnTo>
                      <a:pt x="29242" y="2074433"/>
                    </a:lnTo>
                    <a:lnTo>
                      <a:pt x="198090" y="2227768"/>
                    </a:lnTo>
                    <a:lnTo>
                      <a:pt x="29242" y="2380923"/>
                    </a:lnTo>
                    <a:lnTo>
                      <a:pt x="11308" y="2397153"/>
                    </a:lnTo>
                    <a:lnTo>
                      <a:pt x="9963" y="2398409"/>
                    </a:lnTo>
                    <a:lnTo>
                      <a:pt x="11308" y="2399664"/>
                    </a:lnTo>
                    <a:lnTo>
                      <a:pt x="29242" y="2415894"/>
                    </a:lnTo>
                    <a:lnTo>
                      <a:pt x="198269" y="2569229"/>
                    </a:lnTo>
                    <a:lnTo>
                      <a:pt x="29242" y="2722653"/>
                    </a:lnTo>
                    <a:lnTo>
                      <a:pt x="11308" y="2738883"/>
                    </a:lnTo>
                    <a:lnTo>
                      <a:pt x="9963" y="2740138"/>
                    </a:lnTo>
                    <a:lnTo>
                      <a:pt x="11308" y="2741394"/>
                    </a:lnTo>
                    <a:lnTo>
                      <a:pt x="29242" y="2757624"/>
                    </a:lnTo>
                    <a:lnTo>
                      <a:pt x="198269" y="2910958"/>
                    </a:lnTo>
                    <a:lnTo>
                      <a:pt x="29242" y="3064382"/>
                    </a:lnTo>
                    <a:lnTo>
                      <a:pt x="11308" y="3080613"/>
                    </a:lnTo>
                    <a:lnTo>
                      <a:pt x="9963" y="3081868"/>
                    </a:lnTo>
                    <a:lnTo>
                      <a:pt x="11308" y="3083124"/>
                    </a:lnTo>
                    <a:lnTo>
                      <a:pt x="29242" y="3099354"/>
                    </a:lnTo>
                    <a:lnTo>
                      <a:pt x="198269" y="3252688"/>
                    </a:lnTo>
                    <a:lnTo>
                      <a:pt x="29242" y="3406112"/>
                    </a:lnTo>
                    <a:lnTo>
                      <a:pt x="11308" y="3422342"/>
                    </a:lnTo>
                    <a:lnTo>
                      <a:pt x="9963" y="3423598"/>
                    </a:lnTo>
                    <a:lnTo>
                      <a:pt x="11308" y="3424853"/>
                    </a:lnTo>
                    <a:lnTo>
                      <a:pt x="29242" y="3441083"/>
                    </a:lnTo>
                    <a:lnTo>
                      <a:pt x="198269" y="3594507"/>
                    </a:lnTo>
                    <a:lnTo>
                      <a:pt x="29242" y="3747842"/>
                    </a:lnTo>
                    <a:lnTo>
                      <a:pt x="11308" y="3764072"/>
                    </a:lnTo>
                    <a:lnTo>
                      <a:pt x="9963" y="3765327"/>
                    </a:lnTo>
                    <a:lnTo>
                      <a:pt x="11308" y="3766583"/>
                    </a:lnTo>
                    <a:lnTo>
                      <a:pt x="29242" y="3782813"/>
                    </a:lnTo>
                    <a:lnTo>
                      <a:pt x="198269" y="3936238"/>
                    </a:lnTo>
                    <a:lnTo>
                      <a:pt x="29242" y="4089662"/>
                    </a:lnTo>
                    <a:lnTo>
                      <a:pt x="11308" y="4105892"/>
                    </a:lnTo>
                    <a:lnTo>
                      <a:pt x="9963" y="4107147"/>
                    </a:lnTo>
                    <a:lnTo>
                      <a:pt x="11308" y="4108402"/>
                    </a:lnTo>
                    <a:lnTo>
                      <a:pt x="29242" y="4124632"/>
                    </a:lnTo>
                    <a:lnTo>
                      <a:pt x="198269" y="4278057"/>
                    </a:lnTo>
                    <a:lnTo>
                      <a:pt x="29242" y="4431391"/>
                    </a:lnTo>
                    <a:lnTo>
                      <a:pt x="11308" y="4447711"/>
                    </a:lnTo>
                    <a:lnTo>
                      <a:pt x="10" y="4457934"/>
                    </a:lnTo>
                    <a:lnTo>
                      <a:pt x="422891" y="4457934"/>
                    </a:lnTo>
                    <a:close/>
                    <a:moveTo>
                      <a:pt x="46279" y="356997"/>
                    </a:moveTo>
                    <a:lnTo>
                      <a:pt x="36416" y="348030"/>
                    </a:lnTo>
                    <a:lnTo>
                      <a:pt x="46279" y="339063"/>
                    </a:lnTo>
                    <a:lnTo>
                      <a:pt x="211360" y="189315"/>
                    </a:lnTo>
                    <a:lnTo>
                      <a:pt x="376531" y="339063"/>
                    </a:lnTo>
                    <a:lnTo>
                      <a:pt x="386395" y="348030"/>
                    </a:lnTo>
                    <a:lnTo>
                      <a:pt x="376531" y="356997"/>
                    </a:lnTo>
                    <a:lnTo>
                      <a:pt x="211360" y="506744"/>
                    </a:lnTo>
                    <a:close/>
                    <a:moveTo>
                      <a:pt x="46279" y="698727"/>
                    </a:moveTo>
                    <a:lnTo>
                      <a:pt x="36416" y="689760"/>
                    </a:lnTo>
                    <a:lnTo>
                      <a:pt x="46279" y="680793"/>
                    </a:lnTo>
                    <a:lnTo>
                      <a:pt x="211360" y="531045"/>
                    </a:lnTo>
                    <a:lnTo>
                      <a:pt x="376531" y="680793"/>
                    </a:lnTo>
                    <a:lnTo>
                      <a:pt x="386395" y="689760"/>
                    </a:lnTo>
                    <a:lnTo>
                      <a:pt x="376531" y="698727"/>
                    </a:lnTo>
                    <a:lnTo>
                      <a:pt x="211360" y="848474"/>
                    </a:lnTo>
                    <a:close/>
                    <a:moveTo>
                      <a:pt x="46279" y="1040456"/>
                    </a:moveTo>
                    <a:lnTo>
                      <a:pt x="36416" y="1031489"/>
                    </a:lnTo>
                    <a:lnTo>
                      <a:pt x="46279" y="1022522"/>
                    </a:lnTo>
                    <a:lnTo>
                      <a:pt x="211360" y="872685"/>
                    </a:lnTo>
                    <a:lnTo>
                      <a:pt x="376531" y="1022522"/>
                    </a:lnTo>
                    <a:lnTo>
                      <a:pt x="386395" y="1031489"/>
                    </a:lnTo>
                    <a:lnTo>
                      <a:pt x="376531" y="1040456"/>
                    </a:lnTo>
                    <a:lnTo>
                      <a:pt x="211360" y="1190204"/>
                    </a:lnTo>
                    <a:close/>
                    <a:moveTo>
                      <a:pt x="46279" y="1382186"/>
                    </a:moveTo>
                    <a:lnTo>
                      <a:pt x="36416" y="1373219"/>
                    </a:lnTo>
                    <a:lnTo>
                      <a:pt x="46279" y="1364252"/>
                    </a:lnTo>
                    <a:lnTo>
                      <a:pt x="211360" y="1214504"/>
                    </a:lnTo>
                    <a:lnTo>
                      <a:pt x="376531" y="1364342"/>
                    </a:lnTo>
                    <a:lnTo>
                      <a:pt x="386395" y="1373309"/>
                    </a:lnTo>
                    <a:lnTo>
                      <a:pt x="376531" y="1382276"/>
                    </a:lnTo>
                    <a:lnTo>
                      <a:pt x="211360" y="1532023"/>
                    </a:lnTo>
                    <a:close/>
                    <a:moveTo>
                      <a:pt x="46279" y="1723916"/>
                    </a:moveTo>
                    <a:lnTo>
                      <a:pt x="36416" y="1714949"/>
                    </a:lnTo>
                    <a:lnTo>
                      <a:pt x="46279" y="1705982"/>
                    </a:lnTo>
                    <a:lnTo>
                      <a:pt x="211360" y="1556145"/>
                    </a:lnTo>
                    <a:lnTo>
                      <a:pt x="376531" y="1705982"/>
                    </a:lnTo>
                    <a:lnTo>
                      <a:pt x="386395" y="1714949"/>
                    </a:lnTo>
                    <a:lnTo>
                      <a:pt x="376531" y="1723916"/>
                    </a:lnTo>
                    <a:lnTo>
                      <a:pt x="211360" y="1873664"/>
                    </a:lnTo>
                    <a:close/>
                    <a:moveTo>
                      <a:pt x="46279" y="2065646"/>
                    </a:moveTo>
                    <a:lnTo>
                      <a:pt x="36416" y="2056679"/>
                    </a:lnTo>
                    <a:lnTo>
                      <a:pt x="46279" y="2047712"/>
                    </a:lnTo>
                    <a:lnTo>
                      <a:pt x="211360" y="1897964"/>
                    </a:lnTo>
                    <a:lnTo>
                      <a:pt x="376531" y="2047712"/>
                    </a:lnTo>
                    <a:lnTo>
                      <a:pt x="386395" y="2056679"/>
                    </a:lnTo>
                    <a:lnTo>
                      <a:pt x="376531" y="2065646"/>
                    </a:lnTo>
                    <a:lnTo>
                      <a:pt x="211360" y="2215393"/>
                    </a:lnTo>
                    <a:close/>
                    <a:moveTo>
                      <a:pt x="46279" y="2407376"/>
                    </a:moveTo>
                    <a:lnTo>
                      <a:pt x="36416" y="2398409"/>
                    </a:lnTo>
                    <a:lnTo>
                      <a:pt x="46279" y="2389442"/>
                    </a:lnTo>
                    <a:lnTo>
                      <a:pt x="211360" y="2239604"/>
                    </a:lnTo>
                    <a:lnTo>
                      <a:pt x="376531" y="2389173"/>
                    </a:lnTo>
                    <a:lnTo>
                      <a:pt x="386395" y="2398139"/>
                    </a:lnTo>
                    <a:lnTo>
                      <a:pt x="376531" y="2407106"/>
                    </a:lnTo>
                    <a:lnTo>
                      <a:pt x="211360" y="2556854"/>
                    </a:lnTo>
                    <a:close/>
                    <a:moveTo>
                      <a:pt x="46279" y="2749105"/>
                    </a:moveTo>
                    <a:lnTo>
                      <a:pt x="36416" y="2740138"/>
                    </a:lnTo>
                    <a:lnTo>
                      <a:pt x="46279" y="2731171"/>
                    </a:lnTo>
                    <a:lnTo>
                      <a:pt x="211360" y="2581334"/>
                    </a:lnTo>
                    <a:lnTo>
                      <a:pt x="376531" y="2731171"/>
                    </a:lnTo>
                    <a:lnTo>
                      <a:pt x="386395" y="2740138"/>
                    </a:lnTo>
                    <a:lnTo>
                      <a:pt x="376531" y="2749105"/>
                    </a:lnTo>
                    <a:lnTo>
                      <a:pt x="211360" y="2898853"/>
                    </a:lnTo>
                    <a:close/>
                    <a:moveTo>
                      <a:pt x="46279" y="3090835"/>
                    </a:moveTo>
                    <a:lnTo>
                      <a:pt x="36416" y="3081868"/>
                    </a:lnTo>
                    <a:lnTo>
                      <a:pt x="46279" y="3072901"/>
                    </a:lnTo>
                    <a:lnTo>
                      <a:pt x="211360" y="2923064"/>
                    </a:lnTo>
                    <a:lnTo>
                      <a:pt x="376531" y="3072901"/>
                    </a:lnTo>
                    <a:lnTo>
                      <a:pt x="386395" y="3081868"/>
                    </a:lnTo>
                    <a:lnTo>
                      <a:pt x="376531" y="3090835"/>
                    </a:lnTo>
                    <a:lnTo>
                      <a:pt x="211360" y="3241031"/>
                    </a:lnTo>
                    <a:close/>
                    <a:moveTo>
                      <a:pt x="46279" y="3432565"/>
                    </a:moveTo>
                    <a:lnTo>
                      <a:pt x="36416" y="3423598"/>
                    </a:lnTo>
                    <a:lnTo>
                      <a:pt x="46279" y="3414631"/>
                    </a:lnTo>
                    <a:lnTo>
                      <a:pt x="211360" y="3264883"/>
                    </a:lnTo>
                    <a:lnTo>
                      <a:pt x="376531" y="3414631"/>
                    </a:lnTo>
                    <a:lnTo>
                      <a:pt x="386395" y="3423598"/>
                    </a:lnTo>
                    <a:lnTo>
                      <a:pt x="376531" y="3432565"/>
                    </a:lnTo>
                    <a:lnTo>
                      <a:pt x="211360" y="3582402"/>
                    </a:lnTo>
                    <a:close/>
                    <a:moveTo>
                      <a:pt x="46279" y="3774294"/>
                    </a:moveTo>
                    <a:lnTo>
                      <a:pt x="36416" y="3765327"/>
                    </a:lnTo>
                    <a:lnTo>
                      <a:pt x="46279" y="3756360"/>
                    </a:lnTo>
                    <a:lnTo>
                      <a:pt x="211360" y="3606613"/>
                    </a:lnTo>
                    <a:lnTo>
                      <a:pt x="376531" y="3756360"/>
                    </a:lnTo>
                    <a:lnTo>
                      <a:pt x="386395" y="3765327"/>
                    </a:lnTo>
                    <a:lnTo>
                      <a:pt x="376531" y="3774294"/>
                    </a:lnTo>
                    <a:lnTo>
                      <a:pt x="211360" y="3924132"/>
                    </a:lnTo>
                    <a:close/>
                    <a:moveTo>
                      <a:pt x="46279" y="4116114"/>
                    </a:moveTo>
                    <a:lnTo>
                      <a:pt x="36416" y="4107147"/>
                    </a:lnTo>
                    <a:lnTo>
                      <a:pt x="46279" y="4098180"/>
                    </a:lnTo>
                    <a:lnTo>
                      <a:pt x="211360" y="3948343"/>
                    </a:lnTo>
                    <a:lnTo>
                      <a:pt x="376531" y="4098180"/>
                    </a:lnTo>
                    <a:lnTo>
                      <a:pt x="386395" y="4107147"/>
                    </a:lnTo>
                    <a:lnTo>
                      <a:pt x="376531" y="4116114"/>
                    </a:lnTo>
                    <a:lnTo>
                      <a:pt x="211360" y="4265951"/>
                    </a:lnTo>
                    <a:close/>
                    <a:moveTo>
                      <a:pt x="46279" y="4440000"/>
                    </a:moveTo>
                    <a:lnTo>
                      <a:pt x="211360" y="4290162"/>
                    </a:lnTo>
                    <a:lnTo>
                      <a:pt x="376441" y="444000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63" name="Google Shape;963;p5"/>
              <p:cNvSpPr/>
              <p:nvPr/>
            </p:nvSpPr>
            <p:spPr>
              <a:xfrm>
                <a:off x="8208363" y="2273655"/>
                <a:ext cx="17933" cy="4586047"/>
              </a:xfrm>
              <a:custGeom>
                <a:rect b="b" l="l" r="r" t="t"/>
                <a:pathLst>
                  <a:path extrusionOk="0" h="4586047" w="17933">
                    <a:moveTo>
                      <a:pt x="0" y="0"/>
                    </a:moveTo>
                    <a:lnTo>
                      <a:pt x="17934" y="0"/>
                    </a:lnTo>
                    <a:lnTo>
                      <a:pt x="17934" y="4586048"/>
                    </a:lnTo>
                    <a:lnTo>
                      <a:pt x="0" y="458604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64" name="Google Shape;964;p5"/>
              <p:cNvSpPr/>
              <p:nvPr/>
            </p:nvSpPr>
            <p:spPr>
              <a:xfrm>
                <a:off x="7837760" y="2638251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65" name="Google Shape;965;p5"/>
              <p:cNvSpPr/>
              <p:nvPr/>
            </p:nvSpPr>
            <p:spPr>
              <a:xfrm>
                <a:off x="7837760" y="2979981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66" name="Google Shape;966;p5"/>
              <p:cNvSpPr/>
              <p:nvPr/>
            </p:nvSpPr>
            <p:spPr>
              <a:xfrm>
                <a:off x="7837760" y="332171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67" name="Google Shape;967;p5"/>
              <p:cNvSpPr/>
              <p:nvPr/>
            </p:nvSpPr>
            <p:spPr>
              <a:xfrm>
                <a:off x="7837760" y="366344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68" name="Google Shape;968;p5"/>
              <p:cNvSpPr/>
              <p:nvPr/>
            </p:nvSpPr>
            <p:spPr>
              <a:xfrm>
                <a:off x="7837760" y="400517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69" name="Google Shape;969;p5"/>
              <p:cNvSpPr/>
              <p:nvPr/>
            </p:nvSpPr>
            <p:spPr>
              <a:xfrm>
                <a:off x="7837760" y="434690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70" name="Google Shape;970;p5"/>
              <p:cNvSpPr/>
              <p:nvPr/>
            </p:nvSpPr>
            <p:spPr>
              <a:xfrm>
                <a:off x="7837760" y="468863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71" name="Google Shape;971;p5"/>
              <p:cNvSpPr/>
              <p:nvPr/>
            </p:nvSpPr>
            <p:spPr>
              <a:xfrm>
                <a:off x="7837760" y="503035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72" name="Google Shape;972;p5"/>
              <p:cNvSpPr/>
              <p:nvPr/>
            </p:nvSpPr>
            <p:spPr>
              <a:xfrm>
                <a:off x="7837760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73" name="Google Shape;973;p5"/>
              <p:cNvSpPr/>
              <p:nvPr/>
            </p:nvSpPr>
            <p:spPr>
              <a:xfrm>
                <a:off x="7837760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74" name="Google Shape;974;p5"/>
              <p:cNvSpPr/>
              <p:nvPr/>
            </p:nvSpPr>
            <p:spPr>
              <a:xfrm>
                <a:off x="7837760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75" name="Google Shape;975;p5"/>
              <p:cNvSpPr/>
              <p:nvPr/>
            </p:nvSpPr>
            <p:spPr>
              <a:xfrm>
                <a:off x="7837760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76" name="Google Shape;976;p5"/>
              <p:cNvSpPr/>
              <p:nvPr/>
            </p:nvSpPr>
            <p:spPr>
              <a:xfrm>
                <a:off x="6543652" y="4320716"/>
                <a:ext cx="17933" cy="2538987"/>
              </a:xfrm>
              <a:custGeom>
                <a:rect b="b" l="l" r="r" t="t"/>
                <a:pathLst>
                  <a:path extrusionOk="0" h="2538987" w="17933">
                    <a:moveTo>
                      <a:pt x="10" y="4596"/>
                    </a:moveTo>
                    <a:lnTo>
                      <a:pt x="10" y="2538741"/>
                    </a:lnTo>
                    <a:lnTo>
                      <a:pt x="17944" y="2538741"/>
                    </a:lnTo>
                    <a:lnTo>
                      <a:pt x="17944" y="-246"/>
                    </a:lnTo>
                    <a:cubicBezTo>
                      <a:pt x="12053" y="1673"/>
                      <a:pt x="6062" y="3287"/>
                      <a:pt x="10" y="459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77" name="Google Shape;977;p5"/>
              <p:cNvSpPr/>
              <p:nvPr/>
            </p:nvSpPr>
            <p:spPr>
              <a:xfrm>
                <a:off x="6532354" y="3939981"/>
                <a:ext cx="423059" cy="2817141"/>
              </a:xfrm>
              <a:custGeom>
                <a:rect b="b" l="l" r="r" t="t"/>
                <a:pathLst>
                  <a:path extrusionOk="0" h="2817141" w="423059">
                    <a:moveTo>
                      <a:pt x="11308" y="2806673"/>
                    </a:moveTo>
                    <a:lnTo>
                      <a:pt x="10" y="2816895"/>
                    </a:lnTo>
                    <a:lnTo>
                      <a:pt x="423070" y="2816895"/>
                    </a:lnTo>
                    <a:lnTo>
                      <a:pt x="411861" y="2806763"/>
                    </a:lnTo>
                    <a:lnTo>
                      <a:pt x="393927" y="2790443"/>
                    </a:lnTo>
                    <a:lnTo>
                      <a:pt x="224901" y="2637019"/>
                    </a:lnTo>
                    <a:lnTo>
                      <a:pt x="393927" y="2483594"/>
                    </a:lnTo>
                    <a:lnTo>
                      <a:pt x="411861" y="2467364"/>
                    </a:lnTo>
                    <a:lnTo>
                      <a:pt x="413206" y="2466109"/>
                    </a:lnTo>
                    <a:lnTo>
                      <a:pt x="411861" y="2464853"/>
                    </a:lnTo>
                    <a:lnTo>
                      <a:pt x="393927" y="2448623"/>
                    </a:lnTo>
                    <a:lnTo>
                      <a:pt x="224901" y="2295199"/>
                    </a:lnTo>
                    <a:lnTo>
                      <a:pt x="393927" y="2141775"/>
                    </a:lnTo>
                    <a:lnTo>
                      <a:pt x="411861" y="2125545"/>
                    </a:lnTo>
                    <a:lnTo>
                      <a:pt x="413206" y="2124289"/>
                    </a:lnTo>
                    <a:lnTo>
                      <a:pt x="411861" y="2123034"/>
                    </a:lnTo>
                    <a:lnTo>
                      <a:pt x="393927" y="2106804"/>
                    </a:lnTo>
                    <a:lnTo>
                      <a:pt x="224901" y="1953469"/>
                    </a:lnTo>
                    <a:lnTo>
                      <a:pt x="393927" y="1800045"/>
                    </a:lnTo>
                    <a:lnTo>
                      <a:pt x="411861" y="1783815"/>
                    </a:lnTo>
                    <a:lnTo>
                      <a:pt x="413206" y="1782559"/>
                    </a:lnTo>
                    <a:lnTo>
                      <a:pt x="411861" y="1781304"/>
                    </a:lnTo>
                    <a:lnTo>
                      <a:pt x="393927" y="1765074"/>
                    </a:lnTo>
                    <a:lnTo>
                      <a:pt x="224542" y="1611650"/>
                    </a:lnTo>
                    <a:lnTo>
                      <a:pt x="393569" y="1458315"/>
                    </a:lnTo>
                    <a:lnTo>
                      <a:pt x="411503" y="1442085"/>
                    </a:lnTo>
                    <a:lnTo>
                      <a:pt x="412848" y="1440830"/>
                    </a:lnTo>
                    <a:lnTo>
                      <a:pt x="411503" y="1439574"/>
                    </a:lnTo>
                    <a:lnTo>
                      <a:pt x="393569" y="1423344"/>
                    </a:lnTo>
                    <a:lnTo>
                      <a:pt x="224542" y="1269920"/>
                    </a:lnTo>
                    <a:lnTo>
                      <a:pt x="393569" y="1116586"/>
                    </a:lnTo>
                    <a:lnTo>
                      <a:pt x="411503" y="1100356"/>
                    </a:lnTo>
                    <a:lnTo>
                      <a:pt x="412848" y="1099100"/>
                    </a:lnTo>
                    <a:lnTo>
                      <a:pt x="411503" y="1097845"/>
                    </a:lnTo>
                    <a:lnTo>
                      <a:pt x="393569" y="1081614"/>
                    </a:lnTo>
                    <a:lnTo>
                      <a:pt x="224542" y="928190"/>
                    </a:lnTo>
                    <a:lnTo>
                      <a:pt x="393569" y="775035"/>
                    </a:lnTo>
                    <a:lnTo>
                      <a:pt x="411503" y="758805"/>
                    </a:lnTo>
                    <a:lnTo>
                      <a:pt x="412848" y="757549"/>
                    </a:lnTo>
                    <a:lnTo>
                      <a:pt x="411503" y="756294"/>
                    </a:lnTo>
                    <a:lnTo>
                      <a:pt x="393569" y="740064"/>
                    </a:lnTo>
                    <a:lnTo>
                      <a:pt x="224542" y="586729"/>
                    </a:lnTo>
                    <a:lnTo>
                      <a:pt x="393569" y="433395"/>
                    </a:lnTo>
                    <a:lnTo>
                      <a:pt x="411503" y="417165"/>
                    </a:lnTo>
                    <a:lnTo>
                      <a:pt x="412848" y="415909"/>
                    </a:lnTo>
                    <a:lnTo>
                      <a:pt x="411503" y="414654"/>
                    </a:lnTo>
                    <a:lnTo>
                      <a:pt x="393569" y="398424"/>
                    </a:lnTo>
                    <a:lnTo>
                      <a:pt x="224542" y="245089"/>
                    </a:lnTo>
                    <a:lnTo>
                      <a:pt x="393569" y="91665"/>
                    </a:lnTo>
                    <a:lnTo>
                      <a:pt x="411503" y="75435"/>
                    </a:lnTo>
                    <a:lnTo>
                      <a:pt x="412848" y="74179"/>
                    </a:lnTo>
                    <a:lnTo>
                      <a:pt x="411503" y="72924"/>
                    </a:lnTo>
                    <a:lnTo>
                      <a:pt x="393569" y="56694"/>
                    </a:lnTo>
                    <a:lnTo>
                      <a:pt x="330800" y="-246"/>
                    </a:lnTo>
                    <a:lnTo>
                      <a:pt x="322909" y="16791"/>
                    </a:lnTo>
                    <a:lnTo>
                      <a:pt x="376711" y="65213"/>
                    </a:lnTo>
                    <a:lnTo>
                      <a:pt x="386574" y="74179"/>
                    </a:lnTo>
                    <a:lnTo>
                      <a:pt x="376711" y="83146"/>
                    </a:lnTo>
                    <a:lnTo>
                      <a:pt x="226515" y="219085"/>
                    </a:lnTo>
                    <a:cubicBezTo>
                      <a:pt x="219251" y="233970"/>
                      <a:pt x="211809" y="248766"/>
                      <a:pt x="204367" y="263920"/>
                    </a:cubicBezTo>
                    <a:lnTo>
                      <a:pt x="211540" y="257374"/>
                    </a:lnTo>
                    <a:lnTo>
                      <a:pt x="376711" y="407122"/>
                    </a:lnTo>
                    <a:lnTo>
                      <a:pt x="386574" y="416089"/>
                    </a:lnTo>
                    <a:lnTo>
                      <a:pt x="376711" y="425056"/>
                    </a:lnTo>
                    <a:lnTo>
                      <a:pt x="211540" y="574803"/>
                    </a:lnTo>
                    <a:lnTo>
                      <a:pt x="95598" y="469621"/>
                    </a:lnTo>
                    <a:lnTo>
                      <a:pt x="46458" y="424787"/>
                    </a:lnTo>
                    <a:lnTo>
                      <a:pt x="36595" y="415820"/>
                    </a:lnTo>
                    <a:lnTo>
                      <a:pt x="46458" y="406853"/>
                    </a:lnTo>
                    <a:lnTo>
                      <a:pt x="29242" y="406853"/>
                    </a:lnTo>
                    <a:lnTo>
                      <a:pt x="29242" y="398424"/>
                    </a:lnTo>
                    <a:lnTo>
                      <a:pt x="11308" y="414654"/>
                    </a:lnTo>
                    <a:lnTo>
                      <a:pt x="9963" y="415909"/>
                    </a:lnTo>
                    <a:lnTo>
                      <a:pt x="11308" y="417165"/>
                    </a:lnTo>
                    <a:lnTo>
                      <a:pt x="29242" y="433395"/>
                    </a:lnTo>
                    <a:lnTo>
                      <a:pt x="86631" y="485493"/>
                    </a:lnTo>
                    <a:lnTo>
                      <a:pt x="197910" y="586729"/>
                    </a:lnTo>
                    <a:lnTo>
                      <a:pt x="29242" y="739885"/>
                    </a:lnTo>
                    <a:lnTo>
                      <a:pt x="11308" y="756115"/>
                    </a:lnTo>
                    <a:lnTo>
                      <a:pt x="9963" y="757370"/>
                    </a:lnTo>
                    <a:lnTo>
                      <a:pt x="11308" y="758625"/>
                    </a:lnTo>
                    <a:lnTo>
                      <a:pt x="29242" y="774855"/>
                    </a:lnTo>
                    <a:lnTo>
                      <a:pt x="198269" y="928190"/>
                    </a:lnTo>
                    <a:lnTo>
                      <a:pt x="29242" y="1081614"/>
                    </a:lnTo>
                    <a:lnTo>
                      <a:pt x="11308" y="1097845"/>
                    </a:lnTo>
                    <a:lnTo>
                      <a:pt x="9963" y="1099100"/>
                    </a:lnTo>
                    <a:lnTo>
                      <a:pt x="11308" y="1100356"/>
                    </a:lnTo>
                    <a:lnTo>
                      <a:pt x="29242" y="1116586"/>
                    </a:lnTo>
                    <a:lnTo>
                      <a:pt x="198269" y="1269920"/>
                    </a:lnTo>
                    <a:lnTo>
                      <a:pt x="29242" y="1423344"/>
                    </a:lnTo>
                    <a:lnTo>
                      <a:pt x="11308" y="1439574"/>
                    </a:lnTo>
                    <a:lnTo>
                      <a:pt x="9963" y="1440830"/>
                    </a:lnTo>
                    <a:lnTo>
                      <a:pt x="11308" y="1442085"/>
                    </a:lnTo>
                    <a:lnTo>
                      <a:pt x="29242" y="1458315"/>
                    </a:lnTo>
                    <a:lnTo>
                      <a:pt x="198269" y="1611650"/>
                    </a:lnTo>
                    <a:lnTo>
                      <a:pt x="29242" y="1765074"/>
                    </a:lnTo>
                    <a:lnTo>
                      <a:pt x="11308" y="1781304"/>
                    </a:lnTo>
                    <a:lnTo>
                      <a:pt x="9963" y="1782559"/>
                    </a:lnTo>
                    <a:lnTo>
                      <a:pt x="11308" y="1783815"/>
                    </a:lnTo>
                    <a:lnTo>
                      <a:pt x="29242" y="1800045"/>
                    </a:lnTo>
                    <a:lnTo>
                      <a:pt x="198269" y="1953469"/>
                    </a:lnTo>
                    <a:lnTo>
                      <a:pt x="29242" y="2106804"/>
                    </a:lnTo>
                    <a:lnTo>
                      <a:pt x="11308" y="2123034"/>
                    </a:lnTo>
                    <a:lnTo>
                      <a:pt x="9963" y="2124289"/>
                    </a:lnTo>
                    <a:lnTo>
                      <a:pt x="11308" y="2125545"/>
                    </a:lnTo>
                    <a:lnTo>
                      <a:pt x="29242" y="2141775"/>
                    </a:lnTo>
                    <a:lnTo>
                      <a:pt x="198269" y="2295199"/>
                    </a:lnTo>
                    <a:lnTo>
                      <a:pt x="29242" y="2448623"/>
                    </a:lnTo>
                    <a:lnTo>
                      <a:pt x="11308" y="2464853"/>
                    </a:lnTo>
                    <a:lnTo>
                      <a:pt x="9963" y="2466109"/>
                    </a:lnTo>
                    <a:lnTo>
                      <a:pt x="11308" y="2467364"/>
                    </a:lnTo>
                    <a:lnTo>
                      <a:pt x="29242" y="2483594"/>
                    </a:lnTo>
                    <a:lnTo>
                      <a:pt x="198269" y="2637019"/>
                    </a:lnTo>
                    <a:lnTo>
                      <a:pt x="29242" y="2790353"/>
                    </a:lnTo>
                    <a:close/>
                    <a:moveTo>
                      <a:pt x="46100" y="766068"/>
                    </a:moveTo>
                    <a:lnTo>
                      <a:pt x="36237" y="757101"/>
                    </a:lnTo>
                    <a:lnTo>
                      <a:pt x="46100" y="748134"/>
                    </a:lnTo>
                    <a:lnTo>
                      <a:pt x="211181" y="598297"/>
                    </a:lnTo>
                    <a:lnTo>
                      <a:pt x="376352" y="748134"/>
                    </a:lnTo>
                    <a:lnTo>
                      <a:pt x="386216" y="757101"/>
                    </a:lnTo>
                    <a:lnTo>
                      <a:pt x="376352" y="766068"/>
                    </a:lnTo>
                    <a:lnTo>
                      <a:pt x="211181" y="915816"/>
                    </a:lnTo>
                    <a:close/>
                    <a:moveTo>
                      <a:pt x="46100" y="1107798"/>
                    </a:moveTo>
                    <a:lnTo>
                      <a:pt x="36237" y="1098831"/>
                    </a:lnTo>
                    <a:lnTo>
                      <a:pt x="46100" y="1089864"/>
                    </a:lnTo>
                    <a:lnTo>
                      <a:pt x="211181" y="940027"/>
                    </a:lnTo>
                    <a:lnTo>
                      <a:pt x="376352" y="1089864"/>
                    </a:lnTo>
                    <a:lnTo>
                      <a:pt x="386216" y="1098831"/>
                    </a:lnTo>
                    <a:lnTo>
                      <a:pt x="376352" y="1107798"/>
                    </a:lnTo>
                    <a:lnTo>
                      <a:pt x="211181" y="1257546"/>
                    </a:lnTo>
                    <a:close/>
                    <a:moveTo>
                      <a:pt x="46100" y="1449527"/>
                    </a:moveTo>
                    <a:lnTo>
                      <a:pt x="36237" y="1440560"/>
                    </a:lnTo>
                    <a:lnTo>
                      <a:pt x="46100" y="1431593"/>
                    </a:lnTo>
                    <a:lnTo>
                      <a:pt x="211181" y="1281756"/>
                    </a:lnTo>
                    <a:lnTo>
                      <a:pt x="376352" y="1431593"/>
                    </a:lnTo>
                    <a:lnTo>
                      <a:pt x="386216" y="1440560"/>
                    </a:lnTo>
                    <a:lnTo>
                      <a:pt x="376352" y="1449527"/>
                    </a:lnTo>
                    <a:lnTo>
                      <a:pt x="211181" y="1599993"/>
                    </a:lnTo>
                    <a:close/>
                    <a:moveTo>
                      <a:pt x="46100" y="1791258"/>
                    </a:moveTo>
                    <a:lnTo>
                      <a:pt x="36237" y="1782291"/>
                    </a:lnTo>
                    <a:lnTo>
                      <a:pt x="46100" y="1773324"/>
                    </a:lnTo>
                    <a:lnTo>
                      <a:pt x="211181" y="1623576"/>
                    </a:lnTo>
                    <a:lnTo>
                      <a:pt x="376352" y="1773324"/>
                    </a:lnTo>
                    <a:lnTo>
                      <a:pt x="386216" y="1782291"/>
                    </a:lnTo>
                    <a:lnTo>
                      <a:pt x="376352" y="1791258"/>
                    </a:lnTo>
                    <a:lnTo>
                      <a:pt x="211181" y="1941095"/>
                    </a:lnTo>
                    <a:close/>
                    <a:moveTo>
                      <a:pt x="46100" y="2132987"/>
                    </a:moveTo>
                    <a:lnTo>
                      <a:pt x="36237" y="2124020"/>
                    </a:lnTo>
                    <a:lnTo>
                      <a:pt x="46100" y="2115053"/>
                    </a:lnTo>
                    <a:lnTo>
                      <a:pt x="211181" y="1965305"/>
                    </a:lnTo>
                    <a:lnTo>
                      <a:pt x="376352" y="2115053"/>
                    </a:lnTo>
                    <a:lnTo>
                      <a:pt x="386216" y="2124020"/>
                    </a:lnTo>
                    <a:lnTo>
                      <a:pt x="376352" y="2132987"/>
                    </a:lnTo>
                    <a:lnTo>
                      <a:pt x="211181" y="2282825"/>
                    </a:lnTo>
                    <a:close/>
                    <a:moveTo>
                      <a:pt x="46100" y="2474807"/>
                    </a:moveTo>
                    <a:lnTo>
                      <a:pt x="36237" y="2465840"/>
                    </a:lnTo>
                    <a:lnTo>
                      <a:pt x="46100" y="2456873"/>
                    </a:lnTo>
                    <a:lnTo>
                      <a:pt x="211181" y="2307035"/>
                    </a:lnTo>
                    <a:lnTo>
                      <a:pt x="376352" y="2456873"/>
                    </a:lnTo>
                    <a:lnTo>
                      <a:pt x="386216" y="2465840"/>
                    </a:lnTo>
                    <a:lnTo>
                      <a:pt x="376352" y="2474807"/>
                    </a:lnTo>
                    <a:lnTo>
                      <a:pt x="211181" y="2624913"/>
                    </a:lnTo>
                    <a:close/>
                    <a:moveTo>
                      <a:pt x="211181" y="2649124"/>
                    </a:moveTo>
                    <a:lnTo>
                      <a:pt x="376263" y="2798961"/>
                    </a:lnTo>
                    <a:lnTo>
                      <a:pt x="46100" y="279896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78" name="Google Shape;978;p5"/>
              <p:cNvSpPr/>
              <p:nvPr/>
            </p:nvSpPr>
            <p:spPr>
              <a:xfrm>
                <a:off x="6925913" y="3670614"/>
                <a:ext cx="17933" cy="3189089"/>
              </a:xfrm>
              <a:custGeom>
                <a:rect b="b" l="l" r="r" t="t"/>
                <a:pathLst>
                  <a:path extrusionOk="0" h="3189089" w="17933">
                    <a:moveTo>
                      <a:pt x="10" y="30331"/>
                    </a:moveTo>
                    <a:lnTo>
                      <a:pt x="10" y="3188844"/>
                    </a:lnTo>
                    <a:lnTo>
                      <a:pt x="17944" y="3188844"/>
                    </a:lnTo>
                    <a:lnTo>
                      <a:pt x="17944" y="292"/>
                    </a:lnTo>
                    <a:lnTo>
                      <a:pt x="17406" y="-246"/>
                    </a:lnTo>
                    <a:cubicBezTo>
                      <a:pt x="12294" y="10066"/>
                      <a:pt x="6107" y="20199"/>
                      <a:pt x="10" y="30331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79" name="Google Shape;979;p5"/>
              <p:cNvSpPr/>
              <p:nvPr/>
            </p:nvSpPr>
            <p:spPr>
              <a:xfrm>
                <a:off x="6824227" y="4005170"/>
                <a:ext cx="107603" cy="17933"/>
              </a:xfrm>
              <a:custGeom>
                <a:rect b="b" l="l" r="r" t="t"/>
                <a:pathLst>
                  <a:path extrusionOk="0" h="17933" w="107603">
                    <a:moveTo>
                      <a:pt x="107613" y="-246"/>
                    </a:moveTo>
                    <a:lnTo>
                      <a:pt x="107613" y="17688"/>
                    </a:lnTo>
                    <a:lnTo>
                      <a:pt x="10" y="17688"/>
                    </a:lnTo>
                    <a:cubicBezTo>
                      <a:pt x="2790" y="11770"/>
                      <a:pt x="5659" y="5762"/>
                      <a:pt x="8439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80" name="Google Shape;980;p5"/>
              <p:cNvSpPr/>
              <p:nvPr/>
            </p:nvSpPr>
            <p:spPr>
              <a:xfrm>
                <a:off x="6555220" y="434690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81" name="Google Shape;981;p5"/>
              <p:cNvSpPr/>
              <p:nvPr/>
            </p:nvSpPr>
            <p:spPr>
              <a:xfrm>
                <a:off x="6555309" y="468863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82" name="Google Shape;982;p5"/>
              <p:cNvSpPr/>
              <p:nvPr/>
            </p:nvSpPr>
            <p:spPr>
              <a:xfrm>
                <a:off x="6555309" y="503035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83" name="Google Shape;983;p5"/>
              <p:cNvSpPr/>
              <p:nvPr/>
            </p:nvSpPr>
            <p:spPr>
              <a:xfrm>
                <a:off x="6555309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84" name="Google Shape;984;p5"/>
              <p:cNvSpPr/>
              <p:nvPr/>
            </p:nvSpPr>
            <p:spPr>
              <a:xfrm>
                <a:off x="6555309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85" name="Google Shape;985;p5"/>
              <p:cNvSpPr/>
              <p:nvPr/>
            </p:nvSpPr>
            <p:spPr>
              <a:xfrm>
                <a:off x="6555309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86" name="Google Shape;986;p5"/>
              <p:cNvSpPr/>
              <p:nvPr/>
            </p:nvSpPr>
            <p:spPr>
              <a:xfrm>
                <a:off x="6555309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87" name="Google Shape;987;p5"/>
              <p:cNvSpPr/>
              <p:nvPr/>
            </p:nvSpPr>
            <p:spPr>
              <a:xfrm>
                <a:off x="5260843" y="5470815"/>
                <a:ext cx="17933" cy="1388888"/>
              </a:xfrm>
              <a:custGeom>
                <a:rect b="b" l="l" r="r" t="t"/>
                <a:pathLst>
                  <a:path extrusionOk="0" h="1388888" w="17933">
                    <a:moveTo>
                      <a:pt x="10" y="-246"/>
                    </a:moveTo>
                    <a:lnTo>
                      <a:pt x="10" y="1388642"/>
                    </a:lnTo>
                    <a:lnTo>
                      <a:pt x="17944" y="1388642"/>
                    </a:lnTo>
                    <a:lnTo>
                      <a:pt x="17944" y="11321"/>
                    </a:lnTo>
                    <a:cubicBezTo>
                      <a:pt x="11738" y="7824"/>
                      <a:pt x="5749" y="3959"/>
                      <a:pt x="10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88" name="Google Shape;988;p5"/>
              <p:cNvSpPr/>
              <p:nvPr/>
            </p:nvSpPr>
            <p:spPr>
              <a:xfrm>
                <a:off x="5249545" y="5432616"/>
                <a:ext cx="423059" cy="1324953"/>
              </a:xfrm>
              <a:custGeom>
                <a:rect b="b" l="l" r="r" t="t"/>
                <a:pathLst>
                  <a:path extrusionOk="0" h="1324953" w="423059">
                    <a:moveTo>
                      <a:pt x="393927" y="1297807"/>
                    </a:moveTo>
                    <a:lnTo>
                      <a:pt x="224901" y="1144383"/>
                    </a:lnTo>
                    <a:lnTo>
                      <a:pt x="393927" y="990959"/>
                    </a:lnTo>
                    <a:lnTo>
                      <a:pt x="411861" y="974728"/>
                    </a:lnTo>
                    <a:lnTo>
                      <a:pt x="413206" y="973473"/>
                    </a:lnTo>
                    <a:lnTo>
                      <a:pt x="411861" y="972218"/>
                    </a:lnTo>
                    <a:lnTo>
                      <a:pt x="393927" y="955988"/>
                    </a:lnTo>
                    <a:lnTo>
                      <a:pt x="224901" y="802564"/>
                    </a:lnTo>
                    <a:lnTo>
                      <a:pt x="393927" y="649139"/>
                    </a:lnTo>
                    <a:lnTo>
                      <a:pt x="411861" y="632909"/>
                    </a:lnTo>
                    <a:lnTo>
                      <a:pt x="413206" y="631654"/>
                    </a:lnTo>
                    <a:lnTo>
                      <a:pt x="411861" y="630399"/>
                    </a:lnTo>
                    <a:lnTo>
                      <a:pt x="393927" y="614168"/>
                    </a:lnTo>
                    <a:lnTo>
                      <a:pt x="224901" y="460834"/>
                    </a:lnTo>
                    <a:lnTo>
                      <a:pt x="393927" y="307409"/>
                    </a:lnTo>
                    <a:lnTo>
                      <a:pt x="411861" y="291179"/>
                    </a:lnTo>
                    <a:lnTo>
                      <a:pt x="413206" y="289924"/>
                    </a:lnTo>
                    <a:lnTo>
                      <a:pt x="411861" y="288668"/>
                    </a:lnTo>
                    <a:lnTo>
                      <a:pt x="393927" y="272438"/>
                    </a:lnTo>
                    <a:lnTo>
                      <a:pt x="224901" y="119014"/>
                    </a:lnTo>
                    <a:lnTo>
                      <a:pt x="356445" y="-246"/>
                    </a:lnTo>
                    <a:cubicBezTo>
                      <a:pt x="345748" y="2032"/>
                      <a:pt x="334943" y="3771"/>
                      <a:pt x="324075" y="4955"/>
                    </a:cubicBezTo>
                    <a:lnTo>
                      <a:pt x="211540" y="107357"/>
                    </a:lnTo>
                    <a:lnTo>
                      <a:pt x="160249" y="60819"/>
                    </a:lnTo>
                    <a:cubicBezTo>
                      <a:pt x="153694" y="63231"/>
                      <a:pt x="146978" y="65204"/>
                      <a:pt x="140163" y="66737"/>
                    </a:cubicBezTo>
                    <a:lnTo>
                      <a:pt x="198269" y="119462"/>
                    </a:lnTo>
                    <a:lnTo>
                      <a:pt x="29242" y="272887"/>
                    </a:lnTo>
                    <a:lnTo>
                      <a:pt x="11308" y="289117"/>
                    </a:lnTo>
                    <a:lnTo>
                      <a:pt x="9963" y="290372"/>
                    </a:lnTo>
                    <a:lnTo>
                      <a:pt x="11308" y="291628"/>
                    </a:lnTo>
                    <a:lnTo>
                      <a:pt x="29242" y="307858"/>
                    </a:lnTo>
                    <a:lnTo>
                      <a:pt x="198269" y="461282"/>
                    </a:lnTo>
                    <a:lnTo>
                      <a:pt x="29242" y="614617"/>
                    </a:lnTo>
                    <a:lnTo>
                      <a:pt x="11308" y="630847"/>
                    </a:lnTo>
                    <a:lnTo>
                      <a:pt x="9963" y="632102"/>
                    </a:lnTo>
                    <a:lnTo>
                      <a:pt x="11308" y="633357"/>
                    </a:lnTo>
                    <a:lnTo>
                      <a:pt x="29242" y="649587"/>
                    </a:lnTo>
                    <a:lnTo>
                      <a:pt x="198269" y="803012"/>
                    </a:lnTo>
                    <a:lnTo>
                      <a:pt x="29242" y="956436"/>
                    </a:lnTo>
                    <a:lnTo>
                      <a:pt x="11308" y="972666"/>
                    </a:lnTo>
                    <a:lnTo>
                      <a:pt x="9963" y="973922"/>
                    </a:lnTo>
                    <a:lnTo>
                      <a:pt x="11308" y="975177"/>
                    </a:lnTo>
                    <a:lnTo>
                      <a:pt x="29242" y="991407"/>
                    </a:lnTo>
                    <a:lnTo>
                      <a:pt x="198269" y="1144831"/>
                    </a:lnTo>
                    <a:lnTo>
                      <a:pt x="29242" y="1298166"/>
                    </a:lnTo>
                    <a:lnTo>
                      <a:pt x="11308" y="1314486"/>
                    </a:lnTo>
                    <a:lnTo>
                      <a:pt x="10" y="1324708"/>
                    </a:lnTo>
                    <a:lnTo>
                      <a:pt x="423070" y="1324708"/>
                    </a:lnTo>
                    <a:lnTo>
                      <a:pt x="411861" y="1314575"/>
                    </a:lnTo>
                    <a:close/>
                    <a:moveTo>
                      <a:pt x="46458" y="298891"/>
                    </a:moveTo>
                    <a:lnTo>
                      <a:pt x="36595" y="289924"/>
                    </a:lnTo>
                    <a:lnTo>
                      <a:pt x="46458" y="280957"/>
                    </a:lnTo>
                    <a:lnTo>
                      <a:pt x="211540" y="131209"/>
                    </a:lnTo>
                    <a:lnTo>
                      <a:pt x="376711" y="280957"/>
                    </a:lnTo>
                    <a:lnTo>
                      <a:pt x="386574" y="289924"/>
                    </a:lnTo>
                    <a:lnTo>
                      <a:pt x="376711" y="298891"/>
                    </a:lnTo>
                    <a:lnTo>
                      <a:pt x="211540" y="448728"/>
                    </a:lnTo>
                    <a:close/>
                    <a:moveTo>
                      <a:pt x="46458" y="640620"/>
                    </a:moveTo>
                    <a:lnTo>
                      <a:pt x="36595" y="631654"/>
                    </a:lnTo>
                    <a:lnTo>
                      <a:pt x="46458" y="622687"/>
                    </a:lnTo>
                    <a:lnTo>
                      <a:pt x="211540" y="472939"/>
                    </a:lnTo>
                    <a:lnTo>
                      <a:pt x="376711" y="622687"/>
                    </a:lnTo>
                    <a:lnTo>
                      <a:pt x="386574" y="631654"/>
                    </a:lnTo>
                    <a:lnTo>
                      <a:pt x="376711" y="640620"/>
                    </a:lnTo>
                    <a:lnTo>
                      <a:pt x="211540" y="790458"/>
                    </a:lnTo>
                    <a:close/>
                    <a:moveTo>
                      <a:pt x="46458" y="982440"/>
                    </a:moveTo>
                    <a:lnTo>
                      <a:pt x="36595" y="973473"/>
                    </a:lnTo>
                    <a:lnTo>
                      <a:pt x="46458" y="964507"/>
                    </a:lnTo>
                    <a:lnTo>
                      <a:pt x="211540" y="814669"/>
                    </a:lnTo>
                    <a:lnTo>
                      <a:pt x="376711" y="964507"/>
                    </a:lnTo>
                    <a:lnTo>
                      <a:pt x="386574" y="973473"/>
                    </a:lnTo>
                    <a:lnTo>
                      <a:pt x="376711" y="982440"/>
                    </a:lnTo>
                    <a:lnTo>
                      <a:pt x="211540" y="1132278"/>
                    </a:lnTo>
                    <a:close/>
                    <a:moveTo>
                      <a:pt x="46458" y="1306326"/>
                    </a:moveTo>
                    <a:lnTo>
                      <a:pt x="211540" y="1156488"/>
                    </a:lnTo>
                    <a:lnTo>
                      <a:pt x="376621" y="1306326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89" name="Google Shape;989;p5"/>
              <p:cNvSpPr/>
              <p:nvPr/>
            </p:nvSpPr>
            <p:spPr>
              <a:xfrm>
                <a:off x="5643462" y="5416027"/>
                <a:ext cx="17933" cy="1443676"/>
              </a:xfrm>
              <a:custGeom>
                <a:rect b="b" l="l" r="r" t="t"/>
                <a:pathLst>
                  <a:path extrusionOk="0" h="1443676" w="17933">
                    <a:moveTo>
                      <a:pt x="10" y="5941"/>
                    </a:moveTo>
                    <a:lnTo>
                      <a:pt x="10" y="1443430"/>
                    </a:lnTo>
                    <a:lnTo>
                      <a:pt x="17944" y="1443430"/>
                    </a:lnTo>
                    <a:lnTo>
                      <a:pt x="17944" y="-246"/>
                    </a:lnTo>
                    <a:cubicBezTo>
                      <a:pt x="12474" y="1727"/>
                      <a:pt x="6018" y="3878"/>
                      <a:pt x="10" y="5941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90" name="Google Shape;990;p5"/>
              <p:cNvSpPr/>
              <p:nvPr/>
            </p:nvSpPr>
            <p:spPr>
              <a:xfrm>
                <a:off x="5272859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91" name="Google Shape;991;p5"/>
              <p:cNvSpPr/>
              <p:nvPr/>
            </p:nvSpPr>
            <p:spPr>
              <a:xfrm>
                <a:off x="5272859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92" name="Google Shape;992;p5"/>
              <p:cNvSpPr/>
              <p:nvPr/>
            </p:nvSpPr>
            <p:spPr>
              <a:xfrm>
                <a:off x="5272859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93" name="Google Shape;993;p5"/>
              <p:cNvSpPr/>
              <p:nvPr/>
            </p:nvSpPr>
            <p:spPr>
              <a:xfrm>
                <a:off x="3978392" y="4668454"/>
                <a:ext cx="17933" cy="2191249"/>
              </a:xfrm>
              <a:custGeom>
                <a:rect b="b" l="l" r="r" t="t"/>
                <a:pathLst>
                  <a:path extrusionOk="0" h="2191249" w="17933">
                    <a:moveTo>
                      <a:pt x="10" y="-246"/>
                    </a:moveTo>
                    <a:lnTo>
                      <a:pt x="10" y="2191003"/>
                    </a:lnTo>
                    <a:lnTo>
                      <a:pt x="17944" y="2191003"/>
                    </a:lnTo>
                    <a:lnTo>
                      <a:pt x="17944" y="22530"/>
                    </a:lnTo>
                    <a:cubicBezTo>
                      <a:pt x="11667" y="14997"/>
                      <a:pt x="5659" y="7465"/>
                      <a:pt x="10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94" name="Google Shape;994;p5"/>
              <p:cNvSpPr/>
              <p:nvPr/>
            </p:nvSpPr>
            <p:spPr>
              <a:xfrm>
                <a:off x="3967184" y="4684774"/>
                <a:ext cx="422970" cy="2072348"/>
              </a:xfrm>
              <a:custGeom>
                <a:rect b="b" l="l" r="r" t="t"/>
                <a:pathLst>
                  <a:path extrusionOk="0" h="2072348" w="422970">
                    <a:moveTo>
                      <a:pt x="393837" y="2045650"/>
                    </a:moveTo>
                    <a:lnTo>
                      <a:pt x="224811" y="1892226"/>
                    </a:lnTo>
                    <a:lnTo>
                      <a:pt x="393837" y="1738801"/>
                    </a:lnTo>
                    <a:lnTo>
                      <a:pt x="411771" y="1722571"/>
                    </a:lnTo>
                    <a:lnTo>
                      <a:pt x="413116" y="1721316"/>
                    </a:lnTo>
                    <a:lnTo>
                      <a:pt x="411771" y="1720060"/>
                    </a:lnTo>
                    <a:lnTo>
                      <a:pt x="393837" y="1703830"/>
                    </a:lnTo>
                    <a:lnTo>
                      <a:pt x="224811" y="1550406"/>
                    </a:lnTo>
                    <a:lnTo>
                      <a:pt x="393837" y="1396982"/>
                    </a:lnTo>
                    <a:lnTo>
                      <a:pt x="411771" y="1380751"/>
                    </a:lnTo>
                    <a:lnTo>
                      <a:pt x="413116" y="1379496"/>
                    </a:lnTo>
                    <a:lnTo>
                      <a:pt x="411771" y="1378241"/>
                    </a:lnTo>
                    <a:lnTo>
                      <a:pt x="393837" y="1362011"/>
                    </a:lnTo>
                    <a:lnTo>
                      <a:pt x="224811" y="1208676"/>
                    </a:lnTo>
                    <a:lnTo>
                      <a:pt x="393837" y="1055252"/>
                    </a:lnTo>
                    <a:lnTo>
                      <a:pt x="411771" y="1039022"/>
                    </a:lnTo>
                    <a:lnTo>
                      <a:pt x="413116" y="1037766"/>
                    </a:lnTo>
                    <a:lnTo>
                      <a:pt x="411771" y="1036511"/>
                    </a:lnTo>
                    <a:lnTo>
                      <a:pt x="393837" y="1020281"/>
                    </a:lnTo>
                    <a:lnTo>
                      <a:pt x="224811" y="866857"/>
                    </a:lnTo>
                    <a:lnTo>
                      <a:pt x="393837" y="713522"/>
                    </a:lnTo>
                    <a:lnTo>
                      <a:pt x="411771" y="697292"/>
                    </a:lnTo>
                    <a:lnTo>
                      <a:pt x="413116" y="696037"/>
                    </a:lnTo>
                    <a:lnTo>
                      <a:pt x="411771" y="694781"/>
                    </a:lnTo>
                    <a:lnTo>
                      <a:pt x="393837" y="678551"/>
                    </a:lnTo>
                    <a:lnTo>
                      <a:pt x="224811" y="525127"/>
                    </a:lnTo>
                    <a:lnTo>
                      <a:pt x="359315" y="403266"/>
                    </a:lnTo>
                    <a:lnTo>
                      <a:pt x="394017" y="371793"/>
                    </a:lnTo>
                    <a:lnTo>
                      <a:pt x="411950" y="355562"/>
                    </a:lnTo>
                    <a:lnTo>
                      <a:pt x="413296" y="354307"/>
                    </a:lnTo>
                    <a:lnTo>
                      <a:pt x="411950" y="353051"/>
                    </a:lnTo>
                    <a:lnTo>
                      <a:pt x="394017" y="336821"/>
                    </a:lnTo>
                    <a:lnTo>
                      <a:pt x="352679" y="299250"/>
                    </a:lnTo>
                    <a:cubicBezTo>
                      <a:pt x="339928" y="297403"/>
                      <a:pt x="327419" y="294157"/>
                      <a:pt x="315377" y="289565"/>
                    </a:cubicBezTo>
                    <a:lnTo>
                      <a:pt x="376621" y="345071"/>
                    </a:lnTo>
                    <a:lnTo>
                      <a:pt x="386484" y="354038"/>
                    </a:lnTo>
                    <a:lnTo>
                      <a:pt x="376621" y="363005"/>
                    </a:lnTo>
                    <a:lnTo>
                      <a:pt x="345595" y="391161"/>
                    </a:lnTo>
                    <a:lnTo>
                      <a:pt x="211091" y="512752"/>
                    </a:lnTo>
                    <a:lnTo>
                      <a:pt x="46010" y="363005"/>
                    </a:lnTo>
                    <a:lnTo>
                      <a:pt x="36147" y="354038"/>
                    </a:lnTo>
                    <a:lnTo>
                      <a:pt x="46010" y="345071"/>
                    </a:lnTo>
                    <a:lnTo>
                      <a:pt x="171547" y="231280"/>
                    </a:lnTo>
                    <a:lnTo>
                      <a:pt x="211271" y="195413"/>
                    </a:lnTo>
                    <a:lnTo>
                      <a:pt x="238172" y="220072"/>
                    </a:lnTo>
                    <a:cubicBezTo>
                      <a:pt x="231957" y="207069"/>
                      <a:pt x="224945" y="194462"/>
                      <a:pt x="217189" y="182321"/>
                    </a:cubicBezTo>
                    <a:cubicBezTo>
                      <a:pt x="216382" y="181066"/>
                      <a:pt x="215306" y="179631"/>
                      <a:pt x="214140" y="178106"/>
                    </a:cubicBezTo>
                    <a:lnTo>
                      <a:pt x="212167" y="176134"/>
                    </a:lnTo>
                    <a:cubicBezTo>
                      <a:pt x="201048" y="164298"/>
                      <a:pt x="190019" y="152551"/>
                      <a:pt x="178093" y="141342"/>
                    </a:cubicBezTo>
                    <a:lnTo>
                      <a:pt x="169126" y="133541"/>
                    </a:lnTo>
                    <a:cubicBezTo>
                      <a:pt x="139715" y="107178"/>
                      <a:pt x="108151" y="83416"/>
                      <a:pt x="78560" y="57322"/>
                    </a:cubicBezTo>
                    <a:cubicBezTo>
                      <a:pt x="58501" y="39693"/>
                      <a:pt x="39939" y="20441"/>
                      <a:pt x="23055" y="-246"/>
                    </a:cubicBezTo>
                    <a:lnTo>
                      <a:pt x="10411" y="11232"/>
                    </a:lnTo>
                    <a:lnTo>
                      <a:pt x="9066" y="12487"/>
                    </a:lnTo>
                    <a:lnTo>
                      <a:pt x="10411" y="13742"/>
                    </a:lnTo>
                    <a:lnTo>
                      <a:pt x="28345" y="29973"/>
                    </a:lnTo>
                    <a:lnTo>
                      <a:pt x="197372" y="183307"/>
                    </a:lnTo>
                    <a:lnTo>
                      <a:pt x="157917" y="219175"/>
                    </a:lnTo>
                    <a:lnTo>
                      <a:pt x="28345" y="336821"/>
                    </a:lnTo>
                    <a:lnTo>
                      <a:pt x="10411" y="353051"/>
                    </a:lnTo>
                    <a:lnTo>
                      <a:pt x="9066" y="354307"/>
                    </a:lnTo>
                    <a:lnTo>
                      <a:pt x="10411" y="355562"/>
                    </a:lnTo>
                    <a:lnTo>
                      <a:pt x="28345" y="371793"/>
                    </a:lnTo>
                    <a:lnTo>
                      <a:pt x="197372" y="525127"/>
                    </a:lnTo>
                    <a:lnTo>
                      <a:pt x="29152" y="678551"/>
                    </a:lnTo>
                    <a:lnTo>
                      <a:pt x="11218" y="694781"/>
                    </a:lnTo>
                    <a:lnTo>
                      <a:pt x="9873" y="696037"/>
                    </a:lnTo>
                    <a:lnTo>
                      <a:pt x="11218" y="697292"/>
                    </a:lnTo>
                    <a:lnTo>
                      <a:pt x="29152" y="713522"/>
                    </a:lnTo>
                    <a:lnTo>
                      <a:pt x="198179" y="866857"/>
                    </a:lnTo>
                    <a:lnTo>
                      <a:pt x="29152" y="1020281"/>
                    </a:lnTo>
                    <a:lnTo>
                      <a:pt x="11218" y="1036511"/>
                    </a:lnTo>
                    <a:lnTo>
                      <a:pt x="9873" y="1037766"/>
                    </a:lnTo>
                    <a:lnTo>
                      <a:pt x="11218" y="1039022"/>
                    </a:lnTo>
                    <a:lnTo>
                      <a:pt x="29152" y="1055252"/>
                    </a:lnTo>
                    <a:lnTo>
                      <a:pt x="198179" y="1208676"/>
                    </a:lnTo>
                    <a:lnTo>
                      <a:pt x="29152" y="1362011"/>
                    </a:lnTo>
                    <a:lnTo>
                      <a:pt x="11218" y="1378241"/>
                    </a:lnTo>
                    <a:lnTo>
                      <a:pt x="9873" y="1379496"/>
                    </a:lnTo>
                    <a:lnTo>
                      <a:pt x="11218" y="1380751"/>
                    </a:lnTo>
                    <a:lnTo>
                      <a:pt x="29152" y="1396982"/>
                    </a:lnTo>
                    <a:lnTo>
                      <a:pt x="198179" y="1550406"/>
                    </a:lnTo>
                    <a:lnTo>
                      <a:pt x="29152" y="1703830"/>
                    </a:lnTo>
                    <a:lnTo>
                      <a:pt x="11218" y="1720060"/>
                    </a:lnTo>
                    <a:lnTo>
                      <a:pt x="9873" y="1721316"/>
                    </a:lnTo>
                    <a:lnTo>
                      <a:pt x="11218" y="1722571"/>
                    </a:lnTo>
                    <a:lnTo>
                      <a:pt x="29152" y="1738801"/>
                    </a:lnTo>
                    <a:lnTo>
                      <a:pt x="198179" y="1892226"/>
                    </a:lnTo>
                    <a:lnTo>
                      <a:pt x="29152" y="2045650"/>
                    </a:lnTo>
                    <a:lnTo>
                      <a:pt x="11218" y="2061970"/>
                    </a:lnTo>
                    <a:lnTo>
                      <a:pt x="10" y="2072102"/>
                    </a:lnTo>
                    <a:lnTo>
                      <a:pt x="422980" y="2072102"/>
                    </a:lnTo>
                    <a:lnTo>
                      <a:pt x="411771" y="2061970"/>
                    </a:lnTo>
                    <a:close/>
                    <a:moveTo>
                      <a:pt x="46369" y="705003"/>
                    </a:moveTo>
                    <a:lnTo>
                      <a:pt x="36505" y="696037"/>
                    </a:lnTo>
                    <a:lnTo>
                      <a:pt x="46369" y="687070"/>
                    </a:lnTo>
                    <a:lnTo>
                      <a:pt x="211450" y="537232"/>
                    </a:lnTo>
                    <a:lnTo>
                      <a:pt x="376621" y="687070"/>
                    </a:lnTo>
                    <a:lnTo>
                      <a:pt x="386484" y="696037"/>
                    </a:lnTo>
                    <a:lnTo>
                      <a:pt x="376621" y="705003"/>
                    </a:lnTo>
                    <a:lnTo>
                      <a:pt x="211450" y="855200"/>
                    </a:lnTo>
                    <a:close/>
                    <a:moveTo>
                      <a:pt x="46369" y="1046733"/>
                    </a:moveTo>
                    <a:lnTo>
                      <a:pt x="36505" y="1037766"/>
                    </a:lnTo>
                    <a:lnTo>
                      <a:pt x="46369" y="1028799"/>
                    </a:lnTo>
                    <a:lnTo>
                      <a:pt x="211450" y="879051"/>
                    </a:lnTo>
                    <a:lnTo>
                      <a:pt x="376621" y="1028799"/>
                    </a:lnTo>
                    <a:lnTo>
                      <a:pt x="386484" y="1037766"/>
                    </a:lnTo>
                    <a:lnTo>
                      <a:pt x="376621" y="1046733"/>
                    </a:lnTo>
                    <a:lnTo>
                      <a:pt x="211450" y="1196571"/>
                    </a:lnTo>
                    <a:close/>
                    <a:moveTo>
                      <a:pt x="46369" y="1388463"/>
                    </a:moveTo>
                    <a:lnTo>
                      <a:pt x="36505" y="1379496"/>
                    </a:lnTo>
                    <a:lnTo>
                      <a:pt x="46369" y="1370529"/>
                    </a:lnTo>
                    <a:lnTo>
                      <a:pt x="211450" y="1220782"/>
                    </a:lnTo>
                    <a:lnTo>
                      <a:pt x="376621" y="1370529"/>
                    </a:lnTo>
                    <a:lnTo>
                      <a:pt x="386484" y="1379496"/>
                    </a:lnTo>
                    <a:lnTo>
                      <a:pt x="376621" y="1388463"/>
                    </a:lnTo>
                    <a:lnTo>
                      <a:pt x="211450" y="1538300"/>
                    </a:lnTo>
                    <a:close/>
                    <a:moveTo>
                      <a:pt x="46369" y="1730283"/>
                    </a:moveTo>
                    <a:lnTo>
                      <a:pt x="36505" y="1721316"/>
                    </a:lnTo>
                    <a:lnTo>
                      <a:pt x="46369" y="1712349"/>
                    </a:lnTo>
                    <a:lnTo>
                      <a:pt x="211450" y="1562511"/>
                    </a:lnTo>
                    <a:lnTo>
                      <a:pt x="376621" y="1712349"/>
                    </a:lnTo>
                    <a:lnTo>
                      <a:pt x="386484" y="1721316"/>
                    </a:lnTo>
                    <a:lnTo>
                      <a:pt x="376621" y="1730283"/>
                    </a:lnTo>
                    <a:lnTo>
                      <a:pt x="211450" y="1880120"/>
                    </a:lnTo>
                    <a:close/>
                    <a:moveTo>
                      <a:pt x="46369" y="2054168"/>
                    </a:moveTo>
                    <a:lnTo>
                      <a:pt x="211450" y="1904331"/>
                    </a:lnTo>
                    <a:lnTo>
                      <a:pt x="376621" y="205416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95" name="Google Shape;995;p5"/>
              <p:cNvSpPr/>
              <p:nvPr/>
            </p:nvSpPr>
            <p:spPr>
              <a:xfrm>
                <a:off x="4361011" y="4984269"/>
                <a:ext cx="17933" cy="1875792"/>
              </a:xfrm>
              <a:custGeom>
                <a:rect b="b" l="l" r="r" t="t"/>
                <a:pathLst>
                  <a:path extrusionOk="0" h="1875792" w="17933">
                    <a:moveTo>
                      <a:pt x="10" y="1458"/>
                    </a:moveTo>
                    <a:lnTo>
                      <a:pt x="10" y="1875547"/>
                    </a:lnTo>
                    <a:lnTo>
                      <a:pt x="17944" y="1875547"/>
                    </a:lnTo>
                    <a:lnTo>
                      <a:pt x="17944" y="-246"/>
                    </a:lnTo>
                    <a:cubicBezTo>
                      <a:pt x="12025" y="292"/>
                      <a:pt x="6018" y="1010"/>
                      <a:pt x="10" y="1458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96" name="Google Shape;996;p5"/>
              <p:cNvSpPr/>
              <p:nvPr/>
            </p:nvSpPr>
            <p:spPr>
              <a:xfrm>
                <a:off x="3990408" y="503035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97" name="Google Shape;997;p5"/>
              <p:cNvSpPr/>
              <p:nvPr/>
            </p:nvSpPr>
            <p:spPr>
              <a:xfrm>
                <a:off x="3990408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98" name="Google Shape;998;p5"/>
              <p:cNvSpPr/>
              <p:nvPr/>
            </p:nvSpPr>
            <p:spPr>
              <a:xfrm>
                <a:off x="3990408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99" name="Google Shape;999;p5"/>
              <p:cNvSpPr/>
              <p:nvPr/>
            </p:nvSpPr>
            <p:spPr>
              <a:xfrm>
                <a:off x="3990408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00" name="Google Shape;1000;p5"/>
              <p:cNvSpPr/>
              <p:nvPr/>
            </p:nvSpPr>
            <p:spPr>
              <a:xfrm>
                <a:off x="3990408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01" name="Google Shape;1001;p5"/>
              <p:cNvSpPr/>
              <p:nvPr/>
            </p:nvSpPr>
            <p:spPr>
              <a:xfrm>
                <a:off x="2695941" y="4423208"/>
                <a:ext cx="17933" cy="2436495"/>
              </a:xfrm>
              <a:custGeom>
                <a:rect b="b" l="l" r="r" t="t"/>
                <a:pathLst>
                  <a:path extrusionOk="0" h="2436495" w="17933">
                    <a:moveTo>
                      <a:pt x="10" y="-246"/>
                    </a:moveTo>
                    <a:lnTo>
                      <a:pt x="10" y="2436249"/>
                    </a:lnTo>
                    <a:lnTo>
                      <a:pt x="17944" y="2436249"/>
                    </a:lnTo>
                    <a:lnTo>
                      <a:pt x="17944" y="2713"/>
                    </a:lnTo>
                    <a:cubicBezTo>
                      <a:pt x="11918" y="2041"/>
                      <a:pt x="5928" y="1054"/>
                      <a:pt x="10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02" name="Google Shape;1002;p5"/>
              <p:cNvSpPr/>
              <p:nvPr/>
            </p:nvSpPr>
            <p:spPr>
              <a:xfrm>
                <a:off x="2684733" y="4315695"/>
                <a:ext cx="423059" cy="2441426"/>
              </a:xfrm>
              <a:custGeom>
                <a:rect b="b" l="l" r="r" t="t"/>
                <a:pathLst>
                  <a:path extrusionOk="0" h="2441426" w="423059">
                    <a:moveTo>
                      <a:pt x="393838" y="2414639"/>
                    </a:moveTo>
                    <a:lnTo>
                      <a:pt x="224811" y="2261304"/>
                    </a:lnTo>
                    <a:lnTo>
                      <a:pt x="393838" y="2107880"/>
                    </a:lnTo>
                    <a:lnTo>
                      <a:pt x="411772" y="2091649"/>
                    </a:lnTo>
                    <a:lnTo>
                      <a:pt x="413116" y="2090395"/>
                    </a:lnTo>
                    <a:lnTo>
                      <a:pt x="411772" y="2089139"/>
                    </a:lnTo>
                    <a:lnTo>
                      <a:pt x="393838" y="2072909"/>
                    </a:lnTo>
                    <a:lnTo>
                      <a:pt x="224811" y="1919485"/>
                    </a:lnTo>
                    <a:lnTo>
                      <a:pt x="393838" y="1766060"/>
                    </a:lnTo>
                    <a:lnTo>
                      <a:pt x="411772" y="1749830"/>
                    </a:lnTo>
                    <a:lnTo>
                      <a:pt x="413116" y="1748575"/>
                    </a:lnTo>
                    <a:lnTo>
                      <a:pt x="411772" y="1747320"/>
                    </a:lnTo>
                    <a:lnTo>
                      <a:pt x="393838" y="1731090"/>
                    </a:lnTo>
                    <a:lnTo>
                      <a:pt x="224811" y="1577755"/>
                    </a:lnTo>
                    <a:lnTo>
                      <a:pt x="393838" y="1424331"/>
                    </a:lnTo>
                    <a:lnTo>
                      <a:pt x="411772" y="1408100"/>
                    </a:lnTo>
                    <a:lnTo>
                      <a:pt x="413116" y="1406845"/>
                    </a:lnTo>
                    <a:lnTo>
                      <a:pt x="411772" y="1405589"/>
                    </a:lnTo>
                    <a:lnTo>
                      <a:pt x="393838" y="1389359"/>
                    </a:lnTo>
                    <a:lnTo>
                      <a:pt x="224811" y="1235935"/>
                    </a:lnTo>
                    <a:lnTo>
                      <a:pt x="393838" y="1082601"/>
                    </a:lnTo>
                    <a:lnTo>
                      <a:pt x="411772" y="1066371"/>
                    </a:lnTo>
                    <a:lnTo>
                      <a:pt x="413116" y="1065115"/>
                    </a:lnTo>
                    <a:lnTo>
                      <a:pt x="411772" y="1063860"/>
                    </a:lnTo>
                    <a:lnTo>
                      <a:pt x="393838" y="1047630"/>
                    </a:lnTo>
                    <a:lnTo>
                      <a:pt x="224811" y="894206"/>
                    </a:lnTo>
                    <a:lnTo>
                      <a:pt x="393838" y="740871"/>
                    </a:lnTo>
                    <a:lnTo>
                      <a:pt x="411772" y="724641"/>
                    </a:lnTo>
                    <a:lnTo>
                      <a:pt x="413116" y="723386"/>
                    </a:lnTo>
                    <a:lnTo>
                      <a:pt x="411772" y="722130"/>
                    </a:lnTo>
                    <a:lnTo>
                      <a:pt x="393838" y="705900"/>
                    </a:lnTo>
                    <a:lnTo>
                      <a:pt x="224811" y="552476"/>
                    </a:lnTo>
                    <a:lnTo>
                      <a:pt x="393838" y="399321"/>
                    </a:lnTo>
                    <a:lnTo>
                      <a:pt x="411772" y="383090"/>
                    </a:lnTo>
                    <a:lnTo>
                      <a:pt x="413116" y="381835"/>
                    </a:lnTo>
                    <a:lnTo>
                      <a:pt x="411772" y="380579"/>
                    </a:lnTo>
                    <a:lnTo>
                      <a:pt x="393838" y="364349"/>
                    </a:lnTo>
                    <a:lnTo>
                      <a:pt x="224811" y="211015"/>
                    </a:lnTo>
                    <a:lnTo>
                      <a:pt x="393838" y="57680"/>
                    </a:lnTo>
                    <a:lnTo>
                      <a:pt x="411772" y="41450"/>
                    </a:lnTo>
                    <a:lnTo>
                      <a:pt x="413116" y="40195"/>
                    </a:lnTo>
                    <a:lnTo>
                      <a:pt x="411772" y="38939"/>
                    </a:lnTo>
                    <a:lnTo>
                      <a:pt x="393838" y="22709"/>
                    </a:lnTo>
                    <a:lnTo>
                      <a:pt x="368551" y="-246"/>
                    </a:lnTo>
                    <a:lnTo>
                      <a:pt x="357790" y="1189"/>
                    </a:lnTo>
                    <a:lnTo>
                      <a:pt x="345506" y="2982"/>
                    </a:lnTo>
                    <a:lnTo>
                      <a:pt x="376621" y="31228"/>
                    </a:lnTo>
                    <a:lnTo>
                      <a:pt x="386485" y="40195"/>
                    </a:lnTo>
                    <a:lnTo>
                      <a:pt x="376621" y="49162"/>
                    </a:lnTo>
                    <a:lnTo>
                      <a:pt x="211540" y="198910"/>
                    </a:lnTo>
                    <a:lnTo>
                      <a:pt x="103130" y="100273"/>
                    </a:lnTo>
                    <a:cubicBezTo>
                      <a:pt x="96826" y="102936"/>
                      <a:pt x="90316" y="105089"/>
                      <a:pt x="83671" y="106729"/>
                    </a:cubicBezTo>
                    <a:lnTo>
                      <a:pt x="198179" y="211015"/>
                    </a:lnTo>
                    <a:lnTo>
                      <a:pt x="29152" y="364170"/>
                    </a:lnTo>
                    <a:lnTo>
                      <a:pt x="11218" y="380400"/>
                    </a:lnTo>
                    <a:lnTo>
                      <a:pt x="9873" y="381656"/>
                    </a:lnTo>
                    <a:lnTo>
                      <a:pt x="11218" y="382911"/>
                    </a:lnTo>
                    <a:lnTo>
                      <a:pt x="29152" y="399141"/>
                    </a:lnTo>
                    <a:lnTo>
                      <a:pt x="198179" y="552476"/>
                    </a:lnTo>
                    <a:lnTo>
                      <a:pt x="29152" y="705900"/>
                    </a:lnTo>
                    <a:lnTo>
                      <a:pt x="11218" y="722130"/>
                    </a:lnTo>
                    <a:lnTo>
                      <a:pt x="9873" y="723386"/>
                    </a:lnTo>
                    <a:lnTo>
                      <a:pt x="11218" y="724641"/>
                    </a:lnTo>
                    <a:lnTo>
                      <a:pt x="29152" y="740871"/>
                    </a:lnTo>
                    <a:lnTo>
                      <a:pt x="198179" y="894206"/>
                    </a:lnTo>
                    <a:lnTo>
                      <a:pt x="29152" y="1047630"/>
                    </a:lnTo>
                    <a:lnTo>
                      <a:pt x="11218" y="1063860"/>
                    </a:lnTo>
                    <a:lnTo>
                      <a:pt x="9873" y="1065115"/>
                    </a:lnTo>
                    <a:lnTo>
                      <a:pt x="11218" y="1066371"/>
                    </a:lnTo>
                    <a:lnTo>
                      <a:pt x="29152" y="1082601"/>
                    </a:lnTo>
                    <a:lnTo>
                      <a:pt x="198179" y="1235935"/>
                    </a:lnTo>
                    <a:lnTo>
                      <a:pt x="29152" y="1389359"/>
                    </a:lnTo>
                    <a:lnTo>
                      <a:pt x="11218" y="1405589"/>
                    </a:lnTo>
                    <a:lnTo>
                      <a:pt x="9873" y="1406845"/>
                    </a:lnTo>
                    <a:lnTo>
                      <a:pt x="11218" y="1408100"/>
                    </a:lnTo>
                    <a:lnTo>
                      <a:pt x="29152" y="1424331"/>
                    </a:lnTo>
                    <a:lnTo>
                      <a:pt x="198179" y="1577755"/>
                    </a:lnTo>
                    <a:lnTo>
                      <a:pt x="29152" y="1731090"/>
                    </a:lnTo>
                    <a:lnTo>
                      <a:pt x="11218" y="1747320"/>
                    </a:lnTo>
                    <a:lnTo>
                      <a:pt x="9873" y="1748575"/>
                    </a:lnTo>
                    <a:lnTo>
                      <a:pt x="11218" y="1749830"/>
                    </a:lnTo>
                    <a:lnTo>
                      <a:pt x="29152" y="1766060"/>
                    </a:lnTo>
                    <a:lnTo>
                      <a:pt x="198179" y="1919485"/>
                    </a:lnTo>
                    <a:lnTo>
                      <a:pt x="29152" y="2072909"/>
                    </a:lnTo>
                    <a:lnTo>
                      <a:pt x="11218" y="2089139"/>
                    </a:lnTo>
                    <a:lnTo>
                      <a:pt x="9873" y="2090395"/>
                    </a:lnTo>
                    <a:lnTo>
                      <a:pt x="11218" y="2091649"/>
                    </a:lnTo>
                    <a:lnTo>
                      <a:pt x="29152" y="2107880"/>
                    </a:lnTo>
                    <a:lnTo>
                      <a:pt x="198179" y="2261304"/>
                    </a:lnTo>
                    <a:lnTo>
                      <a:pt x="29152" y="2414728"/>
                    </a:lnTo>
                    <a:lnTo>
                      <a:pt x="11218" y="2431048"/>
                    </a:lnTo>
                    <a:lnTo>
                      <a:pt x="10" y="2441181"/>
                    </a:lnTo>
                    <a:lnTo>
                      <a:pt x="423070" y="2441181"/>
                    </a:lnTo>
                    <a:lnTo>
                      <a:pt x="411772" y="2430959"/>
                    </a:lnTo>
                    <a:close/>
                    <a:moveTo>
                      <a:pt x="46369" y="390354"/>
                    </a:moveTo>
                    <a:lnTo>
                      <a:pt x="36505" y="381387"/>
                    </a:lnTo>
                    <a:lnTo>
                      <a:pt x="46369" y="372420"/>
                    </a:lnTo>
                    <a:lnTo>
                      <a:pt x="211540" y="222582"/>
                    </a:lnTo>
                    <a:lnTo>
                      <a:pt x="376621" y="372420"/>
                    </a:lnTo>
                    <a:lnTo>
                      <a:pt x="386485" y="381387"/>
                    </a:lnTo>
                    <a:lnTo>
                      <a:pt x="376621" y="390354"/>
                    </a:lnTo>
                    <a:lnTo>
                      <a:pt x="211540" y="540101"/>
                    </a:lnTo>
                    <a:close/>
                    <a:moveTo>
                      <a:pt x="46369" y="732083"/>
                    </a:moveTo>
                    <a:lnTo>
                      <a:pt x="36505" y="723116"/>
                    </a:lnTo>
                    <a:lnTo>
                      <a:pt x="46369" y="714149"/>
                    </a:lnTo>
                    <a:lnTo>
                      <a:pt x="211540" y="564312"/>
                    </a:lnTo>
                    <a:lnTo>
                      <a:pt x="376621" y="714149"/>
                    </a:lnTo>
                    <a:lnTo>
                      <a:pt x="386485" y="723116"/>
                    </a:lnTo>
                    <a:lnTo>
                      <a:pt x="376621" y="732083"/>
                    </a:lnTo>
                    <a:lnTo>
                      <a:pt x="211540" y="881831"/>
                    </a:lnTo>
                    <a:close/>
                    <a:moveTo>
                      <a:pt x="46369" y="1073813"/>
                    </a:moveTo>
                    <a:lnTo>
                      <a:pt x="36505" y="1064846"/>
                    </a:lnTo>
                    <a:lnTo>
                      <a:pt x="46369" y="1055879"/>
                    </a:lnTo>
                    <a:lnTo>
                      <a:pt x="211540" y="906042"/>
                    </a:lnTo>
                    <a:lnTo>
                      <a:pt x="376621" y="1055879"/>
                    </a:lnTo>
                    <a:lnTo>
                      <a:pt x="386485" y="1064846"/>
                    </a:lnTo>
                    <a:lnTo>
                      <a:pt x="376621" y="1073813"/>
                    </a:lnTo>
                    <a:lnTo>
                      <a:pt x="211540" y="1224278"/>
                    </a:lnTo>
                    <a:close/>
                    <a:moveTo>
                      <a:pt x="46369" y="1415543"/>
                    </a:moveTo>
                    <a:lnTo>
                      <a:pt x="36505" y="1406576"/>
                    </a:lnTo>
                    <a:lnTo>
                      <a:pt x="46369" y="1397609"/>
                    </a:lnTo>
                    <a:lnTo>
                      <a:pt x="211540" y="1247861"/>
                    </a:lnTo>
                    <a:lnTo>
                      <a:pt x="376621" y="1397609"/>
                    </a:lnTo>
                    <a:lnTo>
                      <a:pt x="386485" y="1406576"/>
                    </a:lnTo>
                    <a:lnTo>
                      <a:pt x="376621" y="1415543"/>
                    </a:lnTo>
                    <a:lnTo>
                      <a:pt x="211540" y="1565380"/>
                    </a:lnTo>
                    <a:close/>
                    <a:moveTo>
                      <a:pt x="46369" y="1757273"/>
                    </a:moveTo>
                    <a:lnTo>
                      <a:pt x="36505" y="1748306"/>
                    </a:lnTo>
                    <a:lnTo>
                      <a:pt x="46369" y="1739339"/>
                    </a:lnTo>
                    <a:lnTo>
                      <a:pt x="211540" y="1589591"/>
                    </a:lnTo>
                    <a:lnTo>
                      <a:pt x="376621" y="1739339"/>
                    </a:lnTo>
                    <a:lnTo>
                      <a:pt x="386485" y="1748306"/>
                    </a:lnTo>
                    <a:lnTo>
                      <a:pt x="376621" y="1757273"/>
                    </a:lnTo>
                    <a:lnTo>
                      <a:pt x="211540" y="1907110"/>
                    </a:lnTo>
                    <a:close/>
                    <a:moveTo>
                      <a:pt x="46369" y="2099092"/>
                    </a:moveTo>
                    <a:lnTo>
                      <a:pt x="36505" y="2090125"/>
                    </a:lnTo>
                    <a:lnTo>
                      <a:pt x="46369" y="2081158"/>
                    </a:lnTo>
                    <a:lnTo>
                      <a:pt x="211540" y="1931321"/>
                    </a:lnTo>
                    <a:lnTo>
                      <a:pt x="376621" y="2081158"/>
                    </a:lnTo>
                    <a:lnTo>
                      <a:pt x="386485" y="2090125"/>
                    </a:lnTo>
                    <a:lnTo>
                      <a:pt x="376621" y="2099092"/>
                    </a:lnTo>
                    <a:lnTo>
                      <a:pt x="211540" y="2249199"/>
                    </a:lnTo>
                    <a:close/>
                    <a:moveTo>
                      <a:pt x="46369" y="2422978"/>
                    </a:moveTo>
                    <a:lnTo>
                      <a:pt x="211540" y="2273409"/>
                    </a:lnTo>
                    <a:lnTo>
                      <a:pt x="376621" y="2423247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03" name="Google Shape;1003;p5"/>
              <p:cNvSpPr/>
              <p:nvPr/>
            </p:nvSpPr>
            <p:spPr>
              <a:xfrm>
                <a:off x="3078561" y="4242794"/>
                <a:ext cx="17933" cy="2616909"/>
              </a:xfrm>
              <a:custGeom>
                <a:rect b="b" l="l" r="r" t="t"/>
                <a:pathLst>
                  <a:path extrusionOk="0" h="2616909" w="17933">
                    <a:moveTo>
                      <a:pt x="10" y="5941"/>
                    </a:moveTo>
                    <a:lnTo>
                      <a:pt x="10" y="2616664"/>
                    </a:lnTo>
                    <a:lnTo>
                      <a:pt x="17944" y="2616664"/>
                    </a:lnTo>
                    <a:lnTo>
                      <a:pt x="17944" y="-246"/>
                    </a:lnTo>
                    <a:cubicBezTo>
                      <a:pt x="12115" y="1906"/>
                      <a:pt x="6107" y="3879"/>
                      <a:pt x="10" y="5941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04" name="Google Shape;1004;p5"/>
              <p:cNvSpPr/>
              <p:nvPr/>
            </p:nvSpPr>
            <p:spPr>
              <a:xfrm>
                <a:off x="2854746" y="4346900"/>
                <a:ext cx="229822" cy="17933"/>
              </a:xfrm>
              <a:custGeom>
                <a:rect b="b" l="l" r="r" t="t"/>
                <a:pathLst>
                  <a:path extrusionOk="0" h="17933" w="229822">
                    <a:moveTo>
                      <a:pt x="4583" y="12128"/>
                    </a:moveTo>
                    <a:cubicBezTo>
                      <a:pt x="2790" y="14460"/>
                      <a:pt x="1355" y="16253"/>
                      <a:pt x="10" y="17688"/>
                    </a:cubicBezTo>
                    <a:lnTo>
                      <a:pt x="229832" y="17688"/>
                    </a:lnTo>
                    <a:lnTo>
                      <a:pt x="229832" y="-246"/>
                    </a:lnTo>
                    <a:lnTo>
                      <a:pt x="25924" y="-246"/>
                    </a:lnTo>
                    <a:cubicBezTo>
                      <a:pt x="18751" y="3789"/>
                      <a:pt x="11667" y="7914"/>
                      <a:pt x="4583" y="12128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05" name="Google Shape;1005;p5"/>
              <p:cNvSpPr/>
              <p:nvPr/>
            </p:nvSpPr>
            <p:spPr>
              <a:xfrm>
                <a:off x="2707957" y="468863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06" name="Google Shape;1006;p5"/>
              <p:cNvSpPr/>
              <p:nvPr/>
            </p:nvSpPr>
            <p:spPr>
              <a:xfrm>
                <a:off x="2707957" y="503035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07" name="Google Shape;1007;p5"/>
              <p:cNvSpPr/>
              <p:nvPr/>
            </p:nvSpPr>
            <p:spPr>
              <a:xfrm>
                <a:off x="2707957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08" name="Google Shape;1008;p5"/>
              <p:cNvSpPr/>
              <p:nvPr/>
            </p:nvSpPr>
            <p:spPr>
              <a:xfrm>
                <a:off x="2707957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09" name="Google Shape;1009;p5"/>
              <p:cNvSpPr/>
              <p:nvPr/>
            </p:nvSpPr>
            <p:spPr>
              <a:xfrm>
                <a:off x="2707957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10" name="Google Shape;1010;p5"/>
              <p:cNvSpPr/>
              <p:nvPr/>
            </p:nvSpPr>
            <p:spPr>
              <a:xfrm>
                <a:off x="2707957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11" name="Google Shape;1011;p5"/>
              <p:cNvSpPr/>
              <p:nvPr/>
            </p:nvSpPr>
            <p:spPr>
              <a:xfrm>
                <a:off x="1413491" y="5407688"/>
                <a:ext cx="17933" cy="1452015"/>
              </a:xfrm>
              <a:custGeom>
                <a:rect b="b" l="l" r="r" t="t"/>
                <a:pathLst>
                  <a:path extrusionOk="0" h="1452015" w="17933">
                    <a:moveTo>
                      <a:pt x="10" y="-246"/>
                    </a:moveTo>
                    <a:lnTo>
                      <a:pt x="10" y="1451770"/>
                    </a:lnTo>
                    <a:lnTo>
                      <a:pt x="17944" y="1451770"/>
                    </a:lnTo>
                    <a:lnTo>
                      <a:pt x="17944" y="920"/>
                    </a:lnTo>
                    <a:cubicBezTo>
                      <a:pt x="11936" y="741"/>
                      <a:pt x="6018" y="382"/>
                      <a:pt x="10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12" name="Google Shape;1012;p5"/>
              <p:cNvSpPr/>
              <p:nvPr/>
            </p:nvSpPr>
            <p:spPr>
              <a:xfrm>
                <a:off x="1402282" y="5303223"/>
                <a:ext cx="423059" cy="1454346"/>
              </a:xfrm>
              <a:custGeom>
                <a:rect b="b" l="l" r="r" t="t"/>
                <a:pathLst>
                  <a:path extrusionOk="0" h="1454346" w="423059">
                    <a:moveTo>
                      <a:pt x="393838" y="1427110"/>
                    </a:moveTo>
                    <a:lnTo>
                      <a:pt x="224811" y="1273776"/>
                    </a:lnTo>
                    <a:lnTo>
                      <a:pt x="393838" y="1120351"/>
                    </a:lnTo>
                    <a:lnTo>
                      <a:pt x="411771" y="1104121"/>
                    </a:lnTo>
                    <a:lnTo>
                      <a:pt x="413116" y="1102866"/>
                    </a:lnTo>
                    <a:lnTo>
                      <a:pt x="411771" y="1101611"/>
                    </a:lnTo>
                    <a:lnTo>
                      <a:pt x="393838" y="1085381"/>
                    </a:lnTo>
                    <a:lnTo>
                      <a:pt x="224811" y="931957"/>
                    </a:lnTo>
                    <a:lnTo>
                      <a:pt x="393838" y="778532"/>
                    </a:lnTo>
                    <a:lnTo>
                      <a:pt x="411771" y="762302"/>
                    </a:lnTo>
                    <a:lnTo>
                      <a:pt x="413116" y="761046"/>
                    </a:lnTo>
                    <a:lnTo>
                      <a:pt x="411771" y="759791"/>
                    </a:lnTo>
                    <a:lnTo>
                      <a:pt x="393838" y="743561"/>
                    </a:lnTo>
                    <a:lnTo>
                      <a:pt x="224811" y="590226"/>
                    </a:lnTo>
                    <a:lnTo>
                      <a:pt x="393838" y="436802"/>
                    </a:lnTo>
                    <a:lnTo>
                      <a:pt x="411771" y="420572"/>
                    </a:lnTo>
                    <a:lnTo>
                      <a:pt x="413116" y="419317"/>
                    </a:lnTo>
                    <a:lnTo>
                      <a:pt x="411771" y="418061"/>
                    </a:lnTo>
                    <a:lnTo>
                      <a:pt x="393838" y="401831"/>
                    </a:lnTo>
                    <a:lnTo>
                      <a:pt x="224811" y="248407"/>
                    </a:lnTo>
                    <a:lnTo>
                      <a:pt x="393838" y="95073"/>
                    </a:lnTo>
                    <a:lnTo>
                      <a:pt x="411771" y="78842"/>
                    </a:lnTo>
                    <a:lnTo>
                      <a:pt x="413116" y="77587"/>
                    </a:lnTo>
                    <a:lnTo>
                      <a:pt x="411771" y="76331"/>
                    </a:lnTo>
                    <a:lnTo>
                      <a:pt x="393838" y="60101"/>
                    </a:lnTo>
                    <a:lnTo>
                      <a:pt x="327392" y="-246"/>
                    </a:lnTo>
                    <a:lnTo>
                      <a:pt x="310624" y="8721"/>
                    </a:lnTo>
                    <a:lnTo>
                      <a:pt x="376621" y="68620"/>
                    </a:lnTo>
                    <a:lnTo>
                      <a:pt x="386485" y="77587"/>
                    </a:lnTo>
                    <a:lnTo>
                      <a:pt x="376621" y="86554"/>
                    </a:lnTo>
                    <a:lnTo>
                      <a:pt x="211540" y="236750"/>
                    </a:lnTo>
                    <a:lnTo>
                      <a:pt x="67620" y="106191"/>
                    </a:lnTo>
                    <a:lnTo>
                      <a:pt x="65648" y="104398"/>
                    </a:lnTo>
                    <a:cubicBezTo>
                      <a:pt x="57309" y="105295"/>
                      <a:pt x="48880" y="105743"/>
                      <a:pt x="40451" y="105833"/>
                    </a:cubicBezTo>
                    <a:lnTo>
                      <a:pt x="47086" y="111841"/>
                    </a:lnTo>
                    <a:lnTo>
                      <a:pt x="198179" y="248855"/>
                    </a:lnTo>
                    <a:lnTo>
                      <a:pt x="29152" y="402280"/>
                    </a:lnTo>
                    <a:lnTo>
                      <a:pt x="11218" y="418510"/>
                    </a:lnTo>
                    <a:lnTo>
                      <a:pt x="9873" y="419765"/>
                    </a:lnTo>
                    <a:lnTo>
                      <a:pt x="11218" y="421020"/>
                    </a:lnTo>
                    <a:lnTo>
                      <a:pt x="29152" y="437250"/>
                    </a:lnTo>
                    <a:lnTo>
                      <a:pt x="198179" y="590675"/>
                    </a:lnTo>
                    <a:lnTo>
                      <a:pt x="29152" y="744009"/>
                    </a:lnTo>
                    <a:lnTo>
                      <a:pt x="11218" y="760240"/>
                    </a:lnTo>
                    <a:lnTo>
                      <a:pt x="9873" y="761495"/>
                    </a:lnTo>
                    <a:lnTo>
                      <a:pt x="11218" y="762750"/>
                    </a:lnTo>
                    <a:lnTo>
                      <a:pt x="29152" y="778980"/>
                    </a:lnTo>
                    <a:lnTo>
                      <a:pt x="198179" y="932405"/>
                    </a:lnTo>
                    <a:lnTo>
                      <a:pt x="29152" y="1085829"/>
                    </a:lnTo>
                    <a:lnTo>
                      <a:pt x="11218" y="1102059"/>
                    </a:lnTo>
                    <a:lnTo>
                      <a:pt x="9873" y="1103314"/>
                    </a:lnTo>
                    <a:lnTo>
                      <a:pt x="11218" y="1104570"/>
                    </a:lnTo>
                    <a:lnTo>
                      <a:pt x="29152" y="1120800"/>
                    </a:lnTo>
                    <a:lnTo>
                      <a:pt x="198179" y="1274224"/>
                    </a:lnTo>
                    <a:lnTo>
                      <a:pt x="29152" y="1427648"/>
                    </a:lnTo>
                    <a:lnTo>
                      <a:pt x="11218" y="1443968"/>
                    </a:lnTo>
                    <a:lnTo>
                      <a:pt x="10" y="1454101"/>
                    </a:lnTo>
                    <a:lnTo>
                      <a:pt x="423070" y="1454101"/>
                    </a:lnTo>
                    <a:lnTo>
                      <a:pt x="411771" y="1443878"/>
                    </a:lnTo>
                    <a:close/>
                    <a:moveTo>
                      <a:pt x="46369" y="428284"/>
                    </a:moveTo>
                    <a:lnTo>
                      <a:pt x="36505" y="419317"/>
                    </a:lnTo>
                    <a:lnTo>
                      <a:pt x="46369" y="410350"/>
                    </a:lnTo>
                    <a:lnTo>
                      <a:pt x="211540" y="260602"/>
                    </a:lnTo>
                    <a:lnTo>
                      <a:pt x="376621" y="410350"/>
                    </a:lnTo>
                    <a:lnTo>
                      <a:pt x="386485" y="419317"/>
                    </a:lnTo>
                    <a:lnTo>
                      <a:pt x="376621" y="428284"/>
                    </a:lnTo>
                    <a:lnTo>
                      <a:pt x="211540" y="578121"/>
                    </a:lnTo>
                    <a:close/>
                    <a:moveTo>
                      <a:pt x="46369" y="770013"/>
                    </a:moveTo>
                    <a:lnTo>
                      <a:pt x="36505" y="761046"/>
                    </a:lnTo>
                    <a:lnTo>
                      <a:pt x="46369" y="752079"/>
                    </a:lnTo>
                    <a:lnTo>
                      <a:pt x="211540" y="602332"/>
                    </a:lnTo>
                    <a:lnTo>
                      <a:pt x="376621" y="752079"/>
                    </a:lnTo>
                    <a:lnTo>
                      <a:pt x="386485" y="761046"/>
                    </a:lnTo>
                    <a:lnTo>
                      <a:pt x="376621" y="770013"/>
                    </a:lnTo>
                    <a:lnTo>
                      <a:pt x="211540" y="919851"/>
                    </a:lnTo>
                    <a:close/>
                    <a:moveTo>
                      <a:pt x="46369" y="1111833"/>
                    </a:moveTo>
                    <a:lnTo>
                      <a:pt x="36505" y="1102866"/>
                    </a:lnTo>
                    <a:lnTo>
                      <a:pt x="46369" y="1093899"/>
                    </a:lnTo>
                    <a:lnTo>
                      <a:pt x="211540" y="944062"/>
                    </a:lnTo>
                    <a:lnTo>
                      <a:pt x="376621" y="1093899"/>
                    </a:lnTo>
                    <a:lnTo>
                      <a:pt x="386485" y="1102866"/>
                    </a:lnTo>
                    <a:lnTo>
                      <a:pt x="376621" y="1111833"/>
                    </a:lnTo>
                    <a:lnTo>
                      <a:pt x="211540" y="1261670"/>
                    </a:lnTo>
                    <a:close/>
                    <a:moveTo>
                      <a:pt x="46369" y="1435719"/>
                    </a:moveTo>
                    <a:lnTo>
                      <a:pt x="211540" y="1285881"/>
                    </a:lnTo>
                    <a:lnTo>
                      <a:pt x="376621" y="1435719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13" name="Google Shape;1013;p5"/>
              <p:cNvSpPr/>
              <p:nvPr/>
            </p:nvSpPr>
            <p:spPr>
              <a:xfrm>
                <a:off x="1796110" y="5253457"/>
                <a:ext cx="17933" cy="1606246"/>
              </a:xfrm>
              <a:custGeom>
                <a:rect b="b" l="l" r="r" t="t"/>
                <a:pathLst>
                  <a:path extrusionOk="0" h="1606246" w="17933">
                    <a:moveTo>
                      <a:pt x="10" y="10873"/>
                    </a:moveTo>
                    <a:lnTo>
                      <a:pt x="17944" y="-246"/>
                    </a:lnTo>
                    <a:lnTo>
                      <a:pt x="17944" y="1606001"/>
                    </a:lnTo>
                    <a:lnTo>
                      <a:pt x="10" y="160600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14" name="Google Shape;1014;p5"/>
              <p:cNvSpPr/>
              <p:nvPr/>
            </p:nvSpPr>
            <p:spPr>
              <a:xfrm>
                <a:off x="1543690" y="5372089"/>
                <a:ext cx="258427" cy="17933"/>
              </a:xfrm>
              <a:custGeom>
                <a:rect b="b" l="l" r="r" t="t"/>
                <a:pathLst>
                  <a:path extrusionOk="0" h="17933" w="258427">
                    <a:moveTo>
                      <a:pt x="10" y="17688"/>
                    </a:moveTo>
                    <a:lnTo>
                      <a:pt x="258437" y="17688"/>
                    </a:lnTo>
                    <a:lnTo>
                      <a:pt x="258437" y="-246"/>
                    </a:lnTo>
                    <a:lnTo>
                      <a:pt x="43679" y="-246"/>
                    </a:lnTo>
                    <a:cubicBezTo>
                      <a:pt x="29466" y="6524"/>
                      <a:pt x="14886" y="12514"/>
                      <a:pt x="10" y="17688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15" name="Google Shape;1015;p5"/>
              <p:cNvSpPr/>
              <p:nvPr/>
            </p:nvSpPr>
            <p:spPr>
              <a:xfrm>
                <a:off x="1425506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16" name="Google Shape;1016;p5"/>
              <p:cNvSpPr/>
              <p:nvPr/>
            </p:nvSpPr>
            <p:spPr>
              <a:xfrm>
                <a:off x="1425506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17" name="Google Shape;1017;p5"/>
              <p:cNvSpPr/>
              <p:nvPr/>
            </p:nvSpPr>
            <p:spPr>
              <a:xfrm>
                <a:off x="1425506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18" name="Google Shape;1018;p5"/>
              <p:cNvSpPr/>
              <p:nvPr/>
            </p:nvSpPr>
            <p:spPr>
              <a:xfrm>
                <a:off x="131040" y="5168809"/>
                <a:ext cx="17933" cy="1690894"/>
              </a:xfrm>
              <a:custGeom>
                <a:rect b="b" l="l" r="r" t="t"/>
                <a:pathLst>
                  <a:path extrusionOk="0" h="1690894" w="17933">
                    <a:moveTo>
                      <a:pt x="10" y="-246"/>
                    </a:moveTo>
                    <a:lnTo>
                      <a:pt x="17944" y="10066"/>
                    </a:lnTo>
                    <a:lnTo>
                      <a:pt x="17944" y="1690649"/>
                    </a:lnTo>
                    <a:lnTo>
                      <a:pt x="10" y="1690649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19" name="Google Shape;1019;p5"/>
              <p:cNvSpPr/>
              <p:nvPr/>
            </p:nvSpPr>
            <p:spPr>
              <a:xfrm>
                <a:off x="119831" y="5247000"/>
                <a:ext cx="423059" cy="1510121"/>
              </a:xfrm>
              <a:custGeom>
                <a:rect b="b" l="l" r="r" t="t"/>
                <a:pathLst>
                  <a:path extrusionOk="0" h="1510121" w="423059">
                    <a:moveTo>
                      <a:pt x="411771" y="1499653"/>
                    </a:moveTo>
                    <a:lnTo>
                      <a:pt x="393838" y="1483333"/>
                    </a:lnTo>
                    <a:lnTo>
                      <a:pt x="224811" y="1329999"/>
                    </a:lnTo>
                    <a:lnTo>
                      <a:pt x="393838" y="1176574"/>
                    </a:lnTo>
                    <a:lnTo>
                      <a:pt x="411771" y="1160344"/>
                    </a:lnTo>
                    <a:lnTo>
                      <a:pt x="413116" y="1159089"/>
                    </a:lnTo>
                    <a:lnTo>
                      <a:pt x="411771" y="1157834"/>
                    </a:lnTo>
                    <a:lnTo>
                      <a:pt x="393838" y="1141603"/>
                    </a:lnTo>
                    <a:lnTo>
                      <a:pt x="224811" y="988179"/>
                    </a:lnTo>
                    <a:lnTo>
                      <a:pt x="393838" y="834755"/>
                    </a:lnTo>
                    <a:lnTo>
                      <a:pt x="411771" y="818525"/>
                    </a:lnTo>
                    <a:lnTo>
                      <a:pt x="413116" y="817269"/>
                    </a:lnTo>
                    <a:lnTo>
                      <a:pt x="411771" y="816014"/>
                    </a:lnTo>
                    <a:lnTo>
                      <a:pt x="393838" y="799784"/>
                    </a:lnTo>
                    <a:lnTo>
                      <a:pt x="224811" y="646449"/>
                    </a:lnTo>
                    <a:lnTo>
                      <a:pt x="393838" y="493025"/>
                    </a:lnTo>
                    <a:lnTo>
                      <a:pt x="411771" y="476795"/>
                    </a:lnTo>
                    <a:lnTo>
                      <a:pt x="413116" y="475539"/>
                    </a:lnTo>
                    <a:lnTo>
                      <a:pt x="411771" y="474284"/>
                    </a:lnTo>
                    <a:lnTo>
                      <a:pt x="393838" y="458054"/>
                    </a:lnTo>
                    <a:lnTo>
                      <a:pt x="224811" y="304630"/>
                    </a:lnTo>
                    <a:lnTo>
                      <a:pt x="393838" y="151295"/>
                    </a:lnTo>
                    <a:lnTo>
                      <a:pt x="411771" y="135065"/>
                    </a:lnTo>
                    <a:lnTo>
                      <a:pt x="413116" y="133810"/>
                    </a:lnTo>
                    <a:lnTo>
                      <a:pt x="411771" y="132554"/>
                    </a:lnTo>
                    <a:lnTo>
                      <a:pt x="393838" y="116324"/>
                    </a:lnTo>
                    <a:lnTo>
                      <a:pt x="368640" y="93459"/>
                    </a:lnTo>
                    <a:cubicBezTo>
                      <a:pt x="353038" y="87541"/>
                      <a:pt x="337256" y="81264"/>
                      <a:pt x="321564" y="74897"/>
                    </a:cubicBezTo>
                    <a:lnTo>
                      <a:pt x="376621" y="124843"/>
                    </a:lnTo>
                    <a:lnTo>
                      <a:pt x="386485" y="133810"/>
                    </a:lnTo>
                    <a:lnTo>
                      <a:pt x="376621" y="142777"/>
                    </a:lnTo>
                    <a:lnTo>
                      <a:pt x="211540" y="292973"/>
                    </a:lnTo>
                    <a:lnTo>
                      <a:pt x="46369" y="143225"/>
                    </a:lnTo>
                    <a:lnTo>
                      <a:pt x="36505" y="134258"/>
                    </a:lnTo>
                    <a:lnTo>
                      <a:pt x="46369" y="125291"/>
                    </a:lnTo>
                    <a:lnTo>
                      <a:pt x="174417" y="8721"/>
                    </a:lnTo>
                    <a:lnTo>
                      <a:pt x="157110" y="-246"/>
                    </a:lnTo>
                    <a:lnTo>
                      <a:pt x="29152" y="116324"/>
                    </a:lnTo>
                    <a:lnTo>
                      <a:pt x="11218" y="132554"/>
                    </a:lnTo>
                    <a:lnTo>
                      <a:pt x="9873" y="133810"/>
                    </a:lnTo>
                    <a:lnTo>
                      <a:pt x="11218" y="135065"/>
                    </a:lnTo>
                    <a:lnTo>
                      <a:pt x="29152" y="151295"/>
                    </a:lnTo>
                    <a:lnTo>
                      <a:pt x="198179" y="304630"/>
                    </a:lnTo>
                    <a:lnTo>
                      <a:pt x="29152" y="458054"/>
                    </a:lnTo>
                    <a:lnTo>
                      <a:pt x="11218" y="474284"/>
                    </a:lnTo>
                    <a:lnTo>
                      <a:pt x="9873" y="475539"/>
                    </a:lnTo>
                    <a:lnTo>
                      <a:pt x="11218" y="476795"/>
                    </a:lnTo>
                    <a:lnTo>
                      <a:pt x="29152" y="493025"/>
                    </a:lnTo>
                    <a:lnTo>
                      <a:pt x="198179" y="646449"/>
                    </a:lnTo>
                    <a:lnTo>
                      <a:pt x="29152" y="799784"/>
                    </a:lnTo>
                    <a:lnTo>
                      <a:pt x="11218" y="816014"/>
                    </a:lnTo>
                    <a:lnTo>
                      <a:pt x="9873" y="817269"/>
                    </a:lnTo>
                    <a:lnTo>
                      <a:pt x="11218" y="818525"/>
                    </a:lnTo>
                    <a:lnTo>
                      <a:pt x="29152" y="834755"/>
                    </a:lnTo>
                    <a:lnTo>
                      <a:pt x="198179" y="988179"/>
                    </a:lnTo>
                    <a:lnTo>
                      <a:pt x="29152" y="1141603"/>
                    </a:lnTo>
                    <a:lnTo>
                      <a:pt x="11218" y="1157834"/>
                    </a:lnTo>
                    <a:lnTo>
                      <a:pt x="9873" y="1159089"/>
                    </a:lnTo>
                    <a:lnTo>
                      <a:pt x="11218" y="1160344"/>
                    </a:lnTo>
                    <a:lnTo>
                      <a:pt x="29152" y="1176574"/>
                    </a:lnTo>
                    <a:lnTo>
                      <a:pt x="198179" y="1329999"/>
                    </a:lnTo>
                    <a:lnTo>
                      <a:pt x="29152" y="1483423"/>
                    </a:lnTo>
                    <a:lnTo>
                      <a:pt x="11218" y="1499743"/>
                    </a:lnTo>
                    <a:lnTo>
                      <a:pt x="10" y="1509875"/>
                    </a:lnTo>
                    <a:lnTo>
                      <a:pt x="423070" y="1509875"/>
                    </a:lnTo>
                    <a:close/>
                    <a:moveTo>
                      <a:pt x="46369" y="484506"/>
                    </a:moveTo>
                    <a:lnTo>
                      <a:pt x="36505" y="475539"/>
                    </a:lnTo>
                    <a:lnTo>
                      <a:pt x="46369" y="466573"/>
                    </a:lnTo>
                    <a:lnTo>
                      <a:pt x="211540" y="316825"/>
                    </a:lnTo>
                    <a:lnTo>
                      <a:pt x="376621" y="466573"/>
                    </a:lnTo>
                    <a:lnTo>
                      <a:pt x="386485" y="475539"/>
                    </a:lnTo>
                    <a:lnTo>
                      <a:pt x="376621" y="484506"/>
                    </a:lnTo>
                    <a:lnTo>
                      <a:pt x="211540" y="634344"/>
                    </a:lnTo>
                    <a:close/>
                    <a:moveTo>
                      <a:pt x="46369" y="826236"/>
                    </a:moveTo>
                    <a:lnTo>
                      <a:pt x="36505" y="817269"/>
                    </a:lnTo>
                    <a:lnTo>
                      <a:pt x="46369" y="808302"/>
                    </a:lnTo>
                    <a:lnTo>
                      <a:pt x="211540" y="658555"/>
                    </a:lnTo>
                    <a:lnTo>
                      <a:pt x="376621" y="808302"/>
                    </a:lnTo>
                    <a:lnTo>
                      <a:pt x="386485" y="817269"/>
                    </a:lnTo>
                    <a:lnTo>
                      <a:pt x="376621" y="826236"/>
                    </a:lnTo>
                    <a:lnTo>
                      <a:pt x="211540" y="976074"/>
                    </a:lnTo>
                    <a:close/>
                    <a:moveTo>
                      <a:pt x="46369" y="1168056"/>
                    </a:moveTo>
                    <a:lnTo>
                      <a:pt x="36505" y="1159089"/>
                    </a:lnTo>
                    <a:lnTo>
                      <a:pt x="46369" y="1150122"/>
                    </a:lnTo>
                    <a:lnTo>
                      <a:pt x="211540" y="1000285"/>
                    </a:lnTo>
                    <a:lnTo>
                      <a:pt x="376621" y="1150122"/>
                    </a:lnTo>
                    <a:lnTo>
                      <a:pt x="386485" y="1159089"/>
                    </a:lnTo>
                    <a:lnTo>
                      <a:pt x="376621" y="1168056"/>
                    </a:lnTo>
                    <a:lnTo>
                      <a:pt x="211540" y="1317893"/>
                    </a:lnTo>
                    <a:close/>
                    <a:moveTo>
                      <a:pt x="46369" y="1491942"/>
                    </a:moveTo>
                    <a:lnTo>
                      <a:pt x="211540" y="1342104"/>
                    </a:lnTo>
                    <a:lnTo>
                      <a:pt x="376621" y="1491942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20" name="Google Shape;1020;p5"/>
              <p:cNvSpPr/>
              <p:nvPr/>
            </p:nvSpPr>
            <p:spPr>
              <a:xfrm>
                <a:off x="513659" y="5350120"/>
                <a:ext cx="17933" cy="1509583"/>
              </a:xfrm>
              <a:custGeom>
                <a:rect b="b" l="l" r="r" t="t"/>
                <a:pathLst>
                  <a:path extrusionOk="0" h="1509583" w="17933">
                    <a:moveTo>
                      <a:pt x="10" y="-246"/>
                    </a:moveTo>
                    <a:cubicBezTo>
                      <a:pt x="6018" y="1996"/>
                      <a:pt x="11936" y="4148"/>
                      <a:pt x="17944" y="6211"/>
                    </a:cubicBezTo>
                    <a:lnTo>
                      <a:pt x="17944" y="1509337"/>
                    </a:lnTo>
                    <a:lnTo>
                      <a:pt x="10" y="1509337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21" name="Google Shape;1021;p5"/>
              <p:cNvSpPr/>
              <p:nvPr/>
            </p:nvSpPr>
            <p:spPr>
              <a:xfrm>
                <a:off x="143056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22" name="Google Shape;1022;p5"/>
              <p:cNvSpPr/>
              <p:nvPr/>
            </p:nvSpPr>
            <p:spPr>
              <a:xfrm>
                <a:off x="143056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23" name="Google Shape;1023;p5"/>
              <p:cNvSpPr/>
              <p:nvPr/>
            </p:nvSpPr>
            <p:spPr>
              <a:xfrm>
                <a:off x="143056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24" name="Google Shape;1024;p5"/>
              <p:cNvSpPr/>
              <p:nvPr/>
            </p:nvSpPr>
            <p:spPr>
              <a:xfrm>
                <a:off x="143056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25" name="Google Shape;1025;p5"/>
              <p:cNvSpPr/>
              <p:nvPr/>
            </p:nvSpPr>
            <p:spPr>
              <a:xfrm>
                <a:off x="11672738" y="5101647"/>
                <a:ext cx="17933" cy="1758056"/>
              </a:xfrm>
              <a:custGeom>
                <a:rect b="b" l="l" r="r" t="t"/>
                <a:pathLst>
                  <a:path extrusionOk="0" h="1758056" w="17933">
                    <a:moveTo>
                      <a:pt x="10" y="7914"/>
                    </a:moveTo>
                    <a:lnTo>
                      <a:pt x="10" y="1757811"/>
                    </a:lnTo>
                    <a:lnTo>
                      <a:pt x="17944" y="1757811"/>
                    </a:lnTo>
                    <a:lnTo>
                      <a:pt x="17944" y="-246"/>
                    </a:lnTo>
                    <a:cubicBezTo>
                      <a:pt x="12115" y="2821"/>
                      <a:pt x="6108" y="5547"/>
                      <a:pt x="10" y="7914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26" name="Google Shape;1026;p5"/>
              <p:cNvSpPr/>
              <p:nvPr/>
            </p:nvSpPr>
            <p:spPr>
              <a:xfrm>
                <a:off x="11661440" y="4637877"/>
                <a:ext cx="423777" cy="2119244"/>
              </a:xfrm>
              <a:custGeom>
                <a:rect b="b" l="l" r="r" t="t"/>
                <a:pathLst>
                  <a:path extrusionOk="0" h="2119244" w="423777">
                    <a:moveTo>
                      <a:pt x="394196" y="2092457"/>
                    </a:moveTo>
                    <a:lnTo>
                      <a:pt x="225259" y="1939122"/>
                    </a:lnTo>
                    <a:lnTo>
                      <a:pt x="394196" y="1785788"/>
                    </a:lnTo>
                    <a:lnTo>
                      <a:pt x="412130" y="1769557"/>
                    </a:lnTo>
                    <a:lnTo>
                      <a:pt x="413565" y="1768213"/>
                    </a:lnTo>
                    <a:lnTo>
                      <a:pt x="412130" y="1766867"/>
                    </a:lnTo>
                    <a:lnTo>
                      <a:pt x="394196" y="1750637"/>
                    </a:lnTo>
                    <a:lnTo>
                      <a:pt x="225259" y="1597303"/>
                    </a:lnTo>
                    <a:lnTo>
                      <a:pt x="394196" y="1443968"/>
                    </a:lnTo>
                    <a:lnTo>
                      <a:pt x="412130" y="1427738"/>
                    </a:lnTo>
                    <a:lnTo>
                      <a:pt x="413565" y="1426393"/>
                    </a:lnTo>
                    <a:lnTo>
                      <a:pt x="412130" y="1425048"/>
                    </a:lnTo>
                    <a:lnTo>
                      <a:pt x="394196" y="1408818"/>
                    </a:lnTo>
                    <a:lnTo>
                      <a:pt x="225259" y="1255573"/>
                    </a:lnTo>
                    <a:lnTo>
                      <a:pt x="394196" y="1102239"/>
                    </a:lnTo>
                    <a:lnTo>
                      <a:pt x="412130" y="1086008"/>
                    </a:lnTo>
                    <a:lnTo>
                      <a:pt x="413565" y="1084663"/>
                    </a:lnTo>
                    <a:lnTo>
                      <a:pt x="412130" y="1083318"/>
                    </a:lnTo>
                    <a:lnTo>
                      <a:pt x="394196" y="1067088"/>
                    </a:lnTo>
                    <a:lnTo>
                      <a:pt x="225259" y="913753"/>
                    </a:lnTo>
                    <a:lnTo>
                      <a:pt x="394196" y="760509"/>
                    </a:lnTo>
                    <a:lnTo>
                      <a:pt x="412130" y="744279"/>
                    </a:lnTo>
                    <a:lnTo>
                      <a:pt x="413565" y="742933"/>
                    </a:lnTo>
                    <a:lnTo>
                      <a:pt x="412130" y="741588"/>
                    </a:lnTo>
                    <a:lnTo>
                      <a:pt x="394196" y="725358"/>
                    </a:lnTo>
                    <a:lnTo>
                      <a:pt x="225259" y="572024"/>
                    </a:lnTo>
                    <a:lnTo>
                      <a:pt x="394196" y="418779"/>
                    </a:lnTo>
                    <a:lnTo>
                      <a:pt x="412130" y="402548"/>
                    </a:lnTo>
                    <a:lnTo>
                      <a:pt x="413565" y="401204"/>
                    </a:lnTo>
                    <a:lnTo>
                      <a:pt x="412130" y="399859"/>
                    </a:lnTo>
                    <a:lnTo>
                      <a:pt x="394196" y="383628"/>
                    </a:lnTo>
                    <a:lnTo>
                      <a:pt x="235482" y="239440"/>
                    </a:lnTo>
                    <a:lnTo>
                      <a:pt x="225349" y="230473"/>
                    </a:lnTo>
                    <a:lnTo>
                      <a:pt x="253236" y="205187"/>
                    </a:lnTo>
                    <a:lnTo>
                      <a:pt x="394196" y="77139"/>
                    </a:lnTo>
                    <a:lnTo>
                      <a:pt x="412130" y="60909"/>
                    </a:lnTo>
                    <a:lnTo>
                      <a:pt x="413565" y="59563"/>
                    </a:lnTo>
                    <a:lnTo>
                      <a:pt x="412130" y="58219"/>
                    </a:lnTo>
                    <a:lnTo>
                      <a:pt x="394196" y="41988"/>
                    </a:lnTo>
                    <a:lnTo>
                      <a:pt x="347748" y="-246"/>
                    </a:lnTo>
                    <a:cubicBezTo>
                      <a:pt x="345326" y="5673"/>
                      <a:pt x="342815" y="11501"/>
                      <a:pt x="340304" y="17688"/>
                    </a:cubicBezTo>
                    <a:lnTo>
                      <a:pt x="376980" y="50955"/>
                    </a:lnTo>
                    <a:lnTo>
                      <a:pt x="386843" y="59922"/>
                    </a:lnTo>
                    <a:lnTo>
                      <a:pt x="376980" y="68889"/>
                    </a:lnTo>
                    <a:lnTo>
                      <a:pt x="275026" y="161428"/>
                    </a:lnTo>
                    <a:lnTo>
                      <a:pt x="215665" y="215230"/>
                    </a:lnTo>
                    <a:cubicBezTo>
                      <a:pt x="205800" y="232536"/>
                      <a:pt x="195669" y="249662"/>
                      <a:pt x="185536" y="266790"/>
                    </a:cubicBezTo>
                    <a:lnTo>
                      <a:pt x="211898" y="242847"/>
                    </a:lnTo>
                    <a:lnTo>
                      <a:pt x="226604" y="256208"/>
                    </a:lnTo>
                    <a:lnTo>
                      <a:pt x="376980" y="392685"/>
                    </a:lnTo>
                    <a:lnTo>
                      <a:pt x="386843" y="401652"/>
                    </a:lnTo>
                    <a:lnTo>
                      <a:pt x="376980" y="410619"/>
                    </a:lnTo>
                    <a:lnTo>
                      <a:pt x="211898" y="560367"/>
                    </a:lnTo>
                    <a:lnTo>
                      <a:pt x="100439" y="459220"/>
                    </a:lnTo>
                    <a:lnTo>
                      <a:pt x="72374" y="433844"/>
                    </a:lnTo>
                    <a:cubicBezTo>
                      <a:pt x="67979" y="437968"/>
                      <a:pt x="63407" y="441913"/>
                      <a:pt x="58744" y="445679"/>
                    </a:cubicBezTo>
                    <a:lnTo>
                      <a:pt x="89679" y="473746"/>
                    </a:lnTo>
                    <a:lnTo>
                      <a:pt x="198538" y="572382"/>
                    </a:lnTo>
                    <a:lnTo>
                      <a:pt x="29242" y="725358"/>
                    </a:lnTo>
                    <a:lnTo>
                      <a:pt x="11308" y="741588"/>
                    </a:lnTo>
                    <a:lnTo>
                      <a:pt x="9873" y="742933"/>
                    </a:lnTo>
                    <a:lnTo>
                      <a:pt x="11308" y="744279"/>
                    </a:lnTo>
                    <a:lnTo>
                      <a:pt x="29242" y="760509"/>
                    </a:lnTo>
                    <a:lnTo>
                      <a:pt x="198179" y="913753"/>
                    </a:lnTo>
                    <a:lnTo>
                      <a:pt x="29242" y="1067088"/>
                    </a:lnTo>
                    <a:lnTo>
                      <a:pt x="11308" y="1083318"/>
                    </a:lnTo>
                    <a:lnTo>
                      <a:pt x="9873" y="1084663"/>
                    </a:lnTo>
                    <a:lnTo>
                      <a:pt x="11308" y="1086008"/>
                    </a:lnTo>
                    <a:lnTo>
                      <a:pt x="29242" y="1102239"/>
                    </a:lnTo>
                    <a:lnTo>
                      <a:pt x="198179" y="1255573"/>
                    </a:lnTo>
                    <a:lnTo>
                      <a:pt x="29242" y="1408818"/>
                    </a:lnTo>
                    <a:lnTo>
                      <a:pt x="11308" y="1425048"/>
                    </a:lnTo>
                    <a:lnTo>
                      <a:pt x="9873" y="1426393"/>
                    </a:lnTo>
                    <a:lnTo>
                      <a:pt x="11308" y="1427738"/>
                    </a:lnTo>
                    <a:lnTo>
                      <a:pt x="29242" y="1443968"/>
                    </a:lnTo>
                    <a:lnTo>
                      <a:pt x="198179" y="1597303"/>
                    </a:lnTo>
                    <a:lnTo>
                      <a:pt x="29242" y="1750637"/>
                    </a:lnTo>
                    <a:lnTo>
                      <a:pt x="11308" y="1766867"/>
                    </a:lnTo>
                    <a:lnTo>
                      <a:pt x="9873" y="1768213"/>
                    </a:lnTo>
                    <a:lnTo>
                      <a:pt x="11308" y="1769557"/>
                    </a:lnTo>
                    <a:lnTo>
                      <a:pt x="29242" y="1785788"/>
                    </a:lnTo>
                    <a:lnTo>
                      <a:pt x="198179" y="1939122"/>
                    </a:lnTo>
                    <a:lnTo>
                      <a:pt x="29242" y="2092457"/>
                    </a:lnTo>
                    <a:lnTo>
                      <a:pt x="11308" y="2108777"/>
                    </a:lnTo>
                    <a:lnTo>
                      <a:pt x="10" y="2118999"/>
                    </a:lnTo>
                    <a:lnTo>
                      <a:pt x="423787" y="2118999"/>
                    </a:lnTo>
                    <a:lnTo>
                      <a:pt x="412489" y="2108777"/>
                    </a:lnTo>
                    <a:close/>
                    <a:moveTo>
                      <a:pt x="47176" y="751900"/>
                    </a:moveTo>
                    <a:lnTo>
                      <a:pt x="37313" y="742933"/>
                    </a:lnTo>
                    <a:lnTo>
                      <a:pt x="47176" y="733967"/>
                    </a:lnTo>
                    <a:lnTo>
                      <a:pt x="212258" y="584129"/>
                    </a:lnTo>
                    <a:lnTo>
                      <a:pt x="377338" y="733967"/>
                    </a:lnTo>
                    <a:lnTo>
                      <a:pt x="387202" y="742933"/>
                    </a:lnTo>
                    <a:lnTo>
                      <a:pt x="377338" y="751900"/>
                    </a:lnTo>
                    <a:lnTo>
                      <a:pt x="211898" y="902096"/>
                    </a:lnTo>
                    <a:close/>
                    <a:moveTo>
                      <a:pt x="47176" y="1093630"/>
                    </a:moveTo>
                    <a:lnTo>
                      <a:pt x="37313" y="1084663"/>
                    </a:lnTo>
                    <a:lnTo>
                      <a:pt x="47176" y="1075696"/>
                    </a:lnTo>
                    <a:lnTo>
                      <a:pt x="212258" y="925948"/>
                    </a:lnTo>
                    <a:lnTo>
                      <a:pt x="377338" y="1075696"/>
                    </a:lnTo>
                    <a:lnTo>
                      <a:pt x="387202" y="1084663"/>
                    </a:lnTo>
                    <a:lnTo>
                      <a:pt x="377338" y="1093630"/>
                    </a:lnTo>
                    <a:lnTo>
                      <a:pt x="212258" y="1243468"/>
                    </a:lnTo>
                    <a:close/>
                    <a:moveTo>
                      <a:pt x="47176" y="1435360"/>
                    </a:moveTo>
                    <a:lnTo>
                      <a:pt x="37313" y="1426393"/>
                    </a:lnTo>
                    <a:lnTo>
                      <a:pt x="47176" y="1417426"/>
                    </a:lnTo>
                    <a:lnTo>
                      <a:pt x="212258" y="1267679"/>
                    </a:lnTo>
                    <a:lnTo>
                      <a:pt x="377338" y="1417426"/>
                    </a:lnTo>
                    <a:lnTo>
                      <a:pt x="387202" y="1426393"/>
                    </a:lnTo>
                    <a:lnTo>
                      <a:pt x="377338" y="1435360"/>
                    </a:lnTo>
                    <a:lnTo>
                      <a:pt x="212258" y="1585197"/>
                    </a:lnTo>
                    <a:close/>
                    <a:moveTo>
                      <a:pt x="47176" y="1777180"/>
                    </a:moveTo>
                    <a:lnTo>
                      <a:pt x="37313" y="1768213"/>
                    </a:lnTo>
                    <a:lnTo>
                      <a:pt x="47176" y="1759246"/>
                    </a:lnTo>
                    <a:lnTo>
                      <a:pt x="212258" y="1609408"/>
                    </a:lnTo>
                    <a:lnTo>
                      <a:pt x="377338" y="1759246"/>
                    </a:lnTo>
                    <a:lnTo>
                      <a:pt x="387202" y="1768213"/>
                    </a:lnTo>
                    <a:lnTo>
                      <a:pt x="377338" y="1777180"/>
                    </a:lnTo>
                    <a:lnTo>
                      <a:pt x="212258" y="1927017"/>
                    </a:lnTo>
                    <a:close/>
                    <a:moveTo>
                      <a:pt x="47176" y="2101065"/>
                    </a:moveTo>
                    <a:lnTo>
                      <a:pt x="211898" y="1951228"/>
                    </a:lnTo>
                    <a:lnTo>
                      <a:pt x="376980" y="2101065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27" name="Google Shape;1027;p5"/>
              <p:cNvSpPr/>
              <p:nvPr/>
            </p:nvSpPr>
            <p:spPr>
              <a:xfrm>
                <a:off x="12055626" y="4447598"/>
                <a:ext cx="17933" cy="2412105"/>
              </a:xfrm>
              <a:custGeom>
                <a:rect b="b" l="l" r="r" t="t"/>
                <a:pathLst>
                  <a:path extrusionOk="0" h="2412105" w="17933">
                    <a:moveTo>
                      <a:pt x="10" y="42347"/>
                    </a:moveTo>
                    <a:lnTo>
                      <a:pt x="10" y="2411859"/>
                    </a:lnTo>
                    <a:lnTo>
                      <a:pt x="17944" y="2411859"/>
                    </a:lnTo>
                    <a:lnTo>
                      <a:pt x="17944" y="-246"/>
                    </a:lnTo>
                    <a:cubicBezTo>
                      <a:pt x="11667" y="13922"/>
                      <a:pt x="6108" y="28179"/>
                      <a:pt x="10" y="42347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28" name="Google Shape;1028;p5"/>
              <p:cNvSpPr/>
              <p:nvPr/>
            </p:nvSpPr>
            <p:spPr>
              <a:xfrm>
                <a:off x="11955286" y="4688361"/>
                <a:ext cx="106347" cy="17933"/>
              </a:xfrm>
              <a:custGeom>
                <a:rect b="b" l="l" r="r" t="t"/>
                <a:pathLst>
                  <a:path extrusionOk="0" h="17933" w="106347">
                    <a:moveTo>
                      <a:pt x="10" y="17688"/>
                    </a:moveTo>
                    <a:lnTo>
                      <a:pt x="106358" y="17688"/>
                    </a:lnTo>
                    <a:lnTo>
                      <a:pt x="106358" y="-246"/>
                    </a:lnTo>
                    <a:lnTo>
                      <a:pt x="8977" y="-246"/>
                    </a:lnTo>
                    <a:cubicBezTo>
                      <a:pt x="6018" y="6031"/>
                      <a:pt x="2969" y="11949"/>
                      <a:pt x="10" y="17688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29" name="Google Shape;1029;p5"/>
              <p:cNvSpPr/>
              <p:nvPr/>
            </p:nvSpPr>
            <p:spPr>
              <a:xfrm>
                <a:off x="11754965" y="5030360"/>
                <a:ext cx="306937" cy="17933"/>
              </a:xfrm>
              <a:custGeom>
                <a:rect b="b" l="l" r="r" t="t"/>
                <a:pathLst>
                  <a:path extrusionOk="0" h="17933" w="306937">
                    <a:moveTo>
                      <a:pt x="7452" y="7465"/>
                    </a:moveTo>
                    <a:cubicBezTo>
                      <a:pt x="5120" y="10963"/>
                      <a:pt x="2609" y="14370"/>
                      <a:pt x="10" y="17688"/>
                    </a:cubicBezTo>
                    <a:lnTo>
                      <a:pt x="306948" y="17688"/>
                    </a:lnTo>
                    <a:lnTo>
                      <a:pt x="306948" y="-246"/>
                    </a:lnTo>
                    <a:lnTo>
                      <a:pt x="12652" y="-246"/>
                    </a:lnTo>
                    <a:cubicBezTo>
                      <a:pt x="10590" y="2264"/>
                      <a:pt x="8977" y="4954"/>
                      <a:pt x="7452" y="7465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30" name="Google Shape;1030;p5"/>
              <p:cNvSpPr/>
              <p:nvPr/>
            </p:nvSpPr>
            <p:spPr>
              <a:xfrm>
                <a:off x="11685112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-1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-1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31" name="Google Shape;1031;p5"/>
              <p:cNvSpPr/>
              <p:nvPr/>
            </p:nvSpPr>
            <p:spPr>
              <a:xfrm>
                <a:off x="11685112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-1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-1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32" name="Google Shape;1032;p5"/>
              <p:cNvSpPr/>
              <p:nvPr/>
            </p:nvSpPr>
            <p:spPr>
              <a:xfrm>
                <a:off x="11685112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-1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-1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33" name="Google Shape;1033;p5"/>
              <p:cNvSpPr/>
              <p:nvPr/>
            </p:nvSpPr>
            <p:spPr>
              <a:xfrm>
                <a:off x="11685112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-1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-1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34" name="Google Shape;1034;p5"/>
              <p:cNvSpPr/>
              <p:nvPr/>
            </p:nvSpPr>
            <p:spPr>
              <a:xfrm>
                <a:off x="148974" y="5129086"/>
                <a:ext cx="142753" cy="118273"/>
              </a:xfrm>
              <a:custGeom>
                <a:rect b="b" l="l" r="r" t="t"/>
                <a:pathLst>
                  <a:path extrusionOk="0" h="118273" w="142753">
                    <a:moveTo>
                      <a:pt x="10" y="-246"/>
                    </a:moveTo>
                    <a:lnTo>
                      <a:pt x="10" y="49789"/>
                    </a:lnTo>
                    <a:cubicBezTo>
                      <a:pt x="42872" y="74117"/>
                      <a:pt x="85525" y="96866"/>
                      <a:pt x="127968" y="118028"/>
                    </a:cubicBezTo>
                    <a:lnTo>
                      <a:pt x="142763" y="104578"/>
                    </a:lnTo>
                    <a:cubicBezTo>
                      <a:pt x="89316" y="78412"/>
                      <a:pt x="40973" y="42921"/>
                      <a:pt x="10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35" name="Google Shape;1035;p5"/>
              <p:cNvSpPr/>
              <p:nvPr/>
            </p:nvSpPr>
            <p:spPr>
              <a:xfrm>
                <a:off x="294238" y="5242069"/>
                <a:ext cx="147147" cy="80074"/>
              </a:xfrm>
              <a:custGeom>
                <a:rect b="b" l="l" r="r" t="t"/>
                <a:pathLst>
                  <a:path extrusionOk="0" h="80074" w="147147">
                    <a:moveTo>
                      <a:pt x="15254" y="-246"/>
                    </a:moveTo>
                    <a:lnTo>
                      <a:pt x="10" y="13653"/>
                    </a:lnTo>
                    <a:cubicBezTo>
                      <a:pt x="49447" y="37864"/>
                      <a:pt x="98496" y="59922"/>
                      <a:pt x="147157" y="79829"/>
                    </a:cubicBezTo>
                    <a:lnTo>
                      <a:pt x="84389" y="22530"/>
                    </a:lnTo>
                    <a:cubicBezTo>
                      <a:pt x="60678" y="17132"/>
                      <a:pt x="37530" y="9501"/>
                      <a:pt x="15254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36" name="Google Shape;1036;p5"/>
              <p:cNvSpPr/>
              <p:nvPr/>
            </p:nvSpPr>
            <p:spPr>
              <a:xfrm>
                <a:off x="1413491" y="5405087"/>
                <a:ext cx="69403" cy="18561"/>
              </a:xfrm>
              <a:custGeom>
                <a:rect b="b" l="l" r="r" t="t"/>
                <a:pathLst>
                  <a:path extrusionOk="0" h="18561" w="69403">
                    <a:moveTo>
                      <a:pt x="10" y="2354"/>
                    </a:moveTo>
                    <a:lnTo>
                      <a:pt x="10" y="18316"/>
                    </a:lnTo>
                    <a:lnTo>
                      <a:pt x="17944" y="13922"/>
                    </a:lnTo>
                    <a:cubicBezTo>
                      <a:pt x="23952" y="12487"/>
                      <a:pt x="29959" y="10873"/>
                      <a:pt x="35878" y="9259"/>
                    </a:cubicBezTo>
                    <a:cubicBezTo>
                      <a:pt x="41796" y="7645"/>
                      <a:pt x="49597" y="5583"/>
                      <a:pt x="56412" y="3610"/>
                    </a:cubicBezTo>
                    <a:lnTo>
                      <a:pt x="69414" y="-246"/>
                    </a:lnTo>
                    <a:cubicBezTo>
                      <a:pt x="46485" y="3619"/>
                      <a:pt x="23162" y="4489"/>
                      <a:pt x="10" y="2354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37" name="Google Shape;1037;p5"/>
              <p:cNvSpPr/>
              <p:nvPr/>
            </p:nvSpPr>
            <p:spPr>
              <a:xfrm>
                <a:off x="2851876" y="4289870"/>
                <a:ext cx="178352" cy="77832"/>
              </a:xfrm>
              <a:custGeom>
                <a:rect b="b" l="l" r="r" t="t"/>
                <a:pathLst>
                  <a:path extrusionOk="0" h="77832" w="178352">
                    <a:moveTo>
                      <a:pt x="53722" y="43692"/>
                    </a:moveTo>
                    <a:cubicBezTo>
                      <a:pt x="37761" y="51493"/>
                      <a:pt x="22606" y="60102"/>
                      <a:pt x="7452" y="69158"/>
                    </a:cubicBezTo>
                    <a:cubicBezTo>
                      <a:pt x="5273" y="72216"/>
                      <a:pt x="2771" y="75040"/>
                      <a:pt x="10" y="77587"/>
                    </a:cubicBezTo>
                    <a:lnTo>
                      <a:pt x="7093" y="74718"/>
                    </a:lnTo>
                    <a:cubicBezTo>
                      <a:pt x="23593" y="68172"/>
                      <a:pt x="40540" y="62164"/>
                      <a:pt x="57757" y="56784"/>
                    </a:cubicBezTo>
                    <a:cubicBezTo>
                      <a:pt x="97175" y="44284"/>
                      <a:pt x="137491" y="34842"/>
                      <a:pt x="178362" y="28538"/>
                    </a:cubicBezTo>
                    <a:lnTo>
                      <a:pt x="146619" y="-246"/>
                    </a:lnTo>
                    <a:cubicBezTo>
                      <a:pt x="116311" y="15715"/>
                      <a:pt x="84568" y="28717"/>
                      <a:pt x="53722" y="43692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38" name="Google Shape;1038;p5"/>
              <p:cNvSpPr/>
              <p:nvPr/>
            </p:nvSpPr>
            <p:spPr>
              <a:xfrm>
                <a:off x="2695941" y="4423208"/>
                <a:ext cx="35867" cy="26900"/>
              </a:xfrm>
              <a:custGeom>
                <a:rect b="b" l="l" r="r" t="t"/>
                <a:pathLst>
                  <a:path extrusionOk="0" h="26900" w="35867">
                    <a:moveTo>
                      <a:pt x="10" y="-246"/>
                    </a:moveTo>
                    <a:lnTo>
                      <a:pt x="10" y="26655"/>
                    </a:lnTo>
                    <a:cubicBezTo>
                      <a:pt x="5928" y="22709"/>
                      <a:pt x="11936" y="18943"/>
                      <a:pt x="17944" y="15177"/>
                    </a:cubicBezTo>
                    <a:cubicBezTo>
                      <a:pt x="23952" y="11411"/>
                      <a:pt x="30049" y="7824"/>
                      <a:pt x="35878" y="4148"/>
                    </a:cubicBezTo>
                    <a:cubicBezTo>
                      <a:pt x="23799" y="4013"/>
                      <a:pt x="11766" y="2534"/>
                      <a:pt x="10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39" name="Google Shape;1039;p5"/>
              <p:cNvSpPr/>
              <p:nvPr/>
            </p:nvSpPr>
            <p:spPr>
              <a:xfrm>
                <a:off x="3015074" y="4242794"/>
                <a:ext cx="81419" cy="72632"/>
              </a:xfrm>
              <a:custGeom>
                <a:rect b="b" l="l" r="r" t="t"/>
                <a:pathLst>
                  <a:path extrusionOk="0" h="72632" w="81419">
                    <a:moveTo>
                      <a:pt x="51659" y="8990"/>
                    </a:moveTo>
                    <a:lnTo>
                      <a:pt x="42065" y="11321"/>
                    </a:lnTo>
                    <a:cubicBezTo>
                      <a:pt x="38532" y="13931"/>
                      <a:pt x="34855" y="16325"/>
                      <a:pt x="31036" y="18495"/>
                    </a:cubicBezTo>
                    <a:cubicBezTo>
                      <a:pt x="20813" y="25400"/>
                      <a:pt x="10232" y="31856"/>
                      <a:pt x="10" y="37774"/>
                    </a:cubicBezTo>
                    <a:lnTo>
                      <a:pt x="38209" y="72386"/>
                    </a:lnTo>
                    <a:cubicBezTo>
                      <a:pt x="46728" y="71310"/>
                      <a:pt x="55067" y="70414"/>
                      <a:pt x="63496" y="69696"/>
                    </a:cubicBezTo>
                    <a:cubicBezTo>
                      <a:pt x="69504" y="69158"/>
                      <a:pt x="75422" y="68620"/>
                      <a:pt x="81430" y="68262"/>
                    </a:cubicBezTo>
                    <a:lnTo>
                      <a:pt x="81430" y="-246"/>
                    </a:lnTo>
                    <a:cubicBezTo>
                      <a:pt x="71683" y="3368"/>
                      <a:pt x="61747" y="6452"/>
                      <a:pt x="51659" y="8990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40" name="Google Shape;1040;p5"/>
              <p:cNvSpPr/>
              <p:nvPr/>
            </p:nvSpPr>
            <p:spPr>
              <a:xfrm>
                <a:off x="3977047" y="4668723"/>
                <a:ext cx="403242" cy="464397"/>
              </a:xfrm>
              <a:custGeom>
                <a:rect b="b" l="l" r="r" t="t"/>
                <a:pathLst>
                  <a:path extrusionOk="0" h="464397" w="403242">
                    <a:moveTo>
                      <a:pt x="401908" y="315300"/>
                    </a:moveTo>
                    <a:cubicBezTo>
                      <a:pt x="334566" y="326419"/>
                      <a:pt x="260499" y="302478"/>
                      <a:pt x="229474" y="238095"/>
                    </a:cubicBezTo>
                    <a:cubicBezTo>
                      <a:pt x="223107" y="224573"/>
                      <a:pt x="215862" y="211481"/>
                      <a:pt x="207774" y="198910"/>
                    </a:cubicBezTo>
                    <a:cubicBezTo>
                      <a:pt x="206967" y="197654"/>
                      <a:pt x="205891" y="196219"/>
                      <a:pt x="204725" y="194695"/>
                    </a:cubicBezTo>
                    <a:lnTo>
                      <a:pt x="202752" y="192723"/>
                    </a:lnTo>
                    <a:cubicBezTo>
                      <a:pt x="190468" y="179631"/>
                      <a:pt x="178362" y="166629"/>
                      <a:pt x="165002" y="154434"/>
                    </a:cubicBezTo>
                    <a:cubicBezTo>
                      <a:pt x="134245" y="126367"/>
                      <a:pt x="100709" y="101439"/>
                      <a:pt x="69504" y="73731"/>
                    </a:cubicBezTo>
                    <a:cubicBezTo>
                      <a:pt x="44172" y="51619"/>
                      <a:pt x="21324" y="26808"/>
                      <a:pt x="1355" y="-246"/>
                    </a:cubicBezTo>
                    <a:lnTo>
                      <a:pt x="1355" y="27641"/>
                    </a:lnTo>
                    <a:lnTo>
                      <a:pt x="10" y="28897"/>
                    </a:lnTo>
                    <a:lnTo>
                      <a:pt x="1355" y="30152"/>
                    </a:lnTo>
                    <a:lnTo>
                      <a:pt x="1355" y="94893"/>
                    </a:lnTo>
                    <a:lnTo>
                      <a:pt x="19289" y="111930"/>
                    </a:lnTo>
                    <a:cubicBezTo>
                      <a:pt x="45831" y="137038"/>
                      <a:pt x="72436" y="162388"/>
                      <a:pt x="99095" y="187970"/>
                    </a:cubicBezTo>
                    <a:lnTo>
                      <a:pt x="148861" y="235494"/>
                    </a:lnTo>
                    <a:lnTo>
                      <a:pt x="161863" y="247869"/>
                    </a:lnTo>
                    <a:cubicBezTo>
                      <a:pt x="202214" y="286158"/>
                      <a:pt x="242566" y="324357"/>
                      <a:pt x="284082" y="361659"/>
                    </a:cubicBezTo>
                    <a:lnTo>
                      <a:pt x="303989" y="379593"/>
                    </a:lnTo>
                    <a:cubicBezTo>
                      <a:pt x="314570" y="389098"/>
                      <a:pt x="325151" y="398424"/>
                      <a:pt x="335732" y="407749"/>
                    </a:cubicBezTo>
                    <a:lnTo>
                      <a:pt x="349272" y="419586"/>
                    </a:lnTo>
                    <a:lnTo>
                      <a:pt x="383974" y="449177"/>
                    </a:lnTo>
                    <a:lnTo>
                      <a:pt x="401908" y="464151"/>
                    </a:lnTo>
                    <a:lnTo>
                      <a:pt x="401908" y="371613"/>
                    </a:lnTo>
                    <a:lnTo>
                      <a:pt x="403253" y="370358"/>
                    </a:lnTo>
                    <a:lnTo>
                      <a:pt x="401908" y="369102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41" name="Google Shape;1041;p5"/>
              <p:cNvSpPr/>
              <p:nvPr/>
            </p:nvSpPr>
            <p:spPr>
              <a:xfrm>
                <a:off x="6542307" y="4203250"/>
                <a:ext cx="194403" cy="350607"/>
              </a:xfrm>
              <a:custGeom>
                <a:rect b="b" l="l" r="r" t="t"/>
                <a:pathLst>
                  <a:path extrusionOk="0" h="350607" w="194403">
                    <a:moveTo>
                      <a:pt x="36147" y="143404"/>
                    </a:moveTo>
                    <a:lnTo>
                      <a:pt x="19289" y="143404"/>
                    </a:lnTo>
                    <a:lnTo>
                      <a:pt x="19289" y="117221"/>
                    </a:lnTo>
                    <a:cubicBezTo>
                      <a:pt x="13398" y="119077"/>
                      <a:pt x="7408" y="120637"/>
                      <a:pt x="1355" y="121884"/>
                    </a:cubicBezTo>
                    <a:lnTo>
                      <a:pt x="1355" y="150937"/>
                    </a:lnTo>
                    <a:lnTo>
                      <a:pt x="10" y="152192"/>
                    </a:lnTo>
                    <a:lnTo>
                      <a:pt x="1355" y="153447"/>
                    </a:lnTo>
                    <a:lnTo>
                      <a:pt x="1355" y="350361"/>
                    </a:lnTo>
                    <a:cubicBezTo>
                      <a:pt x="7453" y="340498"/>
                      <a:pt x="13371" y="330634"/>
                      <a:pt x="19289" y="320681"/>
                    </a:cubicBezTo>
                    <a:cubicBezTo>
                      <a:pt x="38837" y="288220"/>
                      <a:pt x="57963" y="255339"/>
                      <a:pt x="76678" y="222044"/>
                    </a:cubicBezTo>
                    <a:cubicBezTo>
                      <a:pt x="79726" y="216754"/>
                      <a:pt x="82775" y="211374"/>
                      <a:pt x="85644" y="205993"/>
                    </a:cubicBezTo>
                    <a:cubicBezTo>
                      <a:pt x="93957" y="191225"/>
                      <a:pt x="102143" y="176286"/>
                      <a:pt x="110214" y="161159"/>
                    </a:cubicBezTo>
                    <a:lnTo>
                      <a:pt x="119987" y="143225"/>
                    </a:lnTo>
                    <a:cubicBezTo>
                      <a:pt x="145337" y="96059"/>
                      <a:pt x="170140" y="48238"/>
                      <a:pt x="194413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42" name="Google Shape;1042;p5"/>
              <p:cNvSpPr/>
              <p:nvPr/>
            </p:nvSpPr>
            <p:spPr>
              <a:xfrm>
                <a:off x="6798313" y="3670614"/>
                <a:ext cx="147147" cy="269097"/>
              </a:xfrm>
              <a:custGeom>
                <a:rect b="b" l="l" r="r" t="t"/>
                <a:pathLst>
                  <a:path extrusionOk="0" h="269097" w="147147">
                    <a:moveTo>
                      <a:pt x="145543" y="292"/>
                    </a:moveTo>
                    <a:lnTo>
                      <a:pt x="145005" y="-246"/>
                    </a:lnTo>
                    <a:cubicBezTo>
                      <a:pt x="137832" y="13384"/>
                      <a:pt x="130057" y="26834"/>
                      <a:pt x="121691" y="40105"/>
                    </a:cubicBezTo>
                    <a:cubicBezTo>
                      <a:pt x="99013" y="76923"/>
                      <a:pt x="63217" y="103771"/>
                      <a:pt x="21530" y="115248"/>
                    </a:cubicBezTo>
                    <a:lnTo>
                      <a:pt x="12563" y="123498"/>
                    </a:lnTo>
                    <a:cubicBezTo>
                      <a:pt x="10653" y="152542"/>
                      <a:pt x="6457" y="181379"/>
                      <a:pt x="10" y="209760"/>
                    </a:cubicBezTo>
                    <a:lnTo>
                      <a:pt x="65109" y="268852"/>
                    </a:lnTo>
                    <a:cubicBezTo>
                      <a:pt x="86272" y="223120"/>
                      <a:pt x="107192" y="177272"/>
                      <a:pt x="127878" y="131299"/>
                    </a:cubicBezTo>
                    <a:cubicBezTo>
                      <a:pt x="133886" y="118028"/>
                      <a:pt x="139804" y="104398"/>
                      <a:pt x="145812" y="91396"/>
                    </a:cubicBezTo>
                    <a:lnTo>
                      <a:pt x="145812" y="2803"/>
                    </a:lnTo>
                    <a:lnTo>
                      <a:pt x="147157" y="154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43" name="Google Shape;1043;p5"/>
              <p:cNvSpPr/>
              <p:nvPr/>
            </p:nvSpPr>
            <p:spPr>
              <a:xfrm>
                <a:off x="7825924" y="2305488"/>
                <a:ext cx="10580" cy="6994"/>
              </a:xfrm>
              <a:custGeom>
                <a:rect b="b" l="l" r="r" t="t"/>
                <a:pathLst>
                  <a:path extrusionOk="0" h="6994" w="10580">
                    <a:moveTo>
                      <a:pt x="10" y="-246"/>
                    </a:moveTo>
                    <a:lnTo>
                      <a:pt x="10591" y="-246"/>
                    </a:lnTo>
                    <a:cubicBezTo>
                      <a:pt x="7004" y="1996"/>
                      <a:pt x="3507" y="4417"/>
                      <a:pt x="10" y="6748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44" name="Google Shape;1044;p5"/>
              <p:cNvSpPr/>
              <p:nvPr/>
            </p:nvSpPr>
            <p:spPr>
              <a:xfrm>
                <a:off x="7840002" y="2298852"/>
                <a:ext cx="5021" cy="4304"/>
              </a:xfrm>
              <a:custGeom>
                <a:rect b="b" l="l" r="r" t="t"/>
                <a:pathLst>
                  <a:path extrusionOk="0" h="4304" w="5021">
                    <a:moveTo>
                      <a:pt x="3866" y="-246"/>
                    </a:moveTo>
                    <a:lnTo>
                      <a:pt x="5031" y="830"/>
                    </a:lnTo>
                    <a:lnTo>
                      <a:pt x="10" y="405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45" name="Google Shape;1045;p5"/>
              <p:cNvSpPr/>
              <p:nvPr/>
            </p:nvSpPr>
            <p:spPr>
              <a:xfrm>
                <a:off x="9106760" y="2638072"/>
                <a:ext cx="146430" cy="248383"/>
              </a:xfrm>
              <a:custGeom>
                <a:rect b="b" l="l" r="r" t="t"/>
                <a:pathLst>
                  <a:path extrusionOk="0" h="248383" w="146430">
                    <a:moveTo>
                      <a:pt x="120705" y="177837"/>
                    </a:moveTo>
                    <a:cubicBezTo>
                      <a:pt x="88424" y="128161"/>
                      <a:pt x="56592" y="78035"/>
                      <a:pt x="22696" y="29435"/>
                    </a:cubicBezTo>
                    <a:lnTo>
                      <a:pt x="19379" y="26475"/>
                    </a:lnTo>
                    <a:lnTo>
                      <a:pt x="19379" y="24772"/>
                    </a:lnTo>
                    <a:cubicBezTo>
                      <a:pt x="14357" y="17598"/>
                      <a:pt x="9426" y="10425"/>
                      <a:pt x="4314" y="3341"/>
                    </a:cubicBezTo>
                    <a:lnTo>
                      <a:pt x="1445" y="-246"/>
                    </a:lnTo>
                    <a:lnTo>
                      <a:pt x="1445" y="7555"/>
                    </a:lnTo>
                    <a:lnTo>
                      <a:pt x="10" y="8900"/>
                    </a:lnTo>
                    <a:lnTo>
                      <a:pt x="1445" y="10245"/>
                    </a:lnTo>
                    <a:lnTo>
                      <a:pt x="1445" y="95252"/>
                    </a:lnTo>
                    <a:cubicBezTo>
                      <a:pt x="7453" y="102963"/>
                      <a:pt x="13460" y="110765"/>
                      <a:pt x="19379" y="118566"/>
                    </a:cubicBezTo>
                    <a:cubicBezTo>
                      <a:pt x="51122" y="160414"/>
                      <a:pt x="82327" y="203599"/>
                      <a:pt x="112904" y="248138"/>
                    </a:cubicBezTo>
                    <a:lnTo>
                      <a:pt x="146441" y="21774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46" name="Google Shape;1046;p5"/>
              <p:cNvSpPr/>
              <p:nvPr/>
            </p:nvSpPr>
            <p:spPr>
              <a:xfrm>
                <a:off x="9229698" y="2871391"/>
                <a:ext cx="280216" cy="494078"/>
              </a:xfrm>
              <a:custGeom>
                <a:rect b="b" l="l" r="r" t="t"/>
                <a:pathLst>
                  <a:path extrusionOk="0" h="494078" w="280216">
                    <a:moveTo>
                      <a:pt x="279061" y="301850"/>
                    </a:moveTo>
                    <a:lnTo>
                      <a:pt x="275294" y="299070"/>
                    </a:lnTo>
                    <a:cubicBezTo>
                      <a:pt x="176658" y="218368"/>
                      <a:pt x="102860" y="107447"/>
                      <a:pt x="33187" y="-246"/>
                    </a:cubicBezTo>
                    <a:lnTo>
                      <a:pt x="10" y="29883"/>
                    </a:lnTo>
                    <a:cubicBezTo>
                      <a:pt x="17585" y="55645"/>
                      <a:pt x="34890" y="81801"/>
                      <a:pt x="52017" y="108344"/>
                    </a:cubicBezTo>
                    <a:lnTo>
                      <a:pt x="63585" y="126278"/>
                    </a:lnTo>
                    <a:cubicBezTo>
                      <a:pt x="85464" y="160468"/>
                      <a:pt x="107074" y="195296"/>
                      <a:pt x="128416" y="230742"/>
                    </a:cubicBezTo>
                    <a:cubicBezTo>
                      <a:pt x="131644" y="235943"/>
                      <a:pt x="134782" y="241144"/>
                      <a:pt x="137921" y="246434"/>
                    </a:cubicBezTo>
                    <a:cubicBezTo>
                      <a:pt x="172264" y="303581"/>
                      <a:pt x="205980" y="362018"/>
                      <a:pt x="239157" y="421738"/>
                    </a:cubicBezTo>
                    <a:cubicBezTo>
                      <a:pt x="244448" y="431153"/>
                      <a:pt x="249649" y="440568"/>
                      <a:pt x="254849" y="450073"/>
                    </a:cubicBezTo>
                    <a:cubicBezTo>
                      <a:pt x="256912" y="453750"/>
                      <a:pt x="258975" y="457426"/>
                      <a:pt x="260947" y="461103"/>
                    </a:cubicBezTo>
                    <a:cubicBezTo>
                      <a:pt x="262920" y="464779"/>
                      <a:pt x="263547" y="465676"/>
                      <a:pt x="264713" y="468007"/>
                    </a:cubicBezTo>
                    <a:cubicBezTo>
                      <a:pt x="265431" y="469101"/>
                      <a:pt x="266058" y="470240"/>
                      <a:pt x="266597" y="471415"/>
                    </a:cubicBezTo>
                    <a:lnTo>
                      <a:pt x="278881" y="493832"/>
                    </a:lnTo>
                    <a:lnTo>
                      <a:pt x="278881" y="460296"/>
                    </a:lnTo>
                    <a:lnTo>
                      <a:pt x="280226" y="459040"/>
                    </a:lnTo>
                    <a:lnTo>
                      <a:pt x="278881" y="457785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47" name="Google Shape;1047;p5"/>
              <p:cNvSpPr/>
              <p:nvPr/>
            </p:nvSpPr>
            <p:spPr>
              <a:xfrm>
                <a:off x="10390467" y="4843937"/>
                <a:ext cx="82764" cy="173241"/>
              </a:xfrm>
              <a:custGeom>
                <a:rect b="b" l="l" r="r" t="t"/>
                <a:pathLst>
                  <a:path extrusionOk="0" h="173241" w="82764">
                    <a:moveTo>
                      <a:pt x="62778" y="94176"/>
                    </a:moveTo>
                    <a:cubicBezTo>
                      <a:pt x="39195" y="64531"/>
                      <a:pt x="18213" y="32941"/>
                      <a:pt x="10" y="-246"/>
                    </a:cubicBezTo>
                    <a:lnTo>
                      <a:pt x="10" y="141970"/>
                    </a:lnTo>
                    <a:cubicBezTo>
                      <a:pt x="5928" y="150130"/>
                      <a:pt x="11935" y="158200"/>
                      <a:pt x="17944" y="166180"/>
                    </a:cubicBezTo>
                    <a:lnTo>
                      <a:pt x="23054" y="172995"/>
                    </a:lnTo>
                    <a:lnTo>
                      <a:pt x="82774" y="119194"/>
                    </a:lnTo>
                    <a:cubicBezTo>
                      <a:pt x="76049" y="110675"/>
                      <a:pt x="69234" y="102605"/>
                      <a:pt x="62778" y="9417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48" name="Google Shape;1048;p5"/>
              <p:cNvSpPr/>
              <p:nvPr/>
            </p:nvSpPr>
            <p:spPr>
              <a:xfrm>
                <a:off x="10423823" y="4976289"/>
                <a:ext cx="367374" cy="397594"/>
              </a:xfrm>
              <a:custGeom>
                <a:rect b="b" l="l" r="r" t="t"/>
                <a:pathLst>
                  <a:path extrusionOk="0" h="397594" w="367374">
                    <a:moveTo>
                      <a:pt x="249381" y="217023"/>
                    </a:moveTo>
                    <a:cubicBezTo>
                      <a:pt x="234944" y="188212"/>
                      <a:pt x="221852" y="159070"/>
                      <a:pt x="210106" y="129596"/>
                    </a:cubicBezTo>
                    <a:cubicBezTo>
                      <a:pt x="155945" y="91997"/>
                      <a:pt x="106089" y="48444"/>
                      <a:pt x="61613" y="-246"/>
                    </a:cubicBezTo>
                    <a:lnTo>
                      <a:pt x="1982" y="53556"/>
                    </a:lnTo>
                    <a:lnTo>
                      <a:pt x="10" y="53556"/>
                    </a:lnTo>
                    <a:lnTo>
                      <a:pt x="818" y="54632"/>
                    </a:lnTo>
                    <a:cubicBezTo>
                      <a:pt x="5211" y="60281"/>
                      <a:pt x="9785" y="65930"/>
                      <a:pt x="13999" y="71490"/>
                    </a:cubicBezTo>
                    <a:cubicBezTo>
                      <a:pt x="24669" y="85209"/>
                      <a:pt x="35520" y="98390"/>
                      <a:pt x="46369" y="111751"/>
                    </a:cubicBezTo>
                    <a:cubicBezTo>
                      <a:pt x="141867" y="227155"/>
                      <a:pt x="242117" y="321398"/>
                      <a:pt x="349451" y="386767"/>
                    </a:cubicBezTo>
                    <a:lnTo>
                      <a:pt x="349451" y="386767"/>
                    </a:lnTo>
                    <a:cubicBezTo>
                      <a:pt x="355369" y="390354"/>
                      <a:pt x="361378" y="393941"/>
                      <a:pt x="367385" y="397348"/>
                    </a:cubicBezTo>
                    <a:lnTo>
                      <a:pt x="367385" y="389637"/>
                    </a:lnTo>
                    <a:cubicBezTo>
                      <a:pt x="319950" y="338104"/>
                      <a:pt x="280137" y="279962"/>
                      <a:pt x="249381" y="217023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49" name="Google Shape;1049;p5"/>
              <p:cNvSpPr/>
              <p:nvPr/>
            </p:nvSpPr>
            <p:spPr>
              <a:xfrm>
                <a:off x="11673365" y="4642181"/>
                <a:ext cx="329266" cy="563750"/>
              </a:xfrm>
              <a:custGeom>
                <a:rect b="b" l="l" r="r" t="t"/>
                <a:pathLst>
                  <a:path extrusionOk="0" h="563750" w="329266">
                    <a:moveTo>
                      <a:pt x="89052" y="395644"/>
                    </a:moveTo>
                    <a:cubicBezTo>
                      <a:pt x="67711" y="428338"/>
                      <a:pt x="36506" y="453445"/>
                      <a:pt x="10" y="467380"/>
                    </a:cubicBezTo>
                    <a:lnTo>
                      <a:pt x="10" y="563505"/>
                    </a:lnTo>
                    <a:cubicBezTo>
                      <a:pt x="6018" y="556959"/>
                      <a:pt x="12026" y="550324"/>
                      <a:pt x="17944" y="543509"/>
                    </a:cubicBezTo>
                    <a:cubicBezTo>
                      <a:pt x="38299" y="520195"/>
                      <a:pt x="58385" y="495536"/>
                      <a:pt x="78023" y="469263"/>
                    </a:cubicBezTo>
                    <a:cubicBezTo>
                      <a:pt x="81610" y="464537"/>
                      <a:pt x="85196" y="459695"/>
                      <a:pt x="88783" y="454737"/>
                    </a:cubicBezTo>
                    <a:cubicBezTo>
                      <a:pt x="100171" y="439071"/>
                      <a:pt x="111469" y="422877"/>
                      <a:pt x="122678" y="406135"/>
                    </a:cubicBezTo>
                    <a:lnTo>
                      <a:pt x="134514" y="388202"/>
                    </a:lnTo>
                    <a:cubicBezTo>
                      <a:pt x="152807" y="360108"/>
                      <a:pt x="170741" y="330607"/>
                      <a:pt x="188315" y="299698"/>
                    </a:cubicBezTo>
                    <a:cubicBezTo>
                      <a:pt x="197282" y="284006"/>
                      <a:pt x="206249" y="267955"/>
                      <a:pt x="215216" y="251725"/>
                    </a:cubicBezTo>
                    <a:cubicBezTo>
                      <a:pt x="218176" y="246345"/>
                      <a:pt x="221045" y="240875"/>
                      <a:pt x="224183" y="235405"/>
                    </a:cubicBezTo>
                    <a:cubicBezTo>
                      <a:pt x="230102" y="224107"/>
                      <a:pt x="236110" y="212540"/>
                      <a:pt x="242117" y="200972"/>
                    </a:cubicBezTo>
                    <a:cubicBezTo>
                      <a:pt x="249471" y="186446"/>
                      <a:pt x="256823" y="171829"/>
                      <a:pt x="263997" y="156945"/>
                    </a:cubicBezTo>
                    <a:cubicBezTo>
                      <a:pt x="278613" y="127058"/>
                      <a:pt x="292870" y="96212"/>
                      <a:pt x="306949" y="64406"/>
                    </a:cubicBezTo>
                    <a:cubicBezTo>
                      <a:pt x="309638" y="58488"/>
                      <a:pt x="312239" y="52480"/>
                      <a:pt x="314840" y="46472"/>
                    </a:cubicBezTo>
                    <a:cubicBezTo>
                      <a:pt x="319681" y="35443"/>
                      <a:pt x="324524" y="24413"/>
                      <a:pt x="329276" y="13204"/>
                    </a:cubicBezTo>
                    <a:lnTo>
                      <a:pt x="314481" y="-246"/>
                    </a:lnTo>
                    <a:cubicBezTo>
                      <a:pt x="249381" y="137190"/>
                      <a:pt x="174058" y="269524"/>
                      <a:pt x="89052" y="395644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50" name="Google Shape;1050;p5"/>
              <p:cNvSpPr/>
              <p:nvPr/>
            </p:nvSpPr>
            <p:spPr>
              <a:xfrm>
                <a:off x="11995009" y="4447598"/>
                <a:ext cx="78550" cy="190188"/>
              </a:xfrm>
              <a:custGeom>
                <a:rect b="b" l="l" r="r" t="t"/>
                <a:pathLst>
                  <a:path extrusionOk="0" h="190188" w="78550">
                    <a:moveTo>
                      <a:pt x="38209" y="93817"/>
                    </a:moveTo>
                    <a:cubicBezTo>
                      <a:pt x="25924" y="121704"/>
                      <a:pt x="13102" y="149412"/>
                      <a:pt x="10" y="177120"/>
                    </a:cubicBezTo>
                    <a:lnTo>
                      <a:pt x="14178" y="189943"/>
                    </a:lnTo>
                    <a:cubicBezTo>
                      <a:pt x="29960" y="152461"/>
                      <a:pt x="45473" y="114199"/>
                      <a:pt x="60626" y="75166"/>
                    </a:cubicBezTo>
                    <a:cubicBezTo>
                      <a:pt x="66635" y="59743"/>
                      <a:pt x="72553" y="44230"/>
                      <a:pt x="78560" y="28628"/>
                    </a:cubicBezTo>
                    <a:lnTo>
                      <a:pt x="78560" y="-246"/>
                    </a:lnTo>
                    <a:cubicBezTo>
                      <a:pt x="65469" y="31255"/>
                      <a:pt x="52018" y="62612"/>
                      <a:pt x="38209" y="93817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1051" name="Google Shape;1051;p5"/>
            <p:cNvSpPr/>
            <p:nvPr/>
          </p:nvSpPr>
          <p:spPr>
            <a:xfrm>
              <a:off x="1" y="2177475"/>
              <a:ext cx="12191999" cy="3403847"/>
            </a:xfrm>
            <a:custGeom>
              <a:rect b="b" l="l" r="r" t="t"/>
              <a:pathLst>
                <a:path extrusionOk="0" h="3455682" w="12191999">
                  <a:moveTo>
                    <a:pt x="8222721" y="6"/>
                  </a:moveTo>
                  <a:cubicBezTo>
                    <a:pt x="8599332" y="-1339"/>
                    <a:pt x="8939089" y="199699"/>
                    <a:pt x="9261989" y="614420"/>
                  </a:cubicBezTo>
                  <a:cubicBezTo>
                    <a:pt x="9536197" y="966551"/>
                    <a:pt x="9764137" y="1424224"/>
                    <a:pt x="9984723" y="1866921"/>
                  </a:cubicBezTo>
                  <a:cubicBezTo>
                    <a:pt x="10345642" y="2591808"/>
                    <a:pt x="10686386" y="3275985"/>
                    <a:pt x="11127380" y="3275985"/>
                  </a:cubicBezTo>
                  <a:lnTo>
                    <a:pt x="11132491" y="3275985"/>
                  </a:lnTo>
                  <a:cubicBezTo>
                    <a:pt x="11359623" y="3273205"/>
                    <a:pt x="11542907" y="3136011"/>
                    <a:pt x="11709512" y="2844227"/>
                  </a:cubicBezTo>
                  <a:cubicBezTo>
                    <a:pt x="11869214" y="2564459"/>
                    <a:pt x="11992689" y="2180674"/>
                    <a:pt x="12123337" y="1774382"/>
                  </a:cubicBezTo>
                  <a:cubicBezTo>
                    <a:pt x="12145215" y="1706350"/>
                    <a:pt x="12167365" y="1637843"/>
                    <a:pt x="12189782" y="1568860"/>
                  </a:cubicBezTo>
                  <a:lnTo>
                    <a:pt x="12191999" y="1569543"/>
                  </a:lnTo>
                  <a:lnTo>
                    <a:pt x="12191999" y="2153883"/>
                  </a:lnTo>
                  <a:lnTo>
                    <a:pt x="12122424" y="2355705"/>
                  </a:lnTo>
                  <a:cubicBezTo>
                    <a:pt x="12045711" y="2569453"/>
                    <a:pt x="11964421" y="2765811"/>
                    <a:pt x="11869662" y="2931655"/>
                  </a:cubicBezTo>
                  <a:cubicBezTo>
                    <a:pt x="11670596" y="3280378"/>
                    <a:pt x="11430282" y="3451737"/>
                    <a:pt x="11134373" y="3455323"/>
                  </a:cubicBezTo>
                  <a:lnTo>
                    <a:pt x="11126662" y="3455323"/>
                  </a:lnTo>
                  <a:cubicBezTo>
                    <a:pt x="10571519" y="3455323"/>
                    <a:pt x="10206116" y="2721828"/>
                    <a:pt x="9819373" y="1945471"/>
                  </a:cubicBezTo>
                  <a:cubicBezTo>
                    <a:pt x="9602822" y="1510665"/>
                    <a:pt x="9378828" y="1061063"/>
                    <a:pt x="9115648" y="723099"/>
                  </a:cubicBezTo>
                  <a:cubicBezTo>
                    <a:pt x="8831217" y="357248"/>
                    <a:pt x="8540061" y="179703"/>
                    <a:pt x="8226218" y="179703"/>
                  </a:cubicBezTo>
                  <a:lnTo>
                    <a:pt x="8223349" y="179703"/>
                  </a:lnTo>
                  <a:cubicBezTo>
                    <a:pt x="7649465" y="181676"/>
                    <a:pt x="7344589" y="867198"/>
                    <a:pt x="7023035" y="1592892"/>
                  </a:cubicBezTo>
                  <a:cubicBezTo>
                    <a:pt x="6826659" y="2035230"/>
                    <a:pt x="6623648" y="2492634"/>
                    <a:pt x="6342803" y="2844944"/>
                  </a:cubicBezTo>
                  <a:cubicBezTo>
                    <a:pt x="6015331" y="3255809"/>
                    <a:pt x="5631458" y="3455593"/>
                    <a:pt x="5169570" y="3455682"/>
                  </a:cubicBezTo>
                  <a:lnTo>
                    <a:pt x="5165446" y="3455682"/>
                  </a:lnTo>
                  <a:cubicBezTo>
                    <a:pt x="4719699" y="3454517"/>
                    <a:pt x="4396620" y="3145516"/>
                    <a:pt x="4084302" y="2846827"/>
                  </a:cubicBezTo>
                  <a:cubicBezTo>
                    <a:pt x="3763376" y="2539890"/>
                    <a:pt x="3460293" y="2249988"/>
                    <a:pt x="3050684" y="2307018"/>
                  </a:cubicBezTo>
                  <a:cubicBezTo>
                    <a:pt x="2728323" y="2351853"/>
                    <a:pt x="2524235" y="2572080"/>
                    <a:pt x="2308222" y="2805131"/>
                  </a:cubicBezTo>
                  <a:cubicBezTo>
                    <a:pt x="2070867" y="3061137"/>
                    <a:pt x="1801859" y="3351307"/>
                    <a:pt x="1341497" y="3430396"/>
                  </a:cubicBezTo>
                  <a:cubicBezTo>
                    <a:pt x="938680" y="3499598"/>
                    <a:pt x="503115" y="3389204"/>
                    <a:pt x="45135" y="3102217"/>
                  </a:cubicBezTo>
                  <a:lnTo>
                    <a:pt x="0" y="3071658"/>
                  </a:lnTo>
                  <a:lnTo>
                    <a:pt x="0" y="2852990"/>
                  </a:lnTo>
                  <a:lnTo>
                    <a:pt x="101483" y="2924065"/>
                  </a:lnTo>
                  <a:cubicBezTo>
                    <a:pt x="535288" y="3206210"/>
                    <a:pt x="940989" y="3317065"/>
                    <a:pt x="1309754" y="3253747"/>
                  </a:cubicBezTo>
                  <a:cubicBezTo>
                    <a:pt x="1708244" y="3185329"/>
                    <a:pt x="1944075" y="2930937"/>
                    <a:pt x="2172283" y="2684705"/>
                  </a:cubicBezTo>
                  <a:cubicBezTo>
                    <a:pt x="2400492" y="2438474"/>
                    <a:pt x="2636950" y="2183454"/>
                    <a:pt x="3024769" y="2129473"/>
                  </a:cubicBezTo>
                  <a:cubicBezTo>
                    <a:pt x="3523958" y="2059531"/>
                    <a:pt x="3874027" y="2394535"/>
                    <a:pt x="4212260" y="2718241"/>
                  </a:cubicBezTo>
                  <a:cubicBezTo>
                    <a:pt x="4511935" y="3004287"/>
                    <a:pt x="4795111" y="3274998"/>
                    <a:pt x="5165893" y="3275985"/>
                  </a:cubicBezTo>
                  <a:lnTo>
                    <a:pt x="5169480" y="3275985"/>
                  </a:lnTo>
                  <a:cubicBezTo>
                    <a:pt x="6075948" y="3275985"/>
                    <a:pt x="6471838" y="2383954"/>
                    <a:pt x="6854726" y="1521156"/>
                  </a:cubicBezTo>
                  <a:cubicBezTo>
                    <a:pt x="7026712" y="1133605"/>
                    <a:pt x="7189192" y="767485"/>
                    <a:pt x="7394714" y="487807"/>
                  </a:cubicBezTo>
                  <a:cubicBezTo>
                    <a:pt x="7635118" y="160693"/>
                    <a:pt x="7905829" y="1082"/>
                    <a:pt x="8222721" y="6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052" name="Google Shape;1052;p5"/>
          <p:cNvSpPr txBox="1"/>
          <p:nvPr>
            <p:ph type="title"/>
          </p:nvPr>
        </p:nvSpPr>
        <p:spPr>
          <a:xfrm>
            <a:off x="4961300" y="1812575"/>
            <a:ext cx="65985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ldrich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9pPr>
          </a:lstStyle>
          <a:p/>
        </p:txBody>
      </p:sp>
      <p:sp>
        <p:nvSpPr>
          <p:cNvPr id="1053" name="Google Shape;1053;p5"/>
          <p:cNvSpPr txBox="1"/>
          <p:nvPr>
            <p:ph idx="1" type="body"/>
          </p:nvPr>
        </p:nvSpPr>
        <p:spPr>
          <a:xfrm>
            <a:off x="4961418" y="2584625"/>
            <a:ext cx="6598500" cy="3106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>
              <a:spcBef>
                <a:spcPts val="0"/>
              </a:spcBef>
              <a:spcAft>
                <a:spcPts val="0"/>
              </a:spcAft>
              <a:buSzPts val="1900"/>
              <a:buChar char="●"/>
              <a:defRPr/>
            </a:lvl1pPr>
            <a:lvl2pPr indent="-349250" lvl="1" marL="91440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/>
            </a:lvl9pPr>
          </a:lstStyle>
          <a:p/>
        </p:txBody>
      </p:sp>
      <p:grpSp>
        <p:nvGrpSpPr>
          <p:cNvPr id="1054" name="Google Shape;1054;p5"/>
          <p:cNvGrpSpPr/>
          <p:nvPr/>
        </p:nvGrpSpPr>
        <p:grpSpPr>
          <a:xfrm flipH="1">
            <a:off x="-1181110" y="517753"/>
            <a:ext cx="6233315" cy="6340113"/>
            <a:chOff x="-1322821" y="-545792"/>
            <a:chExt cx="7418847" cy="7545957"/>
          </a:xfrm>
        </p:grpSpPr>
        <p:grpSp>
          <p:nvGrpSpPr>
            <p:cNvPr id="1055" name="Google Shape;1055;p5"/>
            <p:cNvGrpSpPr/>
            <p:nvPr/>
          </p:nvGrpSpPr>
          <p:grpSpPr>
            <a:xfrm>
              <a:off x="-1322821" y="-545792"/>
              <a:ext cx="7418847" cy="7418847"/>
              <a:chOff x="563338" y="2416651"/>
              <a:chExt cx="3811769" cy="3811769"/>
            </a:xfrm>
          </p:grpSpPr>
          <p:sp>
            <p:nvSpPr>
              <p:cNvPr id="1056" name="Google Shape;1056;p5"/>
              <p:cNvSpPr/>
              <p:nvPr/>
            </p:nvSpPr>
            <p:spPr>
              <a:xfrm>
                <a:off x="1006882" y="2853886"/>
                <a:ext cx="2935083" cy="2935089"/>
              </a:xfrm>
              <a:custGeom>
                <a:rect b="b" l="l" r="r" t="t"/>
                <a:pathLst>
                  <a:path extrusionOk="0" h="2949838" w="2949832">
                    <a:moveTo>
                      <a:pt x="1474424" y="2949666"/>
                    </a:moveTo>
                    <a:cubicBezTo>
                      <a:pt x="659850" y="2949544"/>
                      <a:pt x="-393" y="2289102"/>
                      <a:pt x="-271" y="1474534"/>
                    </a:cubicBezTo>
                    <a:cubicBezTo>
                      <a:pt x="-154" y="659960"/>
                      <a:pt x="660288" y="-289"/>
                      <a:pt x="1474861" y="-167"/>
                    </a:cubicBezTo>
                    <a:cubicBezTo>
                      <a:pt x="2289435" y="-44"/>
                      <a:pt x="2949678" y="660397"/>
                      <a:pt x="2949562" y="1474971"/>
                    </a:cubicBezTo>
                    <a:cubicBezTo>
                      <a:pt x="2949503" y="1866147"/>
                      <a:pt x="2794046" y="2241280"/>
                      <a:pt x="2517398" y="2517841"/>
                    </a:cubicBezTo>
                    <a:cubicBezTo>
                      <a:pt x="2241368" y="2795300"/>
                      <a:pt x="1865803" y="2950798"/>
                      <a:pt x="1474424" y="2949666"/>
                    </a:cubicBezTo>
                    <a:close/>
                    <a:moveTo>
                      <a:pt x="1474424" y="17281"/>
                    </a:moveTo>
                    <a:cubicBezTo>
                      <a:pt x="670821" y="17281"/>
                      <a:pt x="17014" y="670855"/>
                      <a:pt x="17014" y="1474691"/>
                    </a:cubicBezTo>
                    <a:cubicBezTo>
                      <a:pt x="17014" y="2278528"/>
                      <a:pt x="670587" y="2932160"/>
                      <a:pt x="1474424" y="2932160"/>
                    </a:cubicBezTo>
                    <a:cubicBezTo>
                      <a:pt x="2278260" y="2932160"/>
                      <a:pt x="2931892" y="2278586"/>
                      <a:pt x="2931892" y="1474691"/>
                    </a:cubicBezTo>
                    <a:cubicBezTo>
                      <a:pt x="2931892" y="670796"/>
                      <a:pt x="2278085" y="17281"/>
                      <a:pt x="1474424" y="17281"/>
                    </a:cubicBezTo>
                    <a:close/>
                  </a:path>
                </a:pathLst>
              </a:custGeom>
              <a:solidFill>
                <a:srgbClr val="022B39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grpSp>
            <p:nvGrpSpPr>
              <p:cNvPr id="1057" name="Google Shape;1057;p5"/>
              <p:cNvGrpSpPr/>
              <p:nvPr/>
            </p:nvGrpSpPr>
            <p:grpSpPr>
              <a:xfrm rot="-4004204">
                <a:off x="1018398" y="2871711"/>
                <a:ext cx="2901649" cy="2901649"/>
                <a:chOff x="1225090" y="909059"/>
                <a:chExt cx="4619207" cy="4619207"/>
              </a:xfrm>
            </p:grpSpPr>
            <p:sp>
              <p:nvSpPr>
                <p:cNvPr id="1058" name="Google Shape;1058;p5"/>
                <p:cNvSpPr/>
                <p:nvPr/>
              </p:nvSpPr>
              <p:spPr>
                <a:xfrm rot="-4138533">
                  <a:off x="3521779" y="909696"/>
                  <a:ext cx="27569" cy="4618039"/>
                </a:xfrm>
                <a:custGeom>
                  <a:rect b="b" l="l" r="r" t="t"/>
                  <a:pathLst>
                    <a:path extrusionOk="0" h="2932384" w="17506">
                      <a:moveTo>
                        <a:pt x="0" y="0"/>
                      </a:moveTo>
                      <a:lnTo>
                        <a:pt x="17506" y="0"/>
                      </a:lnTo>
                      <a:lnTo>
                        <a:pt x="17506" y="2932385"/>
                      </a:lnTo>
                      <a:lnTo>
                        <a:pt x="0" y="2932385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059" name="Google Shape;1059;p5"/>
                <p:cNvSpPr/>
                <p:nvPr/>
              </p:nvSpPr>
              <p:spPr>
                <a:xfrm rot="-4138533">
                  <a:off x="1227652" y="3204013"/>
                  <a:ext cx="4618039" cy="27569"/>
                </a:xfrm>
                <a:custGeom>
                  <a:rect b="b" l="l" r="r" t="t"/>
                  <a:pathLst>
                    <a:path extrusionOk="0" h="17506" w="2932384">
                      <a:moveTo>
                        <a:pt x="0" y="0"/>
                      </a:moveTo>
                      <a:lnTo>
                        <a:pt x="2932384" y="0"/>
                      </a:lnTo>
                      <a:lnTo>
                        <a:pt x="2932384" y="17506"/>
                      </a:lnTo>
                      <a:lnTo>
                        <a:pt x="0" y="17506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060" name="Google Shape;1060;p5"/>
                <p:cNvSpPr/>
                <p:nvPr/>
              </p:nvSpPr>
              <p:spPr>
                <a:xfrm rot="-6837749">
                  <a:off x="1226417" y="3202908"/>
                  <a:ext cx="4620903" cy="27586"/>
                </a:xfrm>
                <a:custGeom>
                  <a:rect b="b" l="l" r="r" t="t"/>
                  <a:pathLst>
                    <a:path extrusionOk="0" h="17506" w="2932385">
                      <a:moveTo>
                        <a:pt x="-271" y="-167"/>
                      </a:moveTo>
                      <a:lnTo>
                        <a:pt x="2932114" y="-167"/>
                      </a:lnTo>
                      <a:lnTo>
                        <a:pt x="2932114" y="17339"/>
                      </a:lnTo>
                      <a:lnTo>
                        <a:pt x="-271" y="17339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061" name="Google Shape;1061;p5"/>
                <p:cNvSpPr/>
                <p:nvPr/>
              </p:nvSpPr>
              <p:spPr>
                <a:xfrm rot="-5487289">
                  <a:off x="1226115" y="3204872"/>
                  <a:ext cx="4619996" cy="27581"/>
                </a:xfrm>
                <a:custGeom>
                  <a:rect b="b" l="l" r="r" t="t"/>
                  <a:pathLst>
                    <a:path extrusionOk="0" h="17506" w="2932385">
                      <a:moveTo>
                        <a:pt x="-271" y="-167"/>
                      </a:moveTo>
                      <a:lnTo>
                        <a:pt x="2932114" y="-167"/>
                      </a:lnTo>
                      <a:lnTo>
                        <a:pt x="2932114" y="17339"/>
                      </a:lnTo>
                      <a:lnTo>
                        <a:pt x="-271" y="17339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062" name="Google Shape;1062;p5"/>
                <p:cNvSpPr/>
                <p:nvPr/>
              </p:nvSpPr>
              <p:spPr>
                <a:xfrm rot="-8192473">
                  <a:off x="1221339" y="3202828"/>
                  <a:ext cx="4625599" cy="27614"/>
                </a:xfrm>
                <a:custGeom>
                  <a:rect b="b" l="l" r="r" t="t"/>
                  <a:pathLst>
                    <a:path extrusionOk="0" h="17506" w="2932385">
                      <a:moveTo>
                        <a:pt x="-271" y="-167"/>
                      </a:moveTo>
                      <a:lnTo>
                        <a:pt x="2932114" y="-167"/>
                      </a:lnTo>
                      <a:lnTo>
                        <a:pt x="2932114" y="17340"/>
                      </a:lnTo>
                      <a:lnTo>
                        <a:pt x="-271" y="17340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063" name="Google Shape;1063;p5"/>
                <p:cNvSpPr/>
                <p:nvPr/>
              </p:nvSpPr>
              <p:spPr>
                <a:xfrm rot="-6837749">
                  <a:off x="3522869" y="908449"/>
                  <a:ext cx="27586" cy="4620903"/>
                </a:xfrm>
                <a:custGeom>
                  <a:rect b="b" l="l" r="r" t="t"/>
                  <a:pathLst>
                    <a:path extrusionOk="0" h="2932385" w="17506">
                      <a:moveTo>
                        <a:pt x="-271" y="-167"/>
                      </a:moveTo>
                      <a:lnTo>
                        <a:pt x="17236" y="-167"/>
                      </a:lnTo>
                      <a:lnTo>
                        <a:pt x="17236" y="2932219"/>
                      </a:lnTo>
                      <a:lnTo>
                        <a:pt x="-271" y="2932219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064" name="Google Shape;1064;p5"/>
                <p:cNvSpPr/>
                <p:nvPr/>
              </p:nvSpPr>
              <p:spPr>
                <a:xfrm rot="-8192473">
                  <a:off x="3522891" y="903370"/>
                  <a:ext cx="27614" cy="4625599"/>
                </a:xfrm>
                <a:custGeom>
                  <a:rect b="b" l="l" r="r" t="t"/>
                  <a:pathLst>
                    <a:path extrusionOk="0" h="2932385" w="17506">
                      <a:moveTo>
                        <a:pt x="-271" y="-167"/>
                      </a:moveTo>
                      <a:lnTo>
                        <a:pt x="17236" y="-167"/>
                      </a:lnTo>
                      <a:lnTo>
                        <a:pt x="17236" y="2932219"/>
                      </a:lnTo>
                      <a:lnTo>
                        <a:pt x="-271" y="2932219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065" name="Google Shape;1065;p5"/>
                <p:cNvSpPr/>
                <p:nvPr/>
              </p:nvSpPr>
              <p:spPr>
                <a:xfrm rot="-5487289">
                  <a:off x="3520903" y="908170"/>
                  <a:ext cx="27581" cy="4619996"/>
                </a:xfrm>
                <a:custGeom>
                  <a:rect b="b" l="l" r="r" t="t"/>
                  <a:pathLst>
                    <a:path extrusionOk="0" h="2932385" w="17506">
                      <a:moveTo>
                        <a:pt x="-271" y="-167"/>
                      </a:moveTo>
                      <a:lnTo>
                        <a:pt x="17236" y="-167"/>
                      </a:lnTo>
                      <a:lnTo>
                        <a:pt x="17236" y="2932219"/>
                      </a:lnTo>
                      <a:lnTo>
                        <a:pt x="-271" y="2932219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1066" name="Google Shape;1066;p5"/>
              <p:cNvGrpSpPr/>
              <p:nvPr/>
            </p:nvGrpSpPr>
            <p:grpSpPr>
              <a:xfrm>
                <a:off x="2313507" y="2766645"/>
                <a:ext cx="362700" cy="329770"/>
                <a:chOff x="5827769" y="3261698"/>
                <a:chExt cx="529876" cy="393520"/>
              </a:xfrm>
            </p:grpSpPr>
            <p:sp>
              <p:nvSpPr>
                <p:cNvPr id="1067" name="Google Shape;1067;p5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068" name="Google Shape;1068;p5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069" name="Google Shape;1069;p5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C27ABC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070" name="Google Shape;1070;p5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C27ABC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1071" name="Google Shape;1071;p5"/>
              <p:cNvGrpSpPr/>
              <p:nvPr/>
            </p:nvGrpSpPr>
            <p:grpSpPr>
              <a:xfrm>
                <a:off x="1771419" y="2870262"/>
                <a:ext cx="362700" cy="329770"/>
                <a:chOff x="5827769" y="3261698"/>
                <a:chExt cx="529876" cy="393520"/>
              </a:xfrm>
            </p:grpSpPr>
            <p:sp>
              <p:nvSpPr>
                <p:cNvPr id="1072" name="Google Shape;1072;p5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073" name="Google Shape;1073;p5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074" name="Google Shape;1074;p5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E78BB2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075" name="Google Shape;1075;p5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E78BB2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1076" name="Google Shape;1076;p5"/>
              <p:cNvGrpSpPr/>
              <p:nvPr/>
            </p:nvGrpSpPr>
            <p:grpSpPr>
              <a:xfrm>
                <a:off x="1288736" y="3169672"/>
                <a:ext cx="362700" cy="329770"/>
                <a:chOff x="5827769" y="3261698"/>
                <a:chExt cx="529876" cy="393520"/>
              </a:xfrm>
            </p:grpSpPr>
            <p:sp>
              <p:nvSpPr>
                <p:cNvPr id="1077" name="Google Shape;1077;p5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078" name="Google Shape;1078;p5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079" name="Google Shape;1079;p5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F1B9C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080" name="Google Shape;1080;p5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F1B9C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1081" name="Google Shape;1081;p5"/>
              <p:cNvGrpSpPr/>
              <p:nvPr/>
            </p:nvGrpSpPr>
            <p:grpSpPr>
              <a:xfrm>
                <a:off x="953933" y="3635002"/>
                <a:ext cx="362700" cy="329770"/>
                <a:chOff x="5827769" y="3261698"/>
                <a:chExt cx="529876" cy="393520"/>
              </a:xfrm>
            </p:grpSpPr>
            <p:sp>
              <p:nvSpPr>
                <p:cNvPr id="1082" name="Google Shape;1082;p5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083" name="Google Shape;1083;p5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084" name="Google Shape;1084;p5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EFD58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085" name="Google Shape;1085;p5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EFD58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1086" name="Google Shape;1086;p5"/>
              <p:cNvGrpSpPr/>
              <p:nvPr/>
            </p:nvGrpSpPr>
            <p:grpSpPr>
              <a:xfrm>
                <a:off x="843472" y="4204766"/>
                <a:ext cx="362700" cy="329770"/>
                <a:chOff x="5827769" y="3261698"/>
                <a:chExt cx="529876" cy="393520"/>
              </a:xfrm>
            </p:grpSpPr>
            <p:sp>
              <p:nvSpPr>
                <p:cNvPr id="1087" name="Google Shape;1087;p5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088" name="Google Shape;1088;p5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089" name="Google Shape;1089;p5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7DD5A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090" name="Google Shape;1090;p5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7DD5A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1091" name="Google Shape;1091;p5"/>
              <p:cNvGrpSpPr/>
              <p:nvPr/>
            </p:nvGrpSpPr>
            <p:grpSpPr>
              <a:xfrm>
                <a:off x="947093" y="4746850"/>
                <a:ext cx="362700" cy="329770"/>
                <a:chOff x="5827769" y="3261698"/>
                <a:chExt cx="529876" cy="393520"/>
              </a:xfrm>
            </p:grpSpPr>
            <p:sp>
              <p:nvSpPr>
                <p:cNvPr id="1092" name="Google Shape;1092;p5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093" name="Google Shape;1093;p5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094" name="Google Shape;1094;p5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8DE4E2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095" name="Google Shape;1095;p5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8DE4E2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1096" name="Google Shape;1096;p5"/>
              <p:cNvGrpSpPr/>
              <p:nvPr/>
            </p:nvGrpSpPr>
            <p:grpSpPr>
              <a:xfrm>
                <a:off x="1253001" y="5217084"/>
                <a:ext cx="362700" cy="329770"/>
                <a:chOff x="5827769" y="3261698"/>
                <a:chExt cx="529876" cy="393520"/>
              </a:xfrm>
            </p:grpSpPr>
            <p:sp>
              <p:nvSpPr>
                <p:cNvPr id="1097" name="Google Shape;1097;p5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098" name="Google Shape;1098;p5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099" name="Google Shape;1099;p5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3DC3C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100" name="Google Shape;1100;p5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3DC3C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1101" name="Google Shape;1101;p5"/>
              <p:cNvGrpSpPr/>
              <p:nvPr/>
            </p:nvGrpSpPr>
            <p:grpSpPr>
              <a:xfrm>
                <a:off x="1712270" y="5539216"/>
                <a:ext cx="362700" cy="329770"/>
                <a:chOff x="5827769" y="3261698"/>
                <a:chExt cx="529876" cy="393520"/>
              </a:xfrm>
            </p:grpSpPr>
            <p:sp>
              <p:nvSpPr>
                <p:cNvPr id="1102" name="Google Shape;1102;p5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103" name="Google Shape;1103;p5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104" name="Google Shape;1104;p5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00B8D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105" name="Google Shape;1105;p5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00B8D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1106" name="Google Shape;1106;p5"/>
              <p:cNvGrpSpPr/>
              <p:nvPr/>
            </p:nvGrpSpPr>
            <p:grpSpPr>
              <a:xfrm>
                <a:off x="2269249" y="5662021"/>
                <a:ext cx="362700" cy="329770"/>
                <a:chOff x="5827769" y="3261698"/>
                <a:chExt cx="529876" cy="393520"/>
              </a:xfrm>
            </p:grpSpPr>
            <p:sp>
              <p:nvSpPr>
                <p:cNvPr id="1107" name="Google Shape;1107;p5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108" name="Google Shape;1108;p5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109" name="Google Shape;1109;p5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989DDA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110" name="Google Shape;1110;p5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989DDA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1111" name="Google Shape;1111;p5"/>
              <p:cNvGrpSpPr/>
              <p:nvPr/>
            </p:nvGrpSpPr>
            <p:grpSpPr>
              <a:xfrm flipH="1">
                <a:off x="2858594" y="2889231"/>
                <a:ext cx="362700" cy="329770"/>
                <a:chOff x="5827769" y="3261698"/>
                <a:chExt cx="529876" cy="393520"/>
              </a:xfrm>
            </p:grpSpPr>
            <p:sp>
              <p:nvSpPr>
                <p:cNvPr id="1112" name="Google Shape;1112;p5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113" name="Google Shape;1113;p5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114" name="Google Shape;1114;p5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989DDA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115" name="Google Shape;1115;p5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989DDA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1116" name="Google Shape;1116;p5"/>
              <p:cNvGrpSpPr/>
              <p:nvPr/>
            </p:nvGrpSpPr>
            <p:grpSpPr>
              <a:xfrm flipH="1">
                <a:off x="3330530" y="3205301"/>
                <a:ext cx="362700" cy="329770"/>
                <a:chOff x="5827769" y="3261698"/>
                <a:chExt cx="529876" cy="393520"/>
              </a:xfrm>
            </p:grpSpPr>
            <p:sp>
              <p:nvSpPr>
                <p:cNvPr id="1117" name="Google Shape;1117;p5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118" name="Google Shape;1118;p5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119" name="Google Shape;1119;p5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3DC3C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120" name="Google Shape;1120;p5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3DC3C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1121" name="Google Shape;1121;p5"/>
              <p:cNvGrpSpPr/>
              <p:nvPr/>
            </p:nvGrpSpPr>
            <p:grpSpPr>
              <a:xfrm flipH="1">
                <a:off x="3648891" y="3682034"/>
                <a:ext cx="362700" cy="329770"/>
                <a:chOff x="5827769" y="3261698"/>
                <a:chExt cx="529876" cy="393520"/>
              </a:xfrm>
            </p:grpSpPr>
            <p:sp>
              <p:nvSpPr>
                <p:cNvPr id="1122" name="Google Shape;1122;p5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123" name="Google Shape;1123;p5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124" name="Google Shape;1124;p5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7DD5A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125" name="Google Shape;1125;p5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7DD5A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1126" name="Google Shape;1126;p5"/>
              <p:cNvGrpSpPr/>
              <p:nvPr/>
            </p:nvGrpSpPr>
            <p:grpSpPr>
              <a:xfrm flipH="1">
                <a:off x="3739404" y="4255301"/>
                <a:ext cx="362700" cy="329770"/>
                <a:chOff x="5827769" y="3261698"/>
                <a:chExt cx="529876" cy="393520"/>
              </a:xfrm>
            </p:grpSpPr>
            <p:sp>
              <p:nvSpPr>
                <p:cNvPr id="1127" name="Google Shape;1127;p5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128" name="Google Shape;1128;p5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129" name="Google Shape;1129;p5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EFD58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130" name="Google Shape;1130;p5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EFD58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1131" name="Google Shape;1131;p5"/>
              <p:cNvGrpSpPr/>
              <p:nvPr/>
            </p:nvGrpSpPr>
            <p:grpSpPr>
              <a:xfrm flipH="1">
                <a:off x="3616926" y="4793444"/>
                <a:ext cx="362700" cy="329770"/>
                <a:chOff x="5827769" y="3261698"/>
                <a:chExt cx="529876" cy="393520"/>
              </a:xfrm>
            </p:grpSpPr>
            <p:sp>
              <p:nvSpPr>
                <p:cNvPr id="1132" name="Google Shape;1132;p5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133" name="Google Shape;1133;p5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134" name="Google Shape;1134;p5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F1B9C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135" name="Google Shape;1135;p5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F1B9C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1136" name="Google Shape;1136;p5"/>
              <p:cNvGrpSpPr/>
              <p:nvPr/>
            </p:nvGrpSpPr>
            <p:grpSpPr>
              <a:xfrm flipH="1">
                <a:off x="3294796" y="5252713"/>
                <a:ext cx="362700" cy="329770"/>
                <a:chOff x="5827769" y="3261698"/>
                <a:chExt cx="529876" cy="393520"/>
              </a:xfrm>
            </p:grpSpPr>
            <p:sp>
              <p:nvSpPr>
                <p:cNvPr id="1137" name="Google Shape;1137;p5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138" name="Google Shape;1138;p5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139" name="Google Shape;1139;p5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E78BB2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140" name="Google Shape;1140;p5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E78BB2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1141" name="Google Shape;1141;p5"/>
              <p:cNvGrpSpPr/>
              <p:nvPr/>
            </p:nvGrpSpPr>
            <p:grpSpPr>
              <a:xfrm flipH="1">
                <a:off x="2824566" y="5558618"/>
                <a:ext cx="362700" cy="329770"/>
                <a:chOff x="5827769" y="3261698"/>
                <a:chExt cx="529876" cy="393520"/>
              </a:xfrm>
            </p:grpSpPr>
            <p:sp>
              <p:nvSpPr>
                <p:cNvPr id="1142" name="Google Shape;1142;p5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143" name="Google Shape;1143;p5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144" name="Google Shape;1144;p5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C27ABC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145" name="Google Shape;1145;p5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C27ABC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</p:grpSp>
        <p:sp>
          <p:nvSpPr>
            <p:cNvPr id="1146" name="Google Shape;1146;p5"/>
            <p:cNvSpPr/>
            <p:nvPr/>
          </p:nvSpPr>
          <p:spPr>
            <a:xfrm>
              <a:off x="291113" y="1109101"/>
              <a:ext cx="4190436" cy="4106462"/>
            </a:xfrm>
            <a:custGeom>
              <a:rect b="b" l="l" r="r" t="t"/>
              <a:pathLst>
                <a:path extrusionOk="0" h="1860232" w="1860349">
                  <a:moveTo>
                    <a:pt x="929846" y="1860066"/>
                  </a:moveTo>
                  <a:cubicBezTo>
                    <a:pt x="417024" y="1860066"/>
                    <a:pt x="-271" y="1442830"/>
                    <a:pt x="-271" y="929950"/>
                  </a:cubicBezTo>
                  <a:cubicBezTo>
                    <a:pt x="-271" y="417070"/>
                    <a:pt x="417024" y="-167"/>
                    <a:pt x="929846" y="-167"/>
                  </a:cubicBezTo>
                  <a:cubicBezTo>
                    <a:pt x="1442667" y="-167"/>
                    <a:pt x="1860078" y="417070"/>
                    <a:pt x="1860078" y="929950"/>
                  </a:cubicBezTo>
                  <a:cubicBezTo>
                    <a:pt x="1860078" y="1442830"/>
                    <a:pt x="1442725" y="1860066"/>
                    <a:pt x="929846" y="1860066"/>
                  </a:cubicBezTo>
                  <a:close/>
                  <a:moveTo>
                    <a:pt x="929846" y="17340"/>
                  </a:moveTo>
                  <a:cubicBezTo>
                    <a:pt x="426652" y="17340"/>
                    <a:pt x="17236" y="426757"/>
                    <a:pt x="17236" y="929950"/>
                  </a:cubicBezTo>
                  <a:cubicBezTo>
                    <a:pt x="17236" y="1433143"/>
                    <a:pt x="426652" y="1842560"/>
                    <a:pt x="929846" y="1842560"/>
                  </a:cubicBezTo>
                  <a:cubicBezTo>
                    <a:pt x="1433038" y="1842560"/>
                    <a:pt x="1842572" y="1433201"/>
                    <a:pt x="1842572" y="929950"/>
                  </a:cubicBezTo>
                  <a:cubicBezTo>
                    <a:pt x="1842572" y="426698"/>
                    <a:pt x="1433097" y="17340"/>
                    <a:pt x="929846" y="17340"/>
                  </a:cubicBezTo>
                  <a:close/>
                </a:path>
              </a:pathLst>
            </a:custGeom>
            <a:solidFill>
              <a:srgbClr val="022B39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1147" name="Google Shape;1147;p5"/>
            <p:cNvGrpSpPr/>
            <p:nvPr/>
          </p:nvGrpSpPr>
          <p:grpSpPr>
            <a:xfrm>
              <a:off x="1109157" y="2941998"/>
              <a:ext cx="2538755" cy="4058167"/>
              <a:chOff x="4244107" y="3277890"/>
              <a:chExt cx="1196679" cy="1912876"/>
            </a:xfrm>
          </p:grpSpPr>
          <p:sp>
            <p:nvSpPr>
              <p:cNvPr id="1148" name="Google Shape;1148;p5"/>
              <p:cNvSpPr/>
              <p:nvPr/>
            </p:nvSpPr>
            <p:spPr>
              <a:xfrm>
                <a:off x="4707521" y="3277890"/>
                <a:ext cx="262704" cy="262318"/>
              </a:xfrm>
              <a:custGeom>
                <a:rect b="b" l="l" r="r" t="t"/>
                <a:pathLst>
                  <a:path extrusionOk="0" h="647700" w="648652">
                    <a:moveTo>
                      <a:pt x="323850" y="438150"/>
                    </a:moveTo>
                    <a:cubicBezTo>
                      <a:pt x="260985" y="438150"/>
                      <a:pt x="209550" y="386715"/>
                      <a:pt x="209550" y="323850"/>
                    </a:cubicBezTo>
                    <a:cubicBezTo>
                      <a:pt x="209550" y="260985"/>
                      <a:pt x="260985" y="209550"/>
                      <a:pt x="323850" y="209550"/>
                    </a:cubicBezTo>
                    <a:cubicBezTo>
                      <a:pt x="386715" y="209550"/>
                      <a:pt x="438150" y="260985"/>
                      <a:pt x="438150" y="323850"/>
                    </a:cubicBezTo>
                    <a:cubicBezTo>
                      <a:pt x="438150" y="386715"/>
                      <a:pt x="386715" y="438150"/>
                      <a:pt x="323850" y="438150"/>
                    </a:cubicBezTo>
                    <a:close/>
                    <a:moveTo>
                      <a:pt x="581025" y="252413"/>
                    </a:moveTo>
                    <a:cubicBezTo>
                      <a:pt x="575310" y="231458"/>
                      <a:pt x="566738" y="211455"/>
                      <a:pt x="556260" y="193358"/>
                    </a:cubicBezTo>
                    <a:lnTo>
                      <a:pt x="580073" y="121920"/>
                    </a:lnTo>
                    <a:lnTo>
                      <a:pt x="525780" y="67628"/>
                    </a:lnTo>
                    <a:lnTo>
                      <a:pt x="454343" y="91440"/>
                    </a:lnTo>
                    <a:cubicBezTo>
                      <a:pt x="435293" y="80963"/>
                      <a:pt x="415290" y="72390"/>
                      <a:pt x="394335" y="66675"/>
                    </a:cubicBezTo>
                    <a:lnTo>
                      <a:pt x="361950" y="0"/>
                    </a:lnTo>
                    <a:lnTo>
                      <a:pt x="285750" y="0"/>
                    </a:lnTo>
                    <a:lnTo>
                      <a:pt x="252413" y="66675"/>
                    </a:lnTo>
                    <a:cubicBezTo>
                      <a:pt x="231458" y="72390"/>
                      <a:pt x="211455" y="80963"/>
                      <a:pt x="193358" y="91440"/>
                    </a:cubicBezTo>
                    <a:lnTo>
                      <a:pt x="121920" y="67628"/>
                    </a:lnTo>
                    <a:lnTo>
                      <a:pt x="67628" y="121920"/>
                    </a:lnTo>
                    <a:lnTo>
                      <a:pt x="91440" y="193358"/>
                    </a:lnTo>
                    <a:cubicBezTo>
                      <a:pt x="80963" y="212408"/>
                      <a:pt x="72390" y="232410"/>
                      <a:pt x="66675" y="253365"/>
                    </a:cubicBezTo>
                    <a:lnTo>
                      <a:pt x="0" y="285750"/>
                    </a:lnTo>
                    <a:lnTo>
                      <a:pt x="0" y="361950"/>
                    </a:lnTo>
                    <a:lnTo>
                      <a:pt x="66675" y="395288"/>
                    </a:lnTo>
                    <a:cubicBezTo>
                      <a:pt x="72390" y="416243"/>
                      <a:pt x="80963" y="436245"/>
                      <a:pt x="91440" y="454343"/>
                    </a:cubicBezTo>
                    <a:lnTo>
                      <a:pt x="67628" y="525780"/>
                    </a:lnTo>
                    <a:lnTo>
                      <a:pt x="121920" y="580073"/>
                    </a:lnTo>
                    <a:lnTo>
                      <a:pt x="193358" y="556260"/>
                    </a:lnTo>
                    <a:cubicBezTo>
                      <a:pt x="212408" y="566738"/>
                      <a:pt x="232410" y="575310"/>
                      <a:pt x="253365" y="581025"/>
                    </a:cubicBezTo>
                    <a:lnTo>
                      <a:pt x="286703" y="647700"/>
                    </a:lnTo>
                    <a:lnTo>
                      <a:pt x="362903" y="647700"/>
                    </a:lnTo>
                    <a:lnTo>
                      <a:pt x="396240" y="581025"/>
                    </a:lnTo>
                    <a:cubicBezTo>
                      <a:pt x="417195" y="575310"/>
                      <a:pt x="437198" y="566738"/>
                      <a:pt x="455295" y="556260"/>
                    </a:cubicBezTo>
                    <a:lnTo>
                      <a:pt x="526733" y="580073"/>
                    </a:lnTo>
                    <a:lnTo>
                      <a:pt x="581025" y="525780"/>
                    </a:lnTo>
                    <a:lnTo>
                      <a:pt x="557213" y="454343"/>
                    </a:lnTo>
                    <a:cubicBezTo>
                      <a:pt x="567690" y="435293"/>
                      <a:pt x="576263" y="415290"/>
                      <a:pt x="581978" y="394335"/>
                    </a:cubicBezTo>
                    <a:lnTo>
                      <a:pt x="648653" y="360998"/>
                    </a:lnTo>
                    <a:lnTo>
                      <a:pt x="648653" y="284798"/>
                    </a:lnTo>
                    <a:lnTo>
                      <a:pt x="581025" y="252413"/>
                    </a:lnTo>
                    <a:close/>
                  </a:path>
                </a:pathLst>
              </a:custGeom>
              <a:solidFill>
                <a:srgbClr val="59595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grpSp>
            <p:nvGrpSpPr>
              <p:cNvPr id="1149" name="Google Shape;1149;p5"/>
              <p:cNvGrpSpPr/>
              <p:nvPr/>
            </p:nvGrpSpPr>
            <p:grpSpPr>
              <a:xfrm>
                <a:off x="4244107" y="3389095"/>
                <a:ext cx="1196679" cy="1801671"/>
                <a:chOff x="9628189" y="3549300"/>
                <a:chExt cx="1196679" cy="1801671"/>
              </a:xfrm>
            </p:grpSpPr>
            <p:sp>
              <p:nvSpPr>
                <p:cNvPr id="1150" name="Google Shape;1150;p5"/>
                <p:cNvSpPr/>
                <p:nvPr/>
              </p:nvSpPr>
              <p:spPr>
                <a:xfrm rot="-4364553">
                  <a:off x="9023276" y="4398956"/>
                  <a:ext cx="1861672" cy="102359"/>
                </a:xfrm>
                <a:custGeom>
                  <a:rect b="b" l="l" r="r" t="t"/>
                  <a:pathLst>
                    <a:path extrusionOk="0" h="46683" w="2103979">
                      <a:moveTo>
                        <a:pt x="-271" y="-167"/>
                      </a:moveTo>
                      <a:lnTo>
                        <a:pt x="2103709" y="-167"/>
                      </a:lnTo>
                      <a:lnTo>
                        <a:pt x="2103709" y="46517"/>
                      </a:lnTo>
                      <a:lnTo>
                        <a:pt x="-271" y="46517"/>
                      </a:lnTo>
                      <a:close/>
                    </a:path>
                  </a:pathLst>
                </a:custGeom>
                <a:solidFill>
                  <a:srgbClr val="99999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498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151" name="Google Shape;1151;p5"/>
                <p:cNvSpPr/>
                <p:nvPr/>
              </p:nvSpPr>
              <p:spPr>
                <a:xfrm rot="-803187">
                  <a:off x="10447779" y="3519339"/>
                  <a:ext cx="102332" cy="1861672"/>
                </a:xfrm>
                <a:custGeom>
                  <a:rect b="b" l="l" r="r" t="t"/>
                  <a:pathLst>
                    <a:path extrusionOk="0" h="2103979" w="46683">
                      <a:moveTo>
                        <a:pt x="-271" y="-167"/>
                      </a:moveTo>
                      <a:lnTo>
                        <a:pt x="46413" y="-167"/>
                      </a:lnTo>
                      <a:lnTo>
                        <a:pt x="46413" y="2103813"/>
                      </a:lnTo>
                      <a:lnTo>
                        <a:pt x="-271" y="2103813"/>
                      </a:lnTo>
                      <a:close/>
                    </a:path>
                  </a:pathLst>
                </a:custGeom>
                <a:solidFill>
                  <a:srgbClr val="99999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498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sp>
            <p:nvSpPr>
              <p:cNvPr id="1152" name="Google Shape;1152;p5"/>
              <p:cNvSpPr/>
              <p:nvPr/>
            </p:nvSpPr>
            <p:spPr>
              <a:xfrm>
                <a:off x="4775718" y="3345895"/>
                <a:ext cx="126300" cy="126300"/>
              </a:xfrm>
              <a:prstGeom prst="ellipse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498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400"/>
                  <a:buFont typeface="Arial"/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1153" name="Google Shape;1153;p5"/>
          <p:cNvGrpSpPr/>
          <p:nvPr/>
        </p:nvGrpSpPr>
        <p:grpSpPr>
          <a:xfrm>
            <a:off x="780831" y="2913984"/>
            <a:ext cx="3751651" cy="3943921"/>
            <a:chOff x="1070831" y="743674"/>
            <a:chExt cx="5280296" cy="5550910"/>
          </a:xfrm>
        </p:grpSpPr>
        <p:sp>
          <p:nvSpPr>
            <p:cNvPr id="1154" name="Google Shape;1154;p5"/>
            <p:cNvSpPr/>
            <p:nvPr/>
          </p:nvSpPr>
          <p:spPr>
            <a:xfrm flipH="1">
              <a:off x="1070831" y="3904879"/>
              <a:ext cx="5280296" cy="2386236"/>
            </a:xfrm>
            <a:custGeom>
              <a:rect b="b" l="l" r="r" t="t"/>
              <a:pathLst>
                <a:path extrusionOk="0" h="1856993" w="4109180">
                  <a:moveTo>
                    <a:pt x="690" y="1857041"/>
                  </a:moveTo>
                  <a:cubicBezTo>
                    <a:pt x="115342" y="1698945"/>
                    <a:pt x="215479" y="1530809"/>
                    <a:pt x="299870" y="1354692"/>
                  </a:cubicBezTo>
                  <a:cubicBezTo>
                    <a:pt x="552188" y="827865"/>
                    <a:pt x="612576" y="334279"/>
                    <a:pt x="621625" y="47"/>
                  </a:cubicBezTo>
                  <a:lnTo>
                    <a:pt x="3494746" y="47"/>
                  </a:lnTo>
                  <a:cubicBezTo>
                    <a:pt x="3501699" y="327326"/>
                    <a:pt x="3557897" y="815291"/>
                    <a:pt x="3805070" y="1337738"/>
                  </a:cubicBezTo>
                  <a:cubicBezTo>
                    <a:pt x="3890424" y="1518103"/>
                    <a:pt x="3992465" y="1690077"/>
                    <a:pt x="4109870" y="185142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55" name="Google Shape;1155;p5"/>
            <p:cNvSpPr/>
            <p:nvPr/>
          </p:nvSpPr>
          <p:spPr>
            <a:xfrm flipH="1">
              <a:off x="1609910" y="3904879"/>
              <a:ext cx="4218386" cy="2386236"/>
            </a:xfrm>
            <a:custGeom>
              <a:rect b="b" l="l" r="r" t="t"/>
              <a:pathLst>
                <a:path extrusionOk="0" h="1856993" w="3282791">
                  <a:moveTo>
                    <a:pt x="690" y="1857041"/>
                  </a:moveTo>
                  <a:cubicBezTo>
                    <a:pt x="93616" y="1696230"/>
                    <a:pt x="173531" y="1528247"/>
                    <a:pt x="239673" y="1354692"/>
                  </a:cubicBezTo>
                  <a:cubicBezTo>
                    <a:pt x="441317" y="827865"/>
                    <a:pt x="489513" y="334279"/>
                    <a:pt x="496848" y="47"/>
                  </a:cubicBezTo>
                  <a:lnTo>
                    <a:pt x="2792372" y="47"/>
                  </a:lnTo>
                  <a:cubicBezTo>
                    <a:pt x="2797897" y="327326"/>
                    <a:pt x="2842760" y="815291"/>
                    <a:pt x="3040022" y="1337738"/>
                  </a:cubicBezTo>
                  <a:cubicBezTo>
                    <a:pt x="3106878" y="1515379"/>
                    <a:pt x="3188317" y="1687191"/>
                    <a:pt x="3283481" y="185142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56" name="Google Shape;1156;p5"/>
            <p:cNvSpPr/>
            <p:nvPr/>
          </p:nvSpPr>
          <p:spPr>
            <a:xfrm flipH="1">
              <a:off x="2086734" y="3904879"/>
              <a:ext cx="3270304" cy="2386236"/>
            </a:xfrm>
            <a:custGeom>
              <a:rect b="b" l="l" r="r" t="t"/>
              <a:pathLst>
                <a:path extrusionOk="0" h="1856993" w="2544984">
                  <a:moveTo>
                    <a:pt x="690" y="1857041"/>
                  </a:moveTo>
                  <a:cubicBezTo>
                    <a:pt x="73547" y="1693897"/>
                    <a:pt x="135440" y="1526075"/>
                    <a:pt x="185951" y="1354692"/>
                  </a:cubicBezTo>
                  <a:cubicBezTo>
                    <a:pt x="342256" y="827865"/>
                    <a:pt x="379594" y="334279"/>
                    <a:pt x="385214" y="47"/>
                  </a:cubicBezTo>
                  <a:lnTo>
                    <a:pt x="2164675" y="47"/>
                  </a:lnTo>
                  <a:cubicBezTo>
                    <a:pt x="2168961" y="327326"/>
                    <a:pt x="2203823" y="815291"/>
                    <a:pt x="2356889" y="1337738"/>
                  </a:cubicBezTo>
                  <a:cubicBezTo>
                    <a:pt x="2407876" y="1513122"/>
                    <a:pt x="2470961" y="1684762"/>
                    <a:pt x="2545675" y="185142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57" name="Google Shape;1157;p5"/>
            <p:cNvSpPr/>
            <p:nvPr/>
          </p:nvSpPr>
          <p:spPr>
            <a:xfrm flipH="1">
              <a:off x="2608066" y="3904879"/>
              <a:ext cx="2226753" cy="2386236"/>
            </a:xfrm>
            <a:custGeom>
              <a:rect b="b" l="l" r="r" t="t"/>
              <a:pathLst>
                <a:path extrusionOk="0" h="1856993" w="1732882">
                  <a:moveTo>
                    <a:pt x="690" y="1857041"/>
                  </a:moveTo>
                  <a:cubicBezTo>
                    <a:pt x="43457" y="1717023"/>
                    <a:pt x="87367" y="1550050"/>
                    <a:pt x="126801" y="1354692"/>
                  </a:cubicBezTo>
                  <a:cubicBezTo>
                    <a:pt x="233290" y="827865"/>
                    <a:pt x="258722" y="334279"/>
                    <a:pt x="262532" y="47"/>
                  </a:cubicBezTo>
                  <a:lnTo>
                    <a:pt x="1474112" y="47"/>
                  </a:lnTo>
                  <a:cubicBezTo>
                    <a:pt x="1477065" y="327326"/>
                    <a:pt x="1500782" y="815291"/>
                    <a:pt x="1604985" y="1337738"/>
                  </a:cubicBezTo>
                  <a:cubicBezTo>
                    <a:pt x="1639190" y="1511016"/>
                    <a:pt x="1682100" y="1682466"/>
                    <a:pt x="1733573" y="185142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58" name="Google Shape;1158;p5"/>
            <p:cNvSpPr/>
            <p:nvPr/>
          </p:nvSpPr>
          <p:spPr>
            <a:xfrm flipH="1">
              <a:off x="3129624" y="3904879"/>
              <a:ext cx="1160071" cy="2386236"/>
            </a:xfrm>
            <a:custGeom>
              <a:rect b="b" l="l" r="r" t="t"/>
              <a:pathLst>
                <a:path extrusionOk="0" h="1856993" w="902779">
                  <a:moveTo>
                    <a:pt x="690" y="1857041"/>
                  </a:moveTo>
                  <a:cubicBezTo>
                    <a:pt x="22978" y="1717023"/>
                    <a:pt x="45838" y="1550050"/>
                    <a:pt x="66412" y="1354692"/>
                  </a:cubicBezTo>
                  <a:cubicBezTo>
                    <a:pt x="121848" y="827865"/>
                    <a:pt x="135088" y="334279"/>
                    <a:pt x="137088" y="47"/>
                  </a:cubicBezTo>
                  <a:lnTo>
                    <a:pt x="768595" y="47"/>
                  </a:lnTo>
                  <a:cubicBezTo>
                    <a:pt x="770119" y="327326"/>
                    <a:pt x="782502" y="815291"/>
                    <a:pt x="836794" y="1337738"/>
                  </a:cubicBezTo>
                  <a:cubicBezTo>
                    <a:pt x="857654" y="1538810"/>
                    <a:pt x="881085" y="1709213"/>
                    <a:pt x="903469" y="185142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59" name="Google Shape;1159;p5"/>
            <p:cNvSpPr/>
            <p:nvPr/>
          </p:nvSpPr>
          <p:spPr>
            <a:xfrm flipH="1">
              <a:off x="3611089" y="3904757"/>
              <a:ext cx="195956" cy="2381831"/>
            </a:xfrm>
            <a:custGeom>
              <a:rect b="b" l="l" r="r" t="t"/>
              <a:pathLst>
                <a:path extrusionOk="0" h="1853565" w="152495">
                  <a:moveTo>
                    <a:pt x="0" y="0"/>
                  </a:moveTo>
                  <a:lnTo>
                    <a:pt x="152495" y="0"/>
                  </a:lnTo>
                  <a:lnTo>
                    <a:pt x="152495" y="1853565"/>
                  </a:lnTo>
                  <a:lnTo>
                    <a:pt x="0" y="1853565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60" name="Google Shape;1160;p5"/>
            <p:cNvSpPr/>
            <p:nvPr/>
          </p:nvSpPr>
          <p:spPr>
            <a:xfrm flipH="1">
              <a:off x="3031284" y="743807"/>
              <a:ext cx="678931" cy="299704"/>
            </a:xfrm>
            <a:custGeom>
              <a:rect b="b" l="l" r="r" t="t"/>
              <a:pathLst>
                <a:path extrusionOk="0" h="233233" w="528351">
                  <a:moveTo>
                    <a:pt x="157376" y="173083"/>
                  </a:moveTo>
                  <a:cubicBezTo>
                    <a:pt x="147280" y="188418"/>
                    <a:pt x="122229" y="209849"/>
                    <a:pt x="137374" y="220708"/>
                  </a:cubicBezTo>
                  <a:cubicBezTo>
                    <a:pt x="153357" y="229864"/>
                    <a:pt x="171664" y="234136"/>
                    <a:pt x="190047" y="232995"/>
                  </a:cubicBezTo>
                  <a:cubicBezTo>
                    <a:pt x="314167" y="234581"/>
                    <a:pt x="434639" y="191016"/>
                    <a:pt x="529042" y="110408"/>
                  </a:cubicBezTo>
                  <a:lnTo>
                    <a:pt x="335494" y="122314"/>
                  </a:lnTo>
                  <a:lnTo>
                    <a:pt x="433125" y="18206"/>
                  </a:lnTo>
                  <a:lnTo>
                    <a:pt x="234338" y="73070"/>
                  </a:lnTo>
                  <a:cubicBezTo>
                    <a:pt x="213383" y="78880"/>
                    <a:pt x="184713" y="81357"/>
                    <a:pt x="175855" y="61450"/>
                  </a:cubicBezTo>
                  <a:cubicBezTo>
                    <a:pt x="166330" y="39923"/>
                    <a:pt x="191666" y="20016"/>
                    <a:pt x="212907" y="9919"/>
                  </a:cubicBezTo>
                  <a:cubicBezTo>
                    <a:pt x="143575" y="-5261"/>
                    <a:pt x="71546" y="-2904"/>
                    <a:pt x="3357" y="16777"/>
                  </a:cubicBezTo>
                  <a:cubicBezTo>
                    <a:pt x="-3120" y="91072"/>
                    <a:pt x="7072" y="158986"/>
                    <a:pt x="690" y="233281"/>
                  </a:cubicBezTo>
                  <a:cubicBezTo>
                    <a:pt x="1166" y="229375"/>
                    <a:pt x="114895" y="190513"/>
                    <a:pt x="157376" y="173083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61" name="Google Shape;1161;p5"/>
            <p:cNvSpPr/>
            <p:nvPr/>
          </p:nvSpPr>
          <p:spPr>
            <a:xfrm flipH="1" rot="10800000">
              <a:off x="3690916" y="743674"/>
              <a:ext cx="29008" cy="614551"/>
            </a:xfrm>
            <a:custGeom>
              <a:rect b="b" l="l" r="r" t="t"/>
              <a:pathLst>
                <a:path extrusionOk="0" h="478250" w="22574">
                  <a:moveTo>
                    <a:pt x="690" y="47"/>
                  </a:moveTo>
                  <a:lnTo>
                    <a:pt x="23264" y="47"/>
                  </a:lnTo>
                  <a:lnTo>
                    <a:pt x="23264" y="478297"/>
                  </a:lnTo>
                  <a:lnTo>
                    <a:pt x="690" y="478297"/>
                  </a:lnTo>
                  <a:close/>
                </a:path>
              </a:pathLst>
            </a:custGeom>
            <a:solidFill>
              <a:srgbClr val="505051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62" name="Google Shape;1162;p5"/>
            <p:cNvSpPr/>
            <p:nvPr/>
          </p:nvSpPr>
          <p:spPr>
            <a:xfrm flipH="1">
              <a:off x="1203275" y="1530583"/>
              <a:ext cx="5015675" cy="2437031"/>
            </a:xfrm>
            <a:custGeom>
              <a:rect b="b" l="l" r="r" t="t"/>
              <a:pathLst>
                <a:path extrusionOk="0" h="1896522" w="3903249">
                  <a:moveTo>
                    <a:pt x="1956458" y="47"/>
                  </a:moveTo>
                  <a:cubicBezTo>
                    <a:pt x="1732240" y="429943"/>
                    <a:pt x="1437470" y="819168"/>
                    <a:pt x="1084445" y="1151524"/>
                  </a:cubicBezTo>
                  <a:cubicBezTo>
                    <a:pt x="763195" y="1453562"/>
                    <a:pt x="397740" y="1704803"/>
                    <a:pt x="690" y="1896570"/>
                  </a:cubicBezTo>
                  <a:lnTo>
                    <a:pt x="3903940" y="1896570"/>
                  </a:lnTo>
                  <a:cubicBezTo>
                    <a:pt x="3473515" y="1697821"/>
                    <a:pt x="3080970" y="1425663"/>
                    <a:pt x="2743890" y="1092279"/>
                  </a:cubicBezTo>
                  <a:cubicBezTo>
                    <a:pt x="2422774" y="774291"/>
                    <a:pt x="2156674" y="405195"/>
                    <a:pt x="1956458" y="4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63" name="Google Shape;1163;p5"/>
            <p:cNvSpPr/>
            <p:nvPr/>
          </p:nvSpPr>
          <p:spPr>
            <a:xfrm flipH="1">
              <a:off x="1551442" y="1530583"/>
              <a:ext cx="4319241" cy="2437031"/>
            </a:xfrm>
            <a:custGeom>
              <a:rect b="b" l="l" r="r" t="t"/>
              <a:pathLst>
                <a:path extrusionOk="0" h="1896522" w="3361277">
                  <a:moveTo>
                    <a:pt x="1685091" y="47"/>
                  </a:moveTo>
                  <a:cubicBezTo>
                    <a:pt x="1549741" y="301322"/>
                    <a:pt x="1317045" y="733472"/>
                    <a:pt x="934140" y="1151524"/>
                  </a:cubicBezTo>
                  <a:cubicBezTo>
                    <a:pt x="664697" y="1448047"/>
                    <a:pt x="349562" y="1699564"/>
                    <a:pt x="690" y="1896570"/>
                  </a:cubicBezTo>
                  <a:lnTo>
                    <a:pt x="3361968" y="1896570"/>
                  </a:lnTo>
                  <a:cubicBezTo>
                    <a:pt x="3108222" y="1760553"/>
                    <a:pt x="2731889" y="1516236"/>
                    <a:pt x="2362986" y="1092279"/>
                  </a:cubicBezTo>
                  <a:cubicBezTo>
                    <a:pt x="2014656" y="691657"/>
                    <a:pt x="1805773" y="283606"/>
                    <a:pt x="1685091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64" name="Google Shape;1164;p5"/>
            <p:cNvSpPr/>
            <p:nvPr/>
          </p:nvSpPr>
          <p:spPr>
            <a:xfrm flipH="1">
              <a:off x="1991449" y="1530583"/>
              <a:ext cx="3437988" cy="2437031"/>
            </a:xfrm>
            <a:custGeom>
              <a:rect b="b" l="l" r="r" t="t"/>
              <a:pathLst>
                <a:path extrusionOk="0" h="1896522" w="2675477">
                  <a:moveTo>
                    <a:pt x="1341429" y="47"/>
                  </a:moveTo>
                  <a:cubicBezTo>
                    <a:pt x="1233606" y="301322"/>
                    <a:pt x="1048440" y="733472"/>
                    <a:pt x="743640" y="1151524"/>
                  </a:cubicBezTo>
                  <a:cubicBezTo>
                    <a:pt x="471130" y="1525476"/>
                    <a:pt x="199191" y="1756743"/>
                    <a:pt x="690" y="1896570"/>
                  </a:cubicBezTo>
                  <a:lnTo>
                    <a:pt x="2676168" y="1896570"/>
                  </a:lnTo>
                  <a:cubicBezTo>
                    <a:pt x="2474237" y="1760553"/>
                    <a:pt x="2174676" y="1516236"/>
                    <a:pt x="1881020" y="1092279"/>
                  </a:cubicBezTo>
                  <a:cubicBezTo>
                    <a:pt x="1603652" y="691657"/>
                    <a:pt x="1437346" y="283606"/>
                    <a:pt x="1341429" y="4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65" name="Google Shape;1165;p5"/>
            <p:cNvSpPr/>
            <p:nvPr/>
          </p:nvSpPr>
          <p:spPr>
            <a:xfrm flipH="1">
              <a:off x="2638255" y="1530583"/>
              <a:ext cx="2143280" cy="2437031"/>
            </a:xfrm>
            <a:custGeom>
              <a:rect b="b" l="l" r="r" t="t"/>
              <a:pathLst>
                <a:path extrusionOk="0" h="1896522" w="1667922">
                  <a:moveTo>
                    <a:pt x="836413" y="47"/>
                  </a:moveTo>
                  <a:cubicBezTo>
                    <a:pt x="769262" y="301322"/>
                    <a:pt x="653819" y="733472"/>
                    <a:pt x="463795" y="1151524"/>
                  </a:cubicBezTo>
                  <a:cubicBezTo>
                    <a:pt x="293869" y="1525476"/>
                    <a:pt x="124324" y="1756743"/>
                    <a:pt x="690" y="1896570"/>
                  </a:cubicBezTo>
                  <a:lnTo>
                    <a:pt x="1668613" y="1896570"/>
                  </a:lnTo>
                  <a:cubicBezTo>
                    <a:pt x="1542692" y="1760553"/>
                    <a:pt x="1356002" y="1516236"/>
                    <a:pt x="1173313" y="1092279"/>
                  </a:cubicBezTo>
                  <a:cubicBezTo>
                    <a:pt x="999577" y="691657"/>
                    <a:pt x="896326" y="283606"/>
                    <a:pt x="836413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66" name="Google Shape;1166;p5"/>
            <p:cNvSpPr/>
            <p:nvPr/>
          </p:nvSpPr>
          <p:spPr>
            <a:xfrm flipH="1">
              <a:off x="3290316" y="1530583"/>
              <a:ext cx="837802" cy="2437031"/>
            </a:xfrm>
            <a:custGeom>
              <a:rect b="b" l="l" r="r" t="t"/>
              <a:pathLst>
                <a:path extrusionOk="0" h="1896522" w="651986">
                  <a:moveTo>
                    <a:pt x="327302" y="47"/>
                  </a:moveTo>
                  <a:cubicBezTo>
                    <a:pt x="301013" y="301322"/>
                    <a:pt x="255865" y="733472"/>
                    <a:pt x="181665" y="1151524"/>
                  </a:cubicBezTo>
                  <a:cubicBezTo>
                    <a:pt x="114990" y="1525476"/>
                    <a:pt x="48982" y="1756743"/>
                    <a:pt x="690" y="1896570"/>
                  </a:cubicBezTo>
                  <a:lnTo>
                    <a:pt x="652676" y="1896570"/>
                  </a:lnTo>
                  <a:cubicBezTo>
                    <a:pt x="603432" y="1760553"/>
                    <a:pt x="530471" y="1516236"/>
                    <a:pt x="458938" y="1092279"/>
                  </a:cubicBezTo>
                  <a:cubicBezTo>
                    <a:pt x="391215" y="691657"/>
                    <a:pt x="350638" y="283606"/>
                    <a:pt x="327302" y="4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67" name="Google Shape;1167;p5"/>
            <p:cNvSpPr/>
            <p:nvPr/>
          </p:nvSpPr>
          <p:spPr>
            <a:xfrm flipH="1">
              <a:off x="1989081" y="3967109"/>
              <a:ext cx="647353" cy="216809"/>
            </a:xfrm>
            <a:custGeom>
              <a:rect b="b" l="l" r="r" t="t"/>
              <a:pathLst>
                <a:path extrusionOk="0" h="168723" w="503777">
                  <a:moveTo>
                    <a:pt x="504467" y="47"/>
                  </a:moveTo>
                  <a:cubicBezTo>
                    <a:pt x="502753" y="4142"/>
                    <a:pt x="500848" y="8143"/>
                    <a:pt x="498943" y="12143"/>
                  </a:cubicBezTo>
                  <a:cubicBezTo>
                    <a:pt x="456109" y="101993"/>
                    <a:pt x="368136" y="161753"/>
                    <a:pt x="268819" y="168449"/>
                  </a:cubicBezTo>
                  <a:cubicBezTo>
                    <a:pt x="152995" y="174021"/>
                    <a:pt x="45963" y="106803"/>
                    <a:pt x="690" y="4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68" name="Google Shape;1168;p5"/>
            <p:cNvSpPr/>
            <p:nvPr/>
          </p:nvSpPr>
          <p:spPr>
            <a:xfrm flipH="1">
              <a:off x="1547906" y="3967109"/>
              <a:ext cx="440626" cy="227702"/>
            </a:xfrm>
            <a:custGeom>
              <a:rect b="b" l="l" r="r" t="t"/>
              <a:pathLst>
                <a:path extrusionOk="0" h="177200" w="342900">
                  <a:moveTo>
                    <a:pt x="343590" y="47"/>
                  </a:moveTo>
                  <a:lnTo>
                    <a:pt x="343590" y="26812"/>
                  </a:lnTo>
                  <a:cubicBezTo>
                    <a:pt x="328636" y="109298"/>
                    <a:pt x="262246" y="171973"/>
                    <a:pt x="184427" y="176926"/>
                  </a:cubicBezTo>
                  <a:cubicBezTo>
                    <a:pt x="90987" y="182927"/>
                    <a:pt x="5548" y="104060"/>
                    <a:pt x="690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69" name="Google Shape;1169;p5"/>
            <p:cNvSpPr/>
            <p:nvPr/>
          </p:nvSpPr>
          <p:spPr>
            <a:xfrm flipH="1">
              <a:off x="5429320" y="3967109"/>
              <a:ext cx="440626" cy="222664"/>
            </a:xfrm>
            <a:custGeom>
              <a:rect b="b" l="l" r="r" t="t"/>
              <a:pathLst>
                <a:path extrusionOk="0" h="173279" w="342900">
                  <a:moveTo>
                    <a:pt x="343590" y="47"/>
                  </a:moveTo>
                  <a:cubicBezTo>
                    <a:pt x="320825" y="126539"/>
                    <a:pt x="262818" y="168353"/>
                    <a:pt x="172140" y="173116"/>
                  </a:cubicBezTo>
                  <a:cubicBezTo>
                    <a:pt x="70032" y="178450"/>
                    <a:pt x="6214" y="81200"/>
                    <a:pt x="690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70" name="Google Shape;1170;p5"/>
            <p:cNvSpPr/>
            <p:nvPr/>
          </p:nvSpPr>
          <p:spPr>
            <a:xfrm flipH="1">
              <a:off x="5870243" y="3967109"/>
              <a:ext cx="348303" cy="227663"/>
            </a:xfrm>
            <a:custGeom>
              <a:rect b="b" l="l" r="r" t="t"/>
              <a:pathLst>
                <a:path extrusionOk="0" h="177170" w="271053">
                  <a:moveTo>
                    <a:pt x="271744" y="47"/>
                  </a:moveTo>
                  <a:cubicBezTo>
                    <a:pt x="270791" y="6905"/>
                    <a:pt x="269934" y="13477"/>
                    <a:pt x="268886" y="19859"/>
                  </a:cubicBezTo>
                  <a:cubicBezTo>
                    <a:pt x="252598" y="129682"/>
                    <a:pt x="229357" y="176354"/>
                    <a:pt x="124963" y="177212"/>
                  </a:cubicBezTo>
                  <a:cubicBezTo>
                    <a:pt x="27618" y="178069"/>
                    <a:pt x="-3529" y="83009"/>
                    <a:pt x="1138" y="4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71" name="Google Shape;1171;p5"/>
            <p:cNvSpPr/>
            <p:nvPr/>
          </p:nvSpPr>
          <p:spPr>
            <a:xfrm flipH="1">
              <a:off x="4782084" y="3967109"/>
              <a:ext cx="647965" cy="221887"/>
            </a:xfrm>
            <a:custGeom>
              <a:rect b="b" l="l" r="r" t="t"/>
              <a:pathLst>
                <a:path extrusionOk="0" h="172675" w="504253">
                  <a:moveTo>
                    <a:pt x="504944" y="47"/>
                  </a:moveTo>
                  <a:cubicBezTo>
                    <a:pt x="504944" y="1094"/>
                    <a:pt x="504086" y="2237"/>
                    <a:pt x="503610" y="3285"/>
                  </a:cubicBezTo>
                  <a:cubicBezTo>
                    <a:pt x="463167" y="102688"/>
                    <a:pt x="368069" y="169020"/>
                    <a:pt x="260818" y="172640"/>
                  </a:cubicBezTo>
                  <a:cubicBezTo>
                    <a:pt x="149299" y="175373"/>
                    <a:pt x="47391" y="109813"/>
                    <a:pt x="3643" y="7190"/>
                  </a:cubicBezTo>
                  <a:cubicBezTo>
                    <a:pt x="2595" y="4809"/>
                    <a:pt x="1642" y="2428"/>
                    <a:pt x="690" y="4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72" name="Google Shape;1172;p5"/>
            <p:cNvSpPr/>
            <p:nvPr/>
          </p:nvSpPr>
          <p:spPr>
            <a:xfrm flipH="1">
              <a:off x="4128796" y="3966741"/>
              <a:ext cx="652739" cy="227291"/>
            </a:xfrm>
            <a:custGeom>
              <a:rect b="b" l="l" r="r" t="t"/>
              <a:pathLst>
                <a:path extrusionOk="0" h="176880" w="507968">
                  <a:moveTo>
                    <a:pt x="508658" y="333"/>
                  </a:moveTo>
                  <a:cubicBezTo>
                    <a:pt x="469234" y="105889"/>
                    <a:pt x="368736" y="176145"/>
                    <a:pt x="256055" y="176926"/>
                  </a:cubicBezTo>
                  <a:cubicBezTo>
                    <a:pt x="142298" y="177250"/>
                    <a:pt x="40381" y="106660"/>
                    <a:pt x="690" y="47"/>
                  </a:cubicBezTo>
                  <a:close/>
                </a:path>
              </a:pathLst>
            </a:custGeom>
            <a:solidFill>
              <a:srgbClr val="FFFBF9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73" name="Google Shape;1173;p5"/>
            <p:cNvSpPr/>
            <p:nvPr/>
          </p:nvSpPr>
          <p:spPr>
            <a:xfrm flipH="1">
              <a:off x="3290440" y="3967109"/>
              <a:ext cx="837802" cy="216399"/>
            </a:xfrm>
            <a:custGeom>
              <a:rect b="b" l="l" r="r" t="t"/>
              <a:pathLst>
                <a:path extrusionOk="0" h="168404" w="651986">
                  <a:moveTo>
                    <a:pt x="652676" y="47"/>
                  </a:moveTo>
                  <a:cubicBezTo>
                    <a:pt x="651724" y="1380"/>
                    <a:pt x="649914" y="3952"/>
                    <a:pt x="647152" y="7381"/>
                  </a:cubicBezTo>
                  <a:cubicBezTo>
                    <a:pt x="620768" y="41671"/>
                    <a:pt x="511040" y="167782"/>
                    <a:pt x="328064" y="168449"/>
                  </a:cubicBezTo>
                  <a:cubicBezTo>
                    <a:pt x="129659" y="169115"/>
                    <a:pt x="16311" y="21573"/>
                    <a:pt x="1547" y="1285"/>
                  </a:cubicBezTo>
                  <a:lnTo>
                    <a:pt x="690" y="47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74" name="Google Shape;1174;p5"/>
            <p:cNvSpPr/>
            <p:nvPr/>
          </p:nvSpPr>
          <p:spPr>
            <a:xfrm flipH="1">
              <a:off x="2636989" y="3967109"/>
              <a:ext cx="652739" cy="211212"/>
            </a:xfrm>
            <a:custGeom>
              <a:rect b="b" l="l" r="r" t="t"/>
              <a:pathLst>
                <a:path extrusionOk="0" h="164367" w="507968">
                  <a:moveTo>
                    <a:pt x="508658" y="47"/>
                  </a:moveTo>
                  <a:lnTo>
                    <a:pt x="508087" y="1190"/>
                  </a:lnTo>
                  <a:cubicBezTo>
                    <a:pt x="464557" y="95535"/>
                    <a:pt x="372555" y="158200"/>
                    <a:pt x="268819" y="164162"/>
                  </a:cubicBezTo>
                  <a:cubicBezTo>
                    <a:pt x="154404" y="168982"/>
                    <a:pt x="48448" y="104126"/>
                    <a:pt x="690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75" name="Google Shape;1175;p5"/>
            <p:cNvSpPr/>
            <p:nvPr/>
          </p:nvSpPr>
          <p:spPr>
            <a:xfrm flipH="1">
              <a:off x="1199206" y="3967109"/>
              <a:ext cx="348081" cy="216462"/>
            </a:xfrm>
            <a:custGeom>
              <a:rect b="b" l="l" r="r" t="t"/>
              <a:pathLst>
                <a:path extrusionOk="0" h="168453" w="270880">
                  <a:moveTo>
                    <a:pt x="142136" y="168449"/>
                  </a:moveTo>
                  <a:cubicBezTo>
                    <a:pt x="73366" y="170639"/>
                    <a:pt x="-1691" y="102631"/>
                    <a:pt x="2881" y="12620"/>
                  </a:cubicBezTo>
                  <a:cubicBezTo>
                    <a:pt x="2404" y="17382"/>
                    <a:pt x="1547" y="22145"/>
                    <a:pt x="690" y="26812"/>
                  </a:cubicBezTo>
                  <a:lnTo>
                    <a:pt x="690" y="47"/>
                  </a:lnTo>
                  <a:lnTo>
                    <a:pt x="270057" y="47"/>
                  </a:lnTo>
                  <a:cubicBezTo>
                    <a:pt x="282916" y="92153"/>
                    <a:pt x="211574" y="166163"/>
                    <a:pt x="142136" y="16844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76" name="Google Shape;1176;p5"/>
            <p:cNvSpPr/>
            <p:nvPr/>
          </p:nvSpPr>
          <p:spPr>
            <a:xfrm flipH="1">
              <a:off x="3201778" y="1275047"/>
              <a:ext cx="1014786" cy="765955"/>
            </a:xfrm>
            <a:custGeom>
              <a:rect b="b" l="l" r="r" t="t"/>
              <a:pathLst>
                <a:path extrusionOk="0" h="596074" w="789717">
                  <a:moveTo>
                    <a:pt x="396168" y="47"/>
                  </a:moveTo>
                  <a:cubicBezTo>
                    <a:pt x="354048" y="128137"/>
                    <a:pt x="294708" y="249903"/>
                    <a:pt x="219765" y="361997"/>
                  </a:cubicBezTo>
                  <a:cubicBezTo>
                    <a:pt x="160091" y="451539"/>
                    <a:pt x="86072" y="530640"/>
                    <a:pt x="690" y="596121"/>
                  </a:cubicBezTo>
                  <a:lnTo>
                    <a:pt x="790408" y="596121"/>
                  </a:lnTo>
                  <a:cubicBezTo>
                    <a:pt x="730781" y="553354"/>
                    <a:pt x="642389" y="476582"/>
                    <a:pt x="555712" y="343328"/>
                  </a:cubicBezTo>
                  <a:cubicBezTo>
                    <a:pt x="487580" y="236464"/>
                    <a:pt x="433925" y="121029"/>
                    <a:pt x="396168" y="4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77" name="Google Shape;1177;p5"/>
            <p:cNvSpPr/>
            <p:nvPr/>
          </p:nvSpPr>
          <p:spPr>
            <a:xfrm flipH="1">
              <a:off x="3272339" y="1275047"/>
              <a:ext cx="874031" cy="765955"/>
            </a:xfrm>
            <a:custGeom>
              <a:rect b="b" l="l" r="r" t="t"/>
              <a:pathLst>
                <a:path extrusionOk="0" h="596074" w="680180">
                  <a:moveTo>
                    <a:pt x="341495" y="47"/>
                  </a:moveTo>
                  <a:cubicBezTo>
                    <a:pt x="305918" y="126482"/>
                    <a:pt x="254893" y="248049"/>
                    <a:pt x="189571" y="361997"/>
                  </a:cubicBezTo>
                  <a:cubicBezTo>
                    <a:pt x="120324" y="479535"/>
                    <a:pt x="51172" y="552497"/>
                    <a:pt x="690" y="596121"/>
                  </a:cubicBezTo>
                  <a:lnTo>
                    <a:pt x="680870" y="596121"/>
                  </a:lnTo>
                  <a:cubicBezTo>
                    <a:pt x="629530" y="553354"/>
                    <a:pt x="553330" y="476582"/>
                    <a:pt x="478654" y="343328"/>
                  </a:cubicBezTo>
                  <a:cubicBezTo>
                    <a:pt x="419409" y="234781"/>
                    <a:pt x="373356" y="119534"/>
                    <a:pt x="341495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78" name="Google Shape;1178;p5"/>
            <p:cNvSpPr/>
            <p:nvPr/>
          </p:nvSpPr>
          <p:spPr>
            <a:xfrm flipH="1">
              <a:off x="3361492" y="1275047"/>
              <a:ext cx="695577" cy="765955"/>
            </a:xfrm>
            <a:custGeom>
              <a:rect b="b" l="l" r="r" t="t"/>
              <a:pathLst>
                <a:path extrusionOk="0" h="596074" w="541305">
                  <a:moveTo>
                    <a:pt x="271962" y="47"/>
                  </a:moveTo>
                  <a:cubicBezTo>
                    <a:pt x="244225" y="124544"/>
                    <a:pt x="203687" y="245838"/>
                    <a:pt x="150995" y="361997"/>
                  </a:cubicBezTo>
                  <a:cubicBezTo>
                    <a:pt x="95845" y="479535"/>
                    <a:pt x="40790" y="552497"/>
                    <a:pt x="690" y="596121"/>
                  </a:cubicBezTo>
                  <a:lnTo>
                    <a:pt x="541996" y="596121"/>
                  </a:lnTo>
                  <a:cubicBezTo>
                    <a:pt x="501134" y="553354"/>
                    <a:pt x="440555" y="476582"/>
                    <a:pt x="381119" y="343328"/>
                  </a:cubicBezTo>
                  <a:cubicBezTo>
                    <a:pt x="333379" y="232827"/>
                    <a:pt x="296803" y="117828"/>
                    <a:pt x="271962" y="4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79" name="Google Shape;1179;p5"/>
            <p:cNvSpPr/>
            <p:nvPr/>
          </p:nvSpPr>
          <p:spPr>
            <a:xfrm flipH="1">
              <a:off x="3492345" y="1275047"/>
              <a:ext cx="433649" cy="765955"/>
            </a:xfrm>
            <a:custGeom>
              <a:rect b="b" l="l" r="r" t="t"/>
              <a:pathLst>
                <a:path extrusionOk="0" h="596074" w="337470">
                  <a:moveTo>
                    <a:pt x="169759" y="47"/>
                  </a:moveTo>
                  <a:cubicBezTo>
                    <a:pt x="152966" y="122281"/>
                    <a:pt x="127792" y="243216"/>
                    <a:pt x="94416" y="361997"/>
                  </a:cubicBezTo>
                  <a:cubicBezTo>
                    <a:pt x="60031" y="479535"/>
                    <a:pt x="25741" y="552497"/>
                    <a:pt x="690" y="596121"/>
                  </a:cubicBezTo>
                  <a:lnTo>
                    <a:pt x="338161" y="596121"/>
                  </a:lnTo>
                  <a:cubicBezTo>
                    <a:pt x="312729" y="553354"/>
                    <a:pt x="274915" y="476582"/>
                    <a:pt x="237862" y="343328"/>
                  </a:cubicBezTo>
                  <a:cubicBezTo>
                    <a:pt x="207640" y="230522"/>
                    <a:pt x="184894" y="115846"/>
                    <a:pt x="169759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80" name="Google Shape;1180;p5"/>
            <p:cNvSpPr/>
            <p:nvPr/>
          </p:nvSpPr>
          <p:spPr>
            <a:xfrm flipH="1">
              <a:off x="3624297" y="1275047"/>
              <a:ext cx="169518" cy="765955"/>
            </a:xfrm>
            <a:custGeom>
              <a:rect b="b" l="l" r="r" t="t"/>
              <a:pathLst>
                <a:path extrusionOk="0" h="596074" w="131921">
                  <a:moveTo>
                    <a:pt x="66794" y="47"/>
                  </a:moveTo>
                  <a:cubicBezTo>
                    <a:pt x="61460" y="94725"/>
                    <a:pt x="52315" y="230456"/>
                    <a:pt x="37266" y="361997"/>
                  </a:cubicBezTo>
                  <a:cubicBezTo>
                    <a:pt x="29150" y="440621"/>
                    <a:pt x="16940" y="518768"/>
                    <a:pt x="690" y="596121"/>
                  </a:cubicBezTo>
                  <a:lnTo>
                    <a:pt x="132611" y="596121"/>
                  </a:lnTo>
                  <a:cubicBezTo>
                    <a:pt x="114523" y="512712"/>
                    <a:pt x="101417" y="428297"/>
                    <a:pt x="93368" y="343328"/>
                  </a:cubicBezTo>
                  <a:cubicBezTo>
                    <a:pt x="79747" y="217407"/>
                    <a:pt x="71556" y="89201"/>
                    <a:pt x="66794" y="4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81" name="Google Shape;1181;p5"/>
            <p:cNvSpPr/>
            <p:nvPr/>
          </p:nvSpPr>
          <p:spPr>
            <a:xfrm flipH="1">
              <a:off x="3361012" y="2040796"/>
              <a:ext cx="130963" cy="68235"/>
            </a:xfrm>
            <a:custGeom>
              <a:rect b="b" l="l" r="r" t="t"/>
              <a:pathLst>
                <a:path extrusionOk="0" h="53101" w="101917">
                  <a:moveTo>
                    <a:pt x="102608" y="47"/>
                  </a:moveTo>
                  <a:lnTo>
                    <a:pt x="101465" y="3857"/>
                  </a:lnTo>
                  <a:cubicBezTo>
                    <a:pt x="92702" y="32432"/>
                    <a:pt x="74795" y="51482"/>
                    <a:pt x="54983" y="53006"/>
                  </a:cubicBezTo>
                  <a:cubicBezTo>
                    <a:pt x="31932" y="55101"/>
                    <a:pt x="10120" y="33956"/>
                    <a:pt x="690" y="4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82" name="Google Shape;1182;p5"/>
            <p:cNvSpPr/>
            <p:nvPr/>
          </p:nvSpPr>
          <p:spPr>
            <a:xfrm flipH="1">
              <a:off x="3271673" y="2040796"/>
              <a:ext cx="89227" cy="71610"/>
            </a:xfrm>
            <a:custGeom>
              <a:rect b="b" l="l" r="r" t="t"/>
              <a:pathLst>
                <a:path extrusionOk="0" h="55728" w="69437">
                  <a:moveTo>
                    <a:pt x="70127" y="47"/>
                  </a:moveTo>
                  <a:lnTo>
                    <a:pt x="70127" y="8524"/>
                  </a:lnTo>
                  <a:cubicBezTo>
                    <a:pt x="67079" y="34432"/>
                    <a:pt x="53649" y="54149"/>
                    <a:pt x="37837" y="55673"/>
                  </a:cubicBezTo>
                  <a:cubicBezTo>
                    <a:pt x="18787" y="57578"/>
                    <a:pt x="1643" y="32813"/>
                    <a:pt x="690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83" name="Google Shape;1183;p5"/>
            <p:cNvSpPr/>
            <p:nvPr/>
          </p:nvSpPr>
          <p:spPr>
            <a:xfrm flipH="1">
              <a:off x="4057022" y="2040796"/>
              <a:ext cx="89227" cy="70090"/>
            </a:xfrm>
            <a:custGeom>
              <a:rect b="b" l="l" r="r" t="t"/>
              <a:pathLst>
                <a:path extrusionOk="0" h="54545" w="69437">
                  <a:moveTo>
                    <a:pt x="70127" y="47"/>
                  </a:moveTo>
                  <a:cubicBezTo>
                    <a:pt x="65460" y="39861"/>
                    <a:pt x="53744" y="53006"/>
                    <a:pt x="35361" y="54530"/>
                  </a:cubicBezTo>
                  <a:cubicBezTo>
                    <a:pt x="14692" y="56149"/>
                    <a:pt x="1738" y="25955"/>
                    <a:pt x="690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84" name="Google Shape;1184;p5"/>
            <p:cNvSpPr/>
            <p:nvPr/>
          </p:nvSpPr>
          <p:spPr>
            <a:xfrm flipH="1">
              <a:off x="4146187" y="2040796"/>
              <a:ext cx="70494" cy="71601"/>
            </a:xfrm>
            <a:custGeom>
              <a:rect b="b" l="l" r="r" t="t"/>
              <a:pathLst>
                <a:path extrusionOk="0" h="55721" w="54859">
                  <a:moveTo>
                    <a:pt x="55550" y="47"/>
                  </a:moveTo>
                  <a:cubicBezTo>
                    <a:pt x="55550" y="2206"/>
                    <a:pt x="55360" y="4302"/>
                    <a:pt x="54978" y="6333"/>
                  </a:cubicBezTo>
                  <a:cubicBezTo>
                    <a:pt x="51645" y="40814"/>
                    <a:pt x="46978" y="55482"/>
                    <a:pt x="25832" y="55768"/>
                  </a:cubicBezTo>
                  <a:cubicBezTo>
                    <a:pt x="6211" y="55768"/>
                    <a:pt x="-171" y="26145"/>
                    <a:pt x="781" y="4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85" name="Google Shape;1185;p5"/>
            <p:cNvSpPr/>
            <p:nvPr/>
          </p:nvSpPr>
          <p:spPr>
            <a:xfrm flipH="1">
              <a:off x="3925738" y="2040796"/>
              <a:ext cx="130596" cy="69806"/>
            </a:xfrm>
            <a:custGeom>
              <a:rect b="b" l="l" r="r" t="t"/>
              <a:pathLst>
                <a:path extrusionOk="0" h="54324" w="101631">
                  <a:moveTo>
                    <a:pt x="102322" y="47"/>
                  </a:moveTo>
                  <a:lnTo>
                    <a:pt x="102322" y="1094"/>
                  </a:lnTo>
                  <a:cubicBezTo>
                    <a:pt x="94035" y="32432"/>
                    <a:pt x="74699" y="53387"/>
                    <a:pt x="53173" y="54339"/>
                  </a:cubicBezTo>
                  <a:cubicBezTo>
                    <a:pt x="31646" y="55292"/>
                    <a:pt x="10120" y="34622"/>
                    <a:pt x="1262" y="2333"/>
                  </a:cubicBezTo>
                  <a:lnTo>
                    <a:pt x="690" y="47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86" name="Google Shape;1186;p5"/>
            <p:cNvSpPr/>
            <p:nvPr/>
          </p:nvSpPr>
          <p:spPr>
            <a:xfrm flipH="1">
              <a:off x="3793929" y="2040796"/>
              <a:ext cx="132065" cy="71481"/>
            </a:xfrm>
            <a:custGeom>
              <a:rect b="b" l="l" r="r" t="t"/>
              <a:pathLst>
                <a:path extrusionOk="0" h="55627" w="102774">
                  <a:moveTo>
                    <a:pt x="103465" y="47"/>
                  </a:moveTo>
                  <a:cubicBezTo>
                    <a:pt x="95559" y="33289"/>
                    <a:pt x="74890" y="55482"/>
                    <a:pt x="52316" y="55673"/>
                  </a:cubicBezTo>
                  <a:cubicBezTo>
                    <a:pt x="29741" y="55863"/>
                    <a:pt x="8691" y="33575"/>
                    <a:pt x="690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87" name="Google Shape;1187;p5"/>
            <p:cNvSpPr/>
            <p:nvPr/>
          </p:nvSpPr>
          <p:spPr>
            <a:xfrm flipH="1">
              <a:off x="3624299" y="2040796"/>
              <a:ext cx="169273" cy="68051"/>
            </a:xfrm>
            <a:custGeom>
              <a:rect b="b" l="l" r="r" t="t"/>
              <a:pathLst>
                <a:path extrusionOk="0" h="52958" w="131730">
                  <a:moveTo>
                    <a:pt x="132421" y="47"/>
                  </a:moveTo>
                  <a:lnTo>
                    <a:pt x="131278" y="2428"/>
                  </a:lnTo>
                  <a:cubicBezTo>
                    <a:pt x="125944" y="13191"/>
                    <a:pt x="103751" y="52815"/>
                    <a:pt x="66698" y="53006"/>
                  </a:cubicBezTo>
                  <a:cubicBezTo>
                    <a:pt x="26598" y="53006"/>
                    <a:pt x="3643" y="6905"/>
                    <a:pt x="690" y="523"/>
                  </a:cubicBezTo>
                  <a:lnTo>
                    <a:pt x="690" y="523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88" name="Google Shape;1188;p5"/>
            <p:cNvSpPr/>
            <p:nvPr/>
          </p:nvSpPr>
          <p:spPr>
            <a:xfrm flipH="1">
              <a:off x="3492089" y="2040306"/>
              <a:ext cx="131943" cy="66478"/>
            </a:xfrm>
            <a:custGeom>
              <a:rect b="b" l="l" r="r" t="t"/>
              <a:pathLst>
                <a:path extrusionOk="0" h="51734" w="102679">
                  <a:moveTo>
                    <a:pt x="103370" y="428"/>
                  </a:moveTo>
                  <a:lnTo>
                    <a:pt x="103370" y="428"/>
                  </a:lnTo>
                  <a:cubicBezTo>
                    <a:pt x="94416" y="30241"/>
                    <a:pt x="75747" y="50053"/>
                    <a:pt x="54887" y="51672"/>
                  </a:cubicBezTo>
                  <a:cubicBezTo>
                    <a:pt x="32123" y="53482"/>
                    <a:pt x="10501" y="32622"/>
                    <a:pt x="690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89" name="Google Shape;1189;p5"/>
            <p:cNvSpPr/>
            <p:nvPr/>
          </p:nvSpPr>
          <p:spPr>
            <a:xfrm flipH="1">
              <a:off x="3201177" y="2040796"/>
              <a:ext cx="70441" cy="68072"/>
            </a:xfrm>
            <a:custGeom>
              <a:rect b="b" l="l" r="r" t="t"/>
              <a:pathLst>
                <a:path extrusionOk="0" h="52974" w="54818">
                  <a:moveTo>
                    <a:pt x="29281" y="53006"/>
                  </a:moveTo>
                  <a:cubicBezTo>
                    <a:pt x="15374" y="53672"/>
                    <a:pt x="134" y="32336"/>
                    <a:pt x="706" y="4047"/>
                  </a:cubicBezTo>
                  <a:cubicBezTo>
                    <a:pt x="706" y="5571"/>
                    <a:pt x="706" y="7000"/>
                    <a:pt x="706" y="8524"/>
                  </a:cubicBezTo>
                  <a:lnTo>
                    <a:pt x="706" y="47"/>
                  </a:lnTo>
                  <a:lnTo>
                    <a:pt x="55188" y="47"/>
                  </a:lnTo>
                  <a:cubicBezTo>
                    <a:pt x="57856" y="29003"/>
                    <a:pt x="43377" y="52339"/>
                    <a:pt x="29281" y="53006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1190" name="Google Shape;1190;p5"/>
            <p:cNvGrpSpPr/>
            <p:nvPr/>
          </p:nvGrpSpPr>
          <p:grpSpPr>
            <a:xfrm flipH="1">
              <a:off x="1198979" y="3972214"/>
              <a:ext cx="5019520" cy="228263"/>
              <a:chOff x="2422006" y="4665565"/>
              <a:chExt cx="5073810" cy="230732"/>
            </a:xfrm>
          </p:grpSpPr>
          <p:sp>
            <p:nvSpPr>
              <p:cNvPr id="1191" name="Google Shape;1191;p5"/>
              <p:cNvSpPr/>
              <p:nvPr/>
            </p:nvSpPr>
            <p:spPr>
              <a:xfrm>
                <a:off x="6042770" y="4665937"/>
                <a:ext cx="654910" cy="219340"/>
              </a:xfrm>
              <a:custGeom>
                <a:rect b="b" l="l" r="r" t="t"/>
                <a:pathLst>
                  <a:path extrusionOk="0" h="168723" w="503777">
                    <a:moveTo>
                      <a:pt x="504467" y="47"/>
                    </a:moveTo>
                    <a:cubicBezTo>
                      <a:pt x="502753" y="4142"/>
                      <a:pt x="500848" y="8143"/>
                      <a:pt x="498943" y="12143"/>
                    </a:cubicBezTo>
                    <a:cubicBezTo>
                      <a:pt x="456109" y="101993"/>
                      <a:pt x="368136" y="161753"/>
                      <a:pt x="268819" y="168449"/>
                    </a:cubicBezTo>
                    <a:cubicBezTo>
                      <a:pt x="152995" y="174021"/>
                      <a:pt x="45963" y="106803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92" name="Google Shape;1192;p5"/>
              <p:cNvSpPr/>
              <p:nvPr/>
            </p:nvSpPr>
            <p:spPr>
              <a:xfrm>
                <a:off x="6697664" y="4665937"/>
                <a:ext cx="445770" cy="230360"/>
              </a:xfrm>
              <a:custGeom>
                <a:rect b="b" l="l" r="r" t="t"/>
                <a:pathLst>
                  <a:path extrusionOk="0" h="177200" w="342900">
                    <a:moveTo>
                      <a:pt x="343590" y="47"/>
                    </a:moveTo>
                    <a:lnTo>
                      <a:pt x="343590" y="26812"/>
                    </a:lnTo>
                    <a:cubicBezTo>
                      <a:pt x="328636" y="109298"/>
                      <a:pt x="262246" y="171973"/>
                      <a:pt x="184427" y="176926"/>
                    </a:cubicBezTo>
                    <a:cubicBezTo>
                      <a:pt x="90987" y="182927"/>
                      <a:pt x="5548" y="104060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93" name="Google Shape;1193;p5"/>
              <p:cNvSpPr/>
              <p:nvPr/>
            </p:nvSpPr>
            <p:spPr>
              <a:xfrm>
                <a:off x="2774366" y="4665937"/>
                <a:ext cx="445770" cy="225263"/>
              </a:xfrm>
              <a:custGeom>
                <a:rect b="b" l="l" r="r" t="t"/>
                <a:pathLst>
                  <a:path extrusionOk="0" h="173279" w="342900">
                    <a:moveTo>
                      <a:pt x="343590" y="47"/>
                    </a:moveTo>
                    <a:cubicBezTo>
                      <a:pt x="320825" y="126539"/>
                      <a:pt x="262818" y="168353"/>
                      <a:pt x="172140" y="173116"/>
                    </a:cubicBezTo>
                    <a:cubicBezTo>
                      <a:pt x="70032" y="178450"/>
                      <a:pt x="6214" y="81200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94" name="Google Shape;1194;p5"/>
              <p:cNvSpPr/>
              <p:nvPr/>
            </p:nvSpPr>
            <p:spPr>
              <a:xfrm>
                <a:off x="2422006" y="4665937"/>
                <a:ext cx="352369" cy="230321"/>
              </a:xfrm>
              <a:custGeom>
                <a:rect b="b" l="l" r="r" t="t"/>
                <a:pathLst>
                  <a:path extrusionOk="0" h="177170" w="271053">
                    <a:moveTo>
                      <a:pt x="271744" y="47"/>
                    </a:moveTo>
                    <a:cubicBezTo>
                      <a:pt x="270791" y="6905"/>
                      <a:pt x="269934" y="13477"/>
                      <a:pt x="268886" y="19859"/>
                    </a:cubicBezTo>
                    <a:cubicBezTo>
                      <a:pt x="252598" y="129682"/>
                      <a:pt x="229357" y="176354"/>
                      <a:pt x="124963" y="177212"/>
                    </a:cubicBezTo>
                    <a:cubicBezTo>
                      <a:pt x="27618" y="178069"/>
                      <a:pt x="-3529" y="83009"/>
                      <a:pt x="1138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95" name="Google Shape;1195;p5"/>
              <p:cNvSpPr/>
              <p:nvPr/>
            </p:nvSpPr>
            <p:spPr>
              <a:xfrm>
                <a:off x="3219011" y="4665937"/>
                <a:ext cx="655529" cy="224478"/>
              </a:xfrm>
              <a:custGeom>
                <a:rect b="b" l="l" r="r" t="t"/>
                <a:pathLst>
                  <a:path extrusionOk="0" h="172675" w="504253">
                    <a:moveTo>
                      <a:pt x="504944" y="47"/>
                    </a:moveTo>
                    <a:cubicBezTo>
                      <a:pt x="504944" y="1094"/>
                      <a:pt x="504086" y="2237"/>
                      <a:pt x="503610" y="3285"/>
                    </a:cubicBezTo>
                    <a:cubicBezTo>
                      <a:pt x="463167" y="102688"/>
                      <a:pt x="368069" y="169020"/>
                      <a:pt x="260818" y="172640"/>
                    </a:cubicBezTo>
                    <a:cubicBezTo>
                      <a:pt x="149299" y="175373"/>
                      <a:pt x="47391" y="109813"/>
                      <a:pt x="3643" y="7190"/>
                    </a:cubicBezTo>
                    <a:cubicBezTo>
                      <a:pt x="2595" y="4809"/>
                      <a:pt x="1642" y="2428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96" name="Google Shape;1196;p5"/>
              <p:cNvSpPr/>
              <p:nvPr/>
            </p:nvSpPr>
            <p:spPr>
              <a:xfrm>
                <a:off x="3874524" y="4665565"/>
                <a:ext cx="660358" cy="229944"/>
              </a:xfrm>
              <a:custGeom>
                <a:rect b="b" l="l" r="r" t="t"/>
                <a:pathLst>
                  <a:path extrusionOk="0" h="176880" w="507968">
                    <a:moveTo>
                      <a:pt x="508658" y="333"/>
                    </a:moveTo>
                    <a:cubicBezTo>
                      <a:pt x="469234" y="105889"/>
                      <a:pt x="368736" y="176145"/>
                      <a:pt x="256055" y="176926"/>
                    </a:cubicBezTo>
                    <a:cubicBezTo>
                      <a:pt x="142298" y="177250"/>
                      <a:pt x="40381" y="106660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97" name="Google Shape;1197;p5"/>
              <p:cNvSpPr/>
              <p:nvPr/>
            </p:nvSpPr>
            <p:spPr>
              <a:xfrm>
                <a:off x="4534866" y="4665937"/>
                <a:ext cx="847582" cy="218925"/>
              </a:xfrm>
              <a:custGeom>
                <a:rect b="b" l="l" r="r" t="t"/>
                <a:pathLst>
                  <a:path extrusionOk="0" h="168404" w="651986">
                    <a:moveTo>
                      <a:pt x="652676" y="47"/>
                    </a:moveTo>
                    <a:cubicBezTo>
                      <a:pt x="651724" y="1380"/>
                      <a:pt x="649914" y="3952"/>
                      <a:pt x="647152" y="7381"/>
                    </a:cubicBezTo>
                    <a:cubicBezTo>
                      <a:pt x="620768" y="41671"/>
                      <a:pt x="511040" y="167782"/>
                      <a:pt x="328064" y="168449"/>
                    </a:cubicBezTo>
                    <a:cubicBezTo>
                      <a:pt x="129659" y="169115"/>
                      <a:pt x="16311" y="21573"/>
                      <a:pt x="1547" y="1285"/>
                    </a:cubicBezTo>
                    <a:lnTo>
                      <a:pt x="690" y="47"/>
                    </a:ln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98" name="Google Shape;1198;p5"/>
              <p:cNvSpPr/>
              <p:nvPr/>
            </p:nvSpPr>
            <p:spPr>
              <a:xfrm>
                <a:off x="5382428" y="4665937"/>
                <a:ext cx="660358" cy="213677"/>
              </a:xfrm>
              <a:custGeom>
                <a:rect b="b" l="l" r="r" t="t"/>
                <a:pathLst>
                  <a:path extrusionOk="0" h="164367" w="507968">
                    <a:moveTo>
                      <a:pt x="508658" y="47"/>
                    </a:moveTo>
                    <a:lnTo>
                      <a:pt x="508087" y="1190"/>
                    </a:lnTo>
                    <a:cubicBezTo>
                      <a:pt x="464557" y="95535"/>
                      <a:pt x="372555" y="158200"/>
                      <a:pt x="268819" y="164162"/>
                    </a:cubicBezTo>
                    <a:cubicBezTo>
                      <a:pt x="154404" y="168982"/>
                      <a:pt x="48448" y="104126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99" name="Google Shape;1199;p5"/>
              <p:cNvSpPr/>
              <p:nvPr/>
            </p:nvSpPr>
            <p:spPr>
              <a:xfrm>
                <a:off x="7143672" y="4665937"/>
                <a:ext cx="352144" cy="218989"/>
              </a:xfrm>
              <a:custGeom>
                <a:rect b="b" l="l" r="r" t="t"/>
                <a:pathLst>
                  <a:path extrusionOk="0" h="168453" w="270880">
                    <a:moveTo>
                      <a:pt x="142136" y="168449"/>
                    </a:moveTo>
                    <a:cubicBezTo>
                      <a:pt x="73366" y="170639"/>
                      <a:pt x="-1691" y="102631"/>
                      <a:pt x="2881" y="12620"/>
                    </a:cubicBezTo>
                    <a:cubicBezTo>
                      <a:pt x="2404" y="17382"/>
                      <a:pt x="1547" y="22145"/>
                      <a:pt x="690" y="26812"/>
                    </a:cubicBezTo>
                    <a:lnTo>
                      <a:pt x="690" y="47"/>
                    </a:lnTo>
                    <a:lnTo>
                      <a:pt x="270057" y="47"/>
                    </a:lnTo>
                    <a:cubicBezTo>
                      <a:pt x="282916" y="92153"/>
                      <a:pt x="211574" y="166163"/>
                      <a:pt x="142136" y="168449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1200" name="Google Shape;1200;p5"/>
            <p:cNvGrpSpPr/>
            <p:nvPr/>
          </p:nvGrpSpPr>
          <p:grpSpPr>
            <a:xfrm flipH="1">
              <a:off x="3205855" y="2044913"/>
              <a:ext cx="1015539" cy="72161"/>
              <a:chOff x="4445473" y="2718342"/>
              <a:chExt cx="1026523" cy="72941"/>
            </a:xfrm>
          </p:grpSpPr>
          <p:sp>
            <p:nvSpPr>
              <p:cNvPr id="1201" name="Google Shape;1201;p5"/>
              <p:cNvSpPr/>
              <p:nvPr/>
            </p:nvSpPr>
            <p:spPr>
              <a:xfrm>
                <a:off x="5177998" y="2718837"/>
                <a:ext cx="132492" cy="69031"/>
              </a:xfrm>
              <a:custGeom>
                <a:rect b="b" l="l" r="r" t="t"/>
                <a:pathLst>
                  <a:path extrusionOk="0" h="53101" w="101917">
                    <a:moveTo>
                      <a:pt x="102608" y="47"/>
                    </a:moveTo>
                    <a:lnTo>
                      <a:pt x="101465" y="3857"/>
                    </a:lnTo>
                    <a:cubicBezTo>
                      <a:pt x="92702" y="32432"/>
                      <a:pt x="74795" y="51482"/>
                      <a:pt x="54983" y="53006"/>
                    </a:cubicBezTo>
                    <a:cubicBezTo>
                      <a:pt x="31932" y="55101"/>
                      <a:pt x="10120" y="33956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02" name="Google Shape;1202;p5"/>
              <p:cNvSpPr/>
              <p:nvPr/>
            </p:nvSpPr>
            <p:spPr>
              <a:xfrm>
                <a:off x="5310488" y="2718837"/>
                <a:ext cx="90268" cy="72446"/>
              </a:xfrm>
              <a:custGeom>
                <a:rect b="b" l="l" r="r" t="t"/>
                <a:pathLst>
                  <a:path extrusionOk="0" h="55728" w="69437">
                    <a:moveTo>
                      <a:pt x="70127" y="47"/>
                    </a:moveTo>
                    <a:lnTo>
                      <a:pt x="70127" y="8524"/>
                    </a:lnTo>
                    <a:cubicBezTo>
                      <a:pt x="67079" y="34432"/>
                      <a:pt x="53649" y="54149"/>
                      <a:pt x="37837" y="55673"/>
                    </a:cubicBezTo>
                    <a:cubicBezTo>
                      <a:pt x="18787" y="57578"/>
                      <a:pt x="1643" y="32813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03" name="Google Shape;1203;p5"/>
              <p:cNvSpPr/>
              <p:nvPr/>
            </p:nvSpPr>
            <p:spPr>
              <a:xfrm>
                <a:off x="4516665" y="2718837"/>
                <a:ext cx="90268" cy="70908"/>
              </a:xfrm>
              <a:custGeom>
                <a:rect b="b" l="l" r="r" t="t"/>
                <a:pathLst>
                  <a:path extrusionOk="0" h="54545" w="69437">
                    <a:moveTo>
                      <a:pt x="70127" y="47"/>
                    </a:moveTo>
                    <a:cubicBezTo>
                      <a:pt x="65460" y="39861"/>
                      <a:pt x="53744" y="53006"/>
                      <a:pt x="35361" y="54530"/>
                    </a:cubicBezTo>
                    <a:cubicBezTo>
                      <a:pt x="14692" y="56149"/>
                      <a:pt x="1738" y="25955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04" name="Google Shape;1204;p5"/>
              <p:cNvSpPr/>
              <p:nvPr/>
            </p:nvSpPr>
            <p:spPr>
              <a:xfrm>
                <a:off x="4445473" y="2718837"/>
                <a:ext cx="71317" cy="72437"/>
              </a:xfrm>
              <a:custGeom>
                <a:rect b="b" l="l" r="r" t="t"/>
                <a:pathLst>
                  <a:path extrusionOk="0" h="55721" w="54859">
                    <a:moveTo>
                      <a:pt x="55550" y="47"/>
                    </a:moveTo>
                    <a:cubicBezTo>
                      <a:pt x="55550" y="2206"/>
                      <a:pt x="55360" y="4302"/>
                      <a:pt x="54978" y="6333"/>
                    </a:cubicBezTo>
                    <a:cubicBezTo>
                      <a:pt x="51645" y="40814"/>
                      <a:pt x="46978" y="55482"/>
                      <a:pt x="25832" y="55768"/>
                    </a:cubicBezTo>
                    <a:cubicBezTo>
                      <a:pt x="6211" y="55768"/>
                      <a:pt x="-171" y="26145"/>
                      <a:pt x="781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05" name="Google Shape;1205;p5"/>
              <p:cNvSpPr/>
              <p:nvPr/>
            </p:nvSpPr>
            <p:spPr>
              <a:xfrm>
                <a:off x="4607550" y="2718837"/>
                <a:ext cx="132120" cy="70621"/>
              </a:xfrm>
              <a:custGeom>
                <a:rect b="b" l="l" r="r" t="t"/>
                <a:pathLst>
                  <a:path extrusionOk="0" h="54324" w="101631">
                    <a:moveTo>
                      <a:pt x="102322" y="47"/>
                    </a:moveTo>
                    <a:lnTo>
                      <a:pt x="102322" y="1094"/>
                    </a:lnTo>
                    <a:cubicBezTo>
                      <a:pt x="94035" y="32432"/>
                      <a:pt x="74699" y="53387"/>
                      <a:pt x="53173" y="54339"/>
                    </a:cubicBezTo>
                    <a:cubicBezTo>
                      <a:pt x="31646" y="55292"/>
                      <a:pt x="10120" y="34622"/>
                      <a:pt x="1262" y="2333"/>
                    </a:cubicBezTo>
                    <a:lnTo>
                      <a:pt x="690" y="47"/>
                    </a:ln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06" name="Google Shape;1206;p5"/>
              <p:cNvSpPr/>
              <p:nvPr/>
            </p:nvSpPr>
            <p:spPr>
              <a:xfrm>
                <a:off x="4739297" y="2718837"/>
                <a:ext cx="133606" cy="72315"/>
              </a:xfrm>
              <a:custGeom>
                <a:rect b="b" l="l" r="r" t="t"/>
                <a:pathLst>
                  <a:path extrusionOk="0" h="55627" w="102774">
                    <a:moveTo>
                      <a:pt x="103465" y="47"/>
                    </a:moveTo>
                    <a:cubicBezTo>
                      <a:pt x="95559" y="33289"/>
                      <a:pt x="74890" y="55482"/>
                      <a:pt x="52316" y="55673"/>
                    </a:cubicBezTo>
                    <a:cubicBezTo>
                      <a:pt x="29741" y="55863"/>
                      <a:pt x="8691" y="33575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07" name="Google Shape;1207;p5"/>
              <p:cNvSpPr/>
              <p:nvPr/>
            </p:nvSpPr>
            <p:spPr>
              <a:xfrm>
                <a:off x="4873148" y="2718837"/>
                <a:ext cx="171249" cy="68845"/>
              </a:xfrm>
              <a:custGeom>
                <a:rect b="b" l="l" r="r" t="t"/>
                <a:pathLst>
                  <a:path extrusionOk="0" h="52958" w="131730">
                    <a:moveTo>
                      <a:pt x="132421" y="47"/>
                    </a:moveTo>
                    <a:lnTo>
                      <a:pt x="131278" y="2428"/>
                    </a:lnTo>
                    <a:cubicBezTo>
                      <a:pt x="125944" y="13191"/>
                      <a:pt x="103751" y="52815"/>
                      <a:pt x="66698" y="53006"/>
                    </a:cubicBezTo>
                    <a:cubicBezTo>
                      <a:pt x="26598" y="53006"/>
                      <a:pt x="3643" y="6905"/>
                      <a:pt x="690" y="523"/>
                    </a:cubicBezTo>
                    <a:lnTo>
                      <a:pt x="690" y="523"/>
                    </a:ln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08" name="Google Shape;1208;p5"/>
              <p:cNvSpPr/>
              <p:nvPr/>
            </p:nvSpPr>
            <p:spPr>
              <a:xfrm>
                <a:off x="5044517" y="2718342"/>
                <a:ext cx="133483" cy="67254"/>
              </a:xfrm>
              <a:custGeom>
                <a:rect b="b" l="l" r="r" t="t"/>
                <a:pathLst>
                  <a:path extrusionOk="0" h="51734" w="102679">
                    <a:moveTo>
                      <a:pt x="103370" y="428"/>
                    </a:moveTo>
                    <a:lnTo>
                      <a:pt x="103370" y="428"/>
                    </a:lnTo>
                    <a:cubicBezTo>
                      <a:pt x="94416" y="30241"/>
                      <a:pt x="75747" y="50053"/>
                      <a:pt x="54887" y="51672"/>
                    </a:cubicBezTo>
                    <a:cubicBezTo>
                      <a:pt x="32123" y="53482"/>
                      <a:pt x="10501" y="32622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09" name="Google Shape;1209;p5"/>
              <p:cNvSpPr/>
              <p:nvPr/>
            </p:nvSpPr>
            <p:spPr>
              <a:xfrm>
                <a:off x="5400733" y="2718837"/>
                <a:ext cx="71263" cy="68866"/>
              </a:xfrm>
              <a:custGeom>
                <a:rect b="b" l="l" r="r" t="t"/>
                <a:pathLst>
                  <a:path extrusionOk="0" h="52974" w="54818">
                    <a:moveTo>
                      <a:pt x="29281" y="53006"/>
                    </a:moveTo>
                    <a:cubicBezTo>
                      <a:pt x="15374" y="53672"/>
                      <a:pt x="134" y="32336"/>
                      <a:pt x="706" y="4047"/>
                    </a:cubicBezTo>
                    <a:cubicBezTo>
                      <a:pt x="706" y="5571"/>
                      <a:pt x="706" y="7000"/>
                      <a:pt x="706" y="8524"/>
                    </a:cubicBezTo>
                    <a:lnTo>
                      <a:pt x="706" y="47"/>
                    </a:lnTo>
                    <a:lnTo>
                      <a:pt x="55188" y="47"/>
                    </a:lnTo>
                    <a:cubicBezTo>
                      <a:pt x="57856" y="29003"/>
                      <a:pt x="43377" y="52339"/>
                      <a:pt x="29281" y="53006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1210" name="Google Shape;1210;p5"/>
            <p:cNvSpPr/>
            <p:nvPr/>
          </p:nvSpPr>
          <p:spPr>
            <a:xfrm flipH="1">
              <a:off x="3702403" y="4220883"/>
              <a:ext cx="926" cy="39873"/>
            </a:xfrm>
            <a:custGeom>
              <a:rect b="b" l="l" r="r" t="t"/>
              <a:pathLst>
                <a:path extrusionOk="0" h="40276" w="935">
                  <a:moveTo>
                    <a:pt x="77" y="40691"/>
                  </a:moveTo>
                  <a:cubicBezTo>
                    <a:pt x="77" y="14846"/>
                    <a:pt x="-863" y="414"/>
                    <a:pt x="-393" y="414"/>
                  </a:cubicBezTo>
                  <a:cubicBezTo>
                    <a:pt x="339" y="7569"/>
                    <a:pt x="560" y="14772"/>
                    <a:pt x="278" y="21962"/>
                  </a:cubicBezTo>
                  <a:cubicBezTo>
                    <a:pt x="480" y="27466"/>
                    <a:pt x="480" y="33642"/>
                    <a:pt x="77" y="4069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11" name="Google Shape;1211;p5"/>
            <p:cNvSpPr/>
            <p:nvPr/>
          </p:nvSpPr>
          <p:spPr>
            <a:xfrm flipH="1">
              <a:off x="3691902" y="4261858"/>
              <a:ext cx="10444" cy="187474"/>
            </a:xfrm>
            <a:custGeom>
              <a:rect b="b" l="l" r="r" t="t"/>
              <a:pathLst>
                <a:path extrusionOk="0" h="189368" w="10550">
                  <a:moveTo>
                    <a:pt x="-513" y="414"/>
                  </a:moveTo>
                  <a:cubicBezTo>
                    <a:pt x="91" y="39080"/>
                    <a:pt x="2642" y="103791"/>
                    <a:pt x="10026" y="189782"/>
                  </a:cubicBezTo>
                  <a:cubicBezTo>
                    <a:pt x="2763" y="126923"/>
                    <a:pt x="-755" y="63689"/>
                    <a:pt x="-513" y="414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12" name="Google Shape;1212;p5"/>
            <p:cNvSpPr/>
            <p:nvPr/>
          </p:nvSpPr>
          <p:spPr>
            <a:xfrm flipH="1">
              <a:off x="3701624" y="4221148"/>
              <a:ext cx="829" cy="39542"/>
            </a:xfrm>
            <a:custGeom>
              <a:rect b="b" l="l" r="r" t="t"/>
              <a:pathLst>
                <a:path extrusionOk="0" h="39941" w="837">
                  <a:moveTo>
                    <a:pt x="-406" y="40355"/>
                  </a:moveTo>
                  <a:cubicBezTo>
                    <a:pt x="-406" y="33642"/>
                    <a:pt x="-406" y="26930"/>
                    <a:pt x="-406" y="21962"/>
                  </a:cubicBezTo>
                  <a:cubicBezTo>
                    <a:pt x="-688" y="14773"/>
                    <a:pt x="-467" y="7570"/>
                    <a:pt x="265" y="414"/>
                  </a:cubicBezTo>
                  <a:cubicBezTo>
                    <a:pt x="534" y="347"/>
                    <a:pt x="-406" y="14578"/>
                    <a:pt x="-406" y="4035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13" name="Google Shape;1213;p5"/>
            <p:cNvSpPr/>
            <p:nvPr/>
          </p:nvSpPr>
          <p:spPr>
            <a:xfrm flipH="1">
              <a:off x="3133596" y="4240939"/>
              <a:ext cx="1135481" cy="2049195"/>
            </a:xfrm>
            <a:custGeom>
              <a:rect b="b" l="l" r="r" t="t"/>
              <a:pathLst>
                <a:path extrusionOk="0" h="2069894" w="1146950">
                  <a:moveTo>
                    <a:pt x="1146426" y="2070308"/>
                  </a:moveTo>
                  <a:lnTo>
                    <a:pt x="-525" y="2070308"/>
                  </a:lnTo>
                  <a:cubicBezTo>
                    <a:pt x="114305" y="1858237"/>
                    <a:pt x="213037" y="1637842"/>
                    <a:pt x="294839" y="1410976"/>
                  </a:cubicBezTo>
                  <a:cubicBezTo>
                    <a:pt x="476421" y="906978"/>
                    <a:pt x="540461" y="463866"/>
                    <a:pt x="562278" y="208712"/>
                  </a:cubicBezTo>
                  <a:cubicBezTo>
                    <a:pt x="569528" y="146082"/>
                    <a:pt x="573025" y="83068"/>
                    <a:pt x="572750" y="20015"/>
                  </a:cubicBezTo>
                  <a:cubicBezTo>
                    <a:pt x="572783" y="19632"/>
                    <a:pt x="572783" y="19257"/>
                    <a:pt x="572750" y="18874"/>
                  </a:cubicBezTo>
                  <a:cubicBezTo>
                    <a:pt x="572750" y="11826"/>
                    <a:pt x="572750" y="5448"/>
                    <a:pt x="572750" y="414"/>
                  </a:cubicBezTo>
                  <a:cubicBezTo>
                    <a:pt x="572750" y="5650"/>
                    <a:pt x="572750" y="11758"/>
                    <a:pt x="572750" y="18807"/>
                  </a:cubicBezTo>
                  <a:cubicBezTo>
                    <a:pt x="572682" y="19209"/>
                    <a:pt x="572682" y="19612"/>
                    <a:pt x="572750" y="20015"/>
                  </a:cubicBezTo>
                  <a:cubicBezTo>
                    <a:pt x="572508" y="83290"/>
                    <a:pt x="576025" y="146525"/>
                    <a:pt x="583289" y="209383"/>
                  </a:cubicBezTo>
                  <a:cubicBezTo>
                    <a:pt x="605105" y="464470"/>
                    <a:pt x="669213" y="907515"/>
                    <a:pt x="850660" y="1410976"/>
                  </a:cubicBezTo>
                  <a:cubicBezTo>
                    <a:pt x="932590" y="1637856"/>
                    <a:pt x="1031456" y="1858250"/>
                    <a:pt x="1146426" y="207030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14" name="Google Shape;1214;p5"/>
            <p:cNvSpPr/>
            <p:nvPr/>
          </p:nvSpPr>
          <p:spPr>
            <a:xfrm flipH="1">
              <a:off x="3138165" y="4245389"/>
              <a:ext cx="1135481" cy="2049195"/>
            </a:xfrm>
            <a:custGeom>
              <a:rect b="b" l="l" r="r" t="t"/>
              <a:pathLst>
                <a:path extrusionOk="0" h="2069894" w="1146950">
                  <a:moveTo>
                    <a:pt x="1146426" y="2070308"/>
                  </a:moveTo>
                  <a:lnTo>
                    <a:pt x="-525" y="2070308"/>
                  </a:lnTo>
                  <a:cubicBezTo>
                    <a:pt x="114305" y="1858237"/>
                    <a:pt x="213037" y="1637842"/>
                    <a:pt x="294839" y="1410976"/>
                  </a:cubicBezTo>
                  <a:cubicBezTo>
                    <a:pt x="476421" y="906978"/>
                    <a:pt x="540461" y="463866"/>
                    <a:pt x="562278" y="208712"/>
                  </a:cubicBezTo>
                  <a:cubicBezTo>
                    <a:pt x="569528" y="146082"/>
                    <a:pt x="573025" y="83068"/>
                    <a:pt x="572750" y="20015"/>
                  </a:cubicBezTo>
                  <a:cubicBezTo>
                    <a:pt x="572783" y="19632"/>
                    <a:pt x="572783" y="19257"/>
                    <a:pt x="572750" y="18874"/>
                  </a:cubicBezTo>
                  <a:cubicBezTo>
                    <a:pt x="572750" y="11826"/>
                    <a:pt x="572750" y="5448"/>
                    <a:pt x="572750" y="414"/>
                  </a:cubicBezTo>
                  <a:cubicBezTo>
                    <a:pt x="572750" y="5650"/>
                    <a:pt x="572750" y="11758"/>
                    <a:pt x="572750" y="18807"/>
                  </a:cubicBezTo>
                  <a:cubicBezTo>
                    <a:pt x="572682" y="19209"/>
                    <a:pt x="572682" y="19612"/>
                    <a:pt x="572750" y="20015"/>
                  </a:cubicBezTo>
                  <a:cubicBezTo>
                    <a:pt x="572508" y="83290"/>
                    <a:pt x="576025" y="146525"/>
                    <a:pt x="583289" y="209383"/>
                  </a:cubicBezTo>
                  <a:cubicBezTo>
                    <a:pt x="605105" y="464470"/>
                    <a:pt x="669213" y="907515"/>
                    <a:pt x="850660" y="1410976"/>
                  </a:cubicBezTo>
                  <a:cubicBezTo>
                    <a:pt x="932590" y="1637856"/>
                    <a:pt x="1031456" y="1858250"/>
                    <a:pt x="1146426" y="2070308"/>
                  </a:cubicBezTo>
                  <a:close/>
                </a:path>
              </a:pathLst>
            </a:custGeom>
            <a:solidFill>
              <a:srgbClr val="FFFFFF">
                <a:alpha val="227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1215" name="Google Shape;1215;p5"/>
            <p:cNvGrpSpPr/>
            <p:nvPr/>
          </p:nvGrpSpPr>
          <p:grpSpPr>
            <a:xfrm flipH="1">
              <a:off x="2881495" y="4451458"/>
              <a:ext cx="1647684" cy="1841677"/>
              <a:chOff x="1969851" y="5110588"/>
              <a:chExt cx="1665505" cy="1861596"/>
            </a:xfrm>
          </p:grpSpPr>
          <p:sp>
            <p:nvSpPr>
              <p:cNvPr id="1216" name="Google Shape;1216;p5"/>
              <p:cNvSpPr/>
              <p:nvPr/>
            </p:nvSpPr>
            <p:spPr>
              <a:xfrm>
                <a:off x="1969851" y="5110588"/>
                <a:ext cx="1665505" cy="1861596"/>
              </a:xfrm>
              <a:custGeom>
                <a:rect b="b" l="l" r="r" t="t"/>
                <a:pathLst>
                  <a:path extrusionOk="0" h="1861596" w="1665505">
                    <a:moveTo>
                      <a:pt x="834257" y="671"/>
                    </a:moveTo>
                    <a:cubicBezTo>
                      <a:pt x="854396" y="176412"/>
                      <a:pt x="910716" y="427874"/>
                      <a:pt x="1065849" y="665239"/>
                    </a:cubicBezTo>
                    <a:cubicBezTo>
                      <a:pt x="1184532" y="846887"/>
                      <a:pt x="1334362" y="979532"/>
                      <a:pt x="1481574" y="1077204"/>
                    </a:cubicBezTo>
                    <a:cubicBezTo>
                      <a:pt x="1540761" y="1116447"/>
                      <a:pt x="1602169" y="1152219"/>
                      <a:pt x="1665505" y="1184340"/>
                    </a:cubicBezTo>
                    <a:cubicBezTo>
                      <a:pt x="1601787" y="1276990"/>
                      <a:pt x="1547795" y="1375971"/>
                      <a:pt x="1504397" y="1479704"/>
                    </a:cubicBezTo>
                    <a:cubicBezTo>
                      <a:pt x="1496295" y="1499171"/>
                      <a:pt x="1488689" y="1518369"/>
                      <a:pt x="1481574" y="1537299"/>
                    </a:cubicBezTo>
                    <a:cubicBezTo>
                      <a:pt x="1442344" y="1642214"/>
                      <a:pt x="1414003" y="1750888"/>
                      <a:pt x="1396992" y="1861595"/>
                    </a:cubicBezTo>
                    <a:cubicBezTo>
                      <a:pt x="1282163" y="1649524"/>
                      <a:pt x="1183431" y="1429129"/>
                      <a:pt x="1101629" y="1202263"/>
                    </a:cubicBezTo>
                    <a:cubicBezTo>
                      <a:pt x="920383" y="698803"/>
                      <a:pt x="856074" y="255757"/>
                      <a:pt x="834257" y="671"/>
                    </a:cubicBezTo>
                    <a:close/>
                    <a:moveTo>
                      <a:pt x="831315" y="0"/>
                    </a:moveTo>
                    <a:cubicBezTo>
                      <a:pt x="809498" y="255086"/>
                      <a:pt x="745458" y="698132"/>
                      <a:pt x="563876" y="1202264"/>
                    </a:cubicBezTo>
                    <a:cubicBezTo>
                      <a:pt x="482074" y="1429130"/>
                      <a:pt x="383342" y="1649525"/>
                      <a:pt x="268513" y="1861596"/>
                    </a:cubicBezTo>
                    <a:cubicBezTo>
                      <a:pt x="251530" y="1751291"/>
                      <a:pt x="223329" y="1643013"/>
                      <a:pt x="184334" y="1538441"/>
                    </a:cubicBezTo>
                    <a:cubicBezTo>
                      <a:pt x="177132" y="1519108"/>
                      <a:pt x="169385" y="1499527"/>
                      <a:pt x="161108" y="1479704"/>
                    </a:cubicBezTo>
                    <a:cubicBezTo>
                      <a:pt x="117710" y="1375971"/>
                      <a:pt x="63718" y="1276991"/>
                      <a:pt x="0" y="1184340"/>
                    </a:cubicBezTo>
                    <a:cubicBezTo>
                      <a:pt x="63477" y="1152146"/>
                      <a:pt x="125027" y="1116279"/>
                      <a:pt x="184334" y="1076935"/>
                    </a:cubicBezTo>
                    <a:cubicBezTo>
                      <a:pt x="331278" y="979264"/>
                      <a:pt x="481041" y="846686"/>
                      <a:pt x="599656" y="665239"/>
                    </a:cubicBezTo>
                    <a:cubicBezTo>
                      <a:pt x="754990" y="427538"/>
                      <a:pt x="811378" y="175741"/>
                      <a:pt x="831315" y="0"/>
                    </a:cubicBez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  <a:effectLst>
                <a:outerShdw blurRad="63500" rotWithShape="0" algn="ctr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17" name="Google Shape;1217;p5"/>
              <p:cNvSpPr/>
              <p:nvPr/>
            </p:nvSpPr>
            <p:spPr>
              <a:xfrm>
                <a:off x="1969851" y="5110588"/>
                <a:ext cx="1665505" cy="1861596"/>
              </a:xfrm>
              <a:custGeom>
                <a:rect b="b" l="l" r="r" t="t"/>
                <a:pathLst>
                  <a:path extrusionOk="0" h="1861596" w="1665505">
                    <a:moveTo>
                      <a:pt x="834257" y="671"/>
                    </a:moveTo>
                    <a:cubicBezTo>
                      <a:pt x="854396" y="176412"/>
                      <a:pt x="910716" y="427874"/>
                      <a:pt x="1065849" y="665239"/>
                    </a:cubicBezTo>
                    <a:cubicBezTo>
                      <a:pt x="1184532" y="846887"/>
                      <a:pt x="1334362" y="979532"/>
                      <a:pt x="1481574" y="1077204"/>
                    </a:cubicBezTo>
                    <a:cubicBezTo>
                      <a:pt x="1540761" y="1116447"/>
                      <a:pt x="1602169" y="1152219"/>
                      <a:pt x="1665505" y="1184340"/>
                    </a:cubicBezTo>
                    <a:cubicBezTo>
                      <a:pt x="1601787" y="1276990"/>
                      <a:pt x="1547795" y="1375971"/>
                      <a:pt x="1504397" y="1479704"/>
                    </a:cubicBezTo>
                    <a:cubicBezTo>
                      <a:pt x="1496295" y="1499171"/>
                      <a:pt x="1488689" y="1518369"/>
                      <a:pt x="1481574" y="1537299"/>
                    </a:cubicBezTo>
                    <a:cubicBezTo>
                      <a:pt x="1442344" y="1642214"/>
                      <a:pt x="1414003" y="1750888"/>
                      <a:pt x="1396992" y="1861595"/>
                    </a:cubicBezTo>
                    <a:cubicBezTo>
                      <a:pt x="1282163" y="1649524"/>
                      <a:pt x="1183431" y="1429129"/>
                      <a:pt x="1101629" y="1202263"/>
                    </a:cubicBezTo>
                    <a:cubicBezTo>
                      <a:pt x="920383" y="698803"/>
                      <a:pt x="856074" y="255757"/>
                      <a:pt x="834257" y="671"/>
                    </a:cubicBezTo>
                    <a:close/>
                    <a:moveTo>
                      <a:pt x="831315" y="0"/>
                    </a:moveTo>
                    <a:cubicBezTo>
                      <a:pt x="809498" y="255086"/>
                      <a:pt x="745458" y="698132"/>
                      <a:pt x="563876" y="1202264"/>
                    </a:cubicBezTo>
                    <a:cubicBezTo>
                      <a:pt x="482074" y="1429130"/>
                      <a:pt x="383342" y="1649525"/>
                      <a:pt x="268513" y="1861596"/>
                    </a:cubicBezTo>
                    <a:cubicBezTo>
                      <a:pt x="251530" y="1751291"/>
                      <a:pt x="223329" y="1643013"/>
                      <a:pt x="184334" y="1538441"/>
                    </a:cubicBezTo>
                    <a:cubicBezTo>
                      <a:pt x="177132" y="1519108"/>
                      <a:pt x="169385" y="1499527"/>
                      <a:pt x="161108" y="1479704"/>
                    </a:cubicBezTo>
                    <a:cubicBezTo>
                      <a:pt x="117710" y="1375971"/>
                      <a:pt x="63718" y="1276991"/>
                      <a:pt x="0" y="1184340"/>
                    </a:cubicBezTo>
                    <a:cubicBezTo>
                      <a:pt x="63477" y="1152146"/>
                      <a:pt x="125027" y="1116279"/>
                      <a:pt x="184334" y="1076935"/>
                    </a:cubicBezTo>
                    <a:cubicBezTo>
                      <a:pt x="331278" y="979264"/>
                      <a:pt x="481041" y="846686"/>
                      <a:pt x="599656" y="665239"/>
                    </a:cubicBezTo>
                    <a:cubicBezTo>
                      <a:pt x="754990" y="427538"/>
                      <a:pt x="811378" y="175741"/>
                      <a:pt x="831315" y="0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  <a:effectLst>
                <a:outerShdw blurRad="63500" rotWithShape="0" algn="ctr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3 1">
  <p:cSld name="CUSTOM_16_1">
    <p:spTree>
      <p:nvGrpSpPr>
        <p:cNvPr id="1218" name="Shape 12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219" name="Google Shape;1219;p6"/>
          <p:cNvGrpSpPr/>
          <p:nvPr/>
        </p:nvGrpSpPr>
        <p:grpSpPr>
          <a:xfrm flipH="1">
            <a:off x="2285747" y="3580030"/>
            <a:ext cx="9899903" cy="3277860"/>
            <a:chOff x="1" y="2177475"/>
            <a:chExt cx="12191999" cy="4680651"/>
          </a:xfrm>
        </p:grpSpPr>
        <p:grpSp>
          <p:nvGrpSpPr>
            <p:cNvPr id="1220" name="Google Shape;1220;p6"/>
            <p:cNvGrpSpPr/>
            <p:nvPr/>
          </p:nvGrpSpPr>
          <p:grpSpPr>
            <a:xfrm>
              <a:off x="119831" y="2343268"/>
              <a:ext cx="11965386" cy="4514858"/>
              <a:chOff x="119831" y="2273655"/>
              <a:chExt cx="11965386" cy="4586406"/>
            </a:xfrm>
          </p:grpSpPr>
          <p:sp>
            <p:nvSpPr>
              <p:cNvPr id="1221" name="Google Shape;1221;p6"/>
              <p:cNvSpPr/>
              <p:nvPr/>
            </p:nvSpPr>
            <p:spPr>
              <a:xfrm>
                <a:off x="10390467" y="4843937"/>
                <a:ext cx="17933" cy="2015766"/>
              </a:xfrm>
              <a:custGeom>
                <a:rect b="b" l="l" r="r" t="t"/>
                <a:pathLst>
                  <a:path extrusionOk="0" h="2015766" w="17933">
                    <a:moveTo>
                      <a:pt x="10" y="-246"/>
                    </a:moveTo>
                    <a:lnTo>
                      <a:pt x="10" y="2015521"/>
                    </a:lnTo>
                    <a:lnTo>
                      <a:pt x="17944" y="2015521"/>
                    </a:lnTo>
                    <a:lnTo>
                      <a:pt x="17944" y="30690"/>
                    </a:lnTo>
                    <a:cubicBezTo>
                      <a:pt x="11846" y="20468"/>
                      <a:pt x="5839" y="10156"/>
                      <a:pt x="10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22" name="Google Shape;1222;p6"/>
              <p:cNvSpPr/>
              <p:nvPr/>
            </p:nvSpPr>
            <p:spPr>
              <a:xfrm>
                <a:off x="10379168" y="5017357"/>
                <a:ext cx="423060" cy="1739764"/>
              </a:xfrm>
              <a:custGeom>
                <a:rect b="b" l="l" r="r" t="t"/>
                <a:pathLst>
                  <a:path extrusionOk="0" h="1739764" w="423060">
                    <a:moveTo>
                      <a:pt x="394106" y="1713066"/>
                    </a:moveTo>
                    <a:lnTo>
                      <a:pt x="225080" y="1559642"/>
                    </a:lnTo>
                    <a:lnTo>
                      <a:pt x="394106" y="1406217"/>
                    </a:lnTo>
                    <a:lnTo>
                      <a:pt x="412040" y="1389987"/>
                    </a:lnTo>
                    <a:lnTo>
                      <a:pt x="413385" y="1388732"/>
                    </a:lnTo>
                    <a:lnTo>
                      <a:pt x="412040" y="1387477"/>
                    </a:lnTo>
                    <a:lnTo>
                      <a:pt x="394106" y="1371246"/>
                    </a:lnTo>
                    <a:lnTo>
                      <a:pt x="225080" y="1217822"/>
                    </a:lnTo>
                    <a:lnTo>
                      <a:pt x="394106" y="1064398"/>
                    </a:lnTo>
                    <a:lnTo>
                      <a:pt x="412040" y="1048168"/>
                    </a:lnTo>
                    <a:lnTo>
                      <a:pt x="413385" y="1046912"/>
                    </a:lnTo>
                    <a:lnTo>
                      <a:pt x="412040" y="1045657"/>
                    </a:lnTo>
                    <a:lnTo>
                      <a:pt x="394106" y="1029427"/>
                    </a:lnTo>
                    <a:lnTo>
                      <a:pt x="225080" y="876092"/>
                    </a:lnTo>
                    <a:lnTo>
                      <a:pt x="394106" y="722668"/>
                    </a:lnTo>
                    <a:lnTo>
                      <a:pt x="412040" y="706438"/>
                    </a:lnTo>
                    <a:lnTo>
                      <a:pt x="413385" y="705182"/>
                    </a:lnTo>
                    <a:lnTo>
                      <a:pt x="412040" y="703927"/>
                    </a:lnTo>
                    <a:lnTo>
                      <a:pt x="394106" y="687697"/>
                    </a:lnTo>
                    <a:lnTo>
                      <a:pt x="225080" y="534273"/>
                    </a:lnTo>
                    <a:lnTo>
                      <a:pt x="394106" y="380938"/>
                    </a:lnTo>
                    <a:lnTo>
                      <a:pt x="412040" y="364708"/>
                    </a:lnTo>
                    <a:lnTo>
                      <a:pt x="413385" y="363453"/>
                    </a:lnTo>
                    <a:lnTo>
                      <a:pt x="412040" y="362197"/>
                    </a:lnTo>
                    <a:lnTo>
                      <a:pt x="394106" y="346057"/>
                    </a:lnTo>
                    <a:lnTo>
                      <a:pt x="394106" y="346057"/>
                    </a:lnTo>
                    <a:lnTo>
                      <a:pt x="225080" y="192633"/>
                    </a:lnTo>
                    <a:lnTo>
                      <a:pt x="278881" y="144032"/>
                    </a:lnTo>
                    <a:cubicBezTo>
                      <a:pt x="276192" y="138051"/>
                      <a:pt x="273591" y="132312"/>
                      <a:pt x="271080" y="126815"/>
                    </a:cubicBezTo>
                    <a:lnTo>
                      <a:pt x="211898" y="180617"/>
                    </a:lnTo>
                    <a:lnTo>
                      <a:pt x="91204" y="71131"/>
                    </a:lnTo>
                    <a:lnTo>
                      <a:pt x="46369" y="30869"/>
                    </a:lnTo>
                    <a:lnTo>
                      <a:pt x="36506" y="21902"/>
                    </a:lnTo>
                    <a:lnTo>
                      <a:pt x="45473" y="14012"/>
                    </a:lnTo>
                    <a:lnTo>
                      <a:pt x="46637" y="12935"/>
                    </a:lnTo>
                    <a:lnTo>
                      <a:pt x="44665" y="12935"/>
                    </a:lnTo>
                    <a:lnTo>
                      <a:pt x="34532" y="-246"/>
                    </a:lnTo>
                    <a:lnTo>
                      <a:pt x="29422" y="4327"/>
                    </a:lnTo>
                    <a:lnTo>
                      <a:pt x="11488" y="20557"/>
                    </a:lnTo>
                    <a:lnTo>
                      <a:pt x="10053" y="21902"/>
                    </a:lnTo>
                    <a:lnTo>
                      <a:pt x="11488" y="23247"/>
                    </a:lnTo>
                    <a:lnTo>
                      <a:pt x="29422" y="39477"/>
                    </a:lnTo>
                    <a:lnTo>
                      <a:pt x="198358" y="192723"/>
                    </a:lnTo>
                    <a:lnTo>
                      <a:pt x="29242" y="345877"/>
                    </a:lnTo>
                    <a:lnTo>
                      <a:pt x="11308" y="362108"/>
                    </a:lnTo>
                    <a:lnTo>
                      <a:pt x="9873" y="363453"/>
                    </a:lnTo>
                    <a:lnTo>
                      <a:pt x="11308" y="364798"/>
                    </a:lnTo>
                    <a:lnTo>
                      <a:pt x="29242" y="381028"/>
                    </a:lnTo>
                    <a:lnTo>
                      <a:pt x="198179" y="534273"/>
                    </a:lnTo>
                    <a:lnTo>
                      <a:pt x="29242" y="687608"/>
                    </a:lnTo>
                    <a:lnTo>
                      <a:pt x="11308" y="703838"/>
                    </a:lnTo>
                    <a:lnTo>
                      <a:pt x="9873" y="705182"/>
                    </a:lnTo>
                    <a:lnTo>
                      <a:pt x="11308" y="706528"/>
                    </a:lnTo>
                    <a:lnTo>
                      <a:pt x="29242" y="722758"/>
                    </a:lnTo>
                    <a:lnTo>
                      <a:pt x="198179" y="876092"/>
                    </a:lnTo>
                    <a:lnTo>
                      <a:pt x="29242" y="1029337"/>
                    </a:lnTo>
                    <a:lnTo>
                      <a:pt x="11308" y="1045567"/>
                    </a:lnTo>
                    <a:lnTo>
                      <a:pt x="9873" y="1046912"/>
                    </a:lnTo>
                    <a:lnTo>
                      <a:pt x="11308" y="1048257"/>
                    </a:lnTo>
                    <a:lnTo>
                      <a:pt x="29242" y="1064488"/>
                    </a:lnTo>
                    <a:lnTo>
                      <a:pt x="198179" y="1217822"/>
                    </a:lnTo>
                    <a:lnTo>
                      <a:pt x="29242" y="1371157"/>
                    </a:lnTo>
                    <a:lnTo>
                      <a:pt x="11308" y="1387387"/>
                    </a:lnTo>
                    <a:lnTo>
                      <a:pt x="9873" y="1388732"/>
                    </a:lnTo>
                    <a:lnTo>
                      <a:pt x="11308" y="1390077"/>
                    </a:lnTo>
                    <a:lnTo>
                      <a:pt x="29242" y="1406307"/>
                    </a:lnTo>
                    <a:lnTo>
                      <a:pt x="198179" y="1559642"/>
                    </a:lnTo>
                    <a:lnTo>
                      <a:pt x="29242" y="1712976"/>
                    </a:lnTo>
                    <a:lnTo>
                      <a:pt x="11308" y="1729296"/>
                    </a:lnTo>
                    <a:lnTo>
                      <a:pt x="10" y="1739518"/>
                    </a:lnTo>
                    <a:lnTo>
                      <a:pt x="423070" y="1739518"/>
                    </a:lnTo>
                    <a:lnTo>
                      <a:pt x="411862" y="1729386"/>
                    </a:lnTo>
                    <a:close/>
                    <a:moveTo>
                      <a:pt x="46637" y="372420"/>
                    </a:moveTo>
                    <a:lnTo>
                      <a:pt x="36774" y="363453"/>
                    </a:lnTo>
                    <a:lnTo>
                      <a:pt x="46637" y="354486"/>
                    </a:lnTo>
                    <a:lnTo>
                      <a:pt x="211719" y="204648"/>
                    </a:lnTo>
                    <a:lnTo>
                      <a:pt x="376801" y="354486"/>
                    </a:lnTo>
                    <a:lnTo>
                      <a:pt x="386664" y="363453"/>
                    </a:lnTo>
                    <a:lnTo>
                      <a:pt x="376801" y="372420"/>
                    </a:lnTo>
                    <a:lnTo>
                      <a:pt x="211719" y="522616"/>
                    </a:lnTo>
                    <a:close/>
                    <a:moveTo>
                      <a:pt x="46637" y="714149"/>
                    </a:moveTo>
                    <a:lnTo>
                      <a:pt x="36774" y="705182"/>
                    </a:lnTo>
                    <a:lnTo>
                      <a:pt x="46637" y="696216"/>
                    </a:lnTo>
                    <a:lnTo>
                      <a:pt x="211719" y="546468"/>
                    </a:lnTo>
                    <a:lnTo>
                      <a:pt x="376801" y="696216"/>
                    </a:lnTo>
                    <a:lnTo>
                      <a:pt x="386664" y="705182"/>
                    </a:lnTo>
                    <a:lnTo>
                      <a:pt x="376801" y="714149"/>
                    </a:lnTo>
                    <a:lnTo>
                      <a:pt x="211719" y="863987"/>
                    </a:lnTo>
                    <a:close/>
                    <a:moveTo>
                      <a:pt x="46637" y="1055879"/>
                    </a:moveTo>
                    <a:lnTo>
                      <a:pt x="36774" y="1046912"/>
                    </a:lnTo>
                    <a:lnTo>
                      <a:pt x="46637" y="1037945"/>
                    </a:lnTo>
                    <a:lnTo>
                      <a:pt x="211719" y="888198"/>
                    </a:lnTo>
                    <a:lnTo>
                      <a:pt x="376801" y="1037945"/>
                    </a:lnTo>
                    <a:lnTo>
                      <a:pt x="386664" y="1046912"/>
                    </a:lnTo>
                    <a:lnTo>
                      <a:pt x="376801" y="1055879"/>
                    </a:lnTo>
                    <a:lnTo>
                      <a:pt x="211719" y="1205717"/>
                    </a:lnTo>
                    <a:close/>
                    <a:moveTo>
                      <a:pt x="46637" y="1397699"/>
                    </a:moveTo>
                    <a:lnTo>
                      <a:pt x="36774" y="1388732"/>
                    </a:lnTo>
                    <a:lnTo>
                      <a:pt x="46637" y="1379765"/>
                    </a:lnTo>
                    <a:lnTo>
                      <a:pt x="211719" y="1229928"/>
                    </a:lnTo>
                    <a:lnTo>
                      <a:pt x="376801" y="1379765"/>
                    </a:lnTo>
                    <a:lnTo>
                      <a:pt x="386664" y="1388732"/>
                    </a:lnTo>
                    <a:lnTo>
                      <a:pt x="376801" y="1397699"/>
                    </a:lnTo>
                    <a:lnTo>
                      <a:pt x="211719" y="1547536"/>
                    </a:lnTo>
                    <a:close/>
                    <a:moveTo>
                      <a:pt x="46637" y="1721585"/>
                    </a:moveTo>
                    <a:lnTo>
                      <a:pt x="211719" y="1571747"/>
                    </a:lnTo>
                    <a:lnTo>
                      <a:pt x="376801" y="1721585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23" name="Google Shape;1223;p6"/>
              <p:cNvSpPr/>
              <p:nvPr/>
            </p:nvSpPr>
            <p:spPr>
              <a:xfrm>
                <a:off x="10773264" y="5346802"/>
                <a:ext cx="17933" cy="1512901"/>
              </a:xfrm>
              <a:custGeom>
                <a:rect b="b" l="l" r="r" t="t"/>
                <a:pathLst>
                  <a:path extrusionOk="0" h="1512901" w="17933">
                    <a:moveTo>
                      <a:pt x="10" y="-246"/>
                    </a:moveTo>
                    <a:lnTo>
                      <a:pt x="10" y="1512655"/>
                    </a:lnTo>
                    <a:lnTo>
                      <a:pt x="17944" y="1512655"/>
                    </a:lnTo>
                    <a:lnTo>
                      <a:pt x="17944" y="19481"/>
                    </a:lnTo>
                    <a:cubicBezTo>
                      <a:pt x="11757" y="13025"/>
                      <a:pt x="5839" y="6479"/>
                      <a:pt x="10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24" name="Google Shape;1224;p6"/>
              <p:cNvSpPr/>
              <p:nvPr/>
            </p:nvSpPr>
            <p:spPr>
              <a:xfrm>
                <a:off x="10402572" y="5030360"/>
                <a:ext cx="156921" cy="17933"/>
              </a:xfrm>
              <a:custGeom>
                <a:rect b="b" l="l" r="r" t="t"/>
                <a:pathLst>
                  <a:path extrusionOk="0" h="17933" w="156921">
                    <a:moveTo>
                      <a:pt x="136666" y="-246"/>
                    </a:moveTo>
                    <a:lnTo>
                      <a:pt x="10" y="-246"/>
                    </a:lnTo>
                    <a:lnTo>
                      <a:pt x="10" y="17688"/>
                    </a:lnTo>
                    <a:lnTo>
                      <a:pt x="156931" y="17688"/>
                    </a:lnTo>
                    <a:cubicBezTo>
                      <a:pt x="150026" y="11859"/>
                      <a:pt x="143301" y="5851"/>
                      <a:pt x="136666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25" name="Google Shape;1225;p6"/>
              <p:cNvSpPr/>
              <p:nvPr/>
            </p:nvSpPr>
            <p:spPr>
              <a:xfrm>
                <a:off x="10402662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2" y="0"/>
                    </a:lnTo>
                    <a:lnTo>
                      <a:pt x="376612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26" name="Google Shape;1226;p6"/>
              <p:cNvSpPr/>
              <p:nvPr/>
            </p:nvSpPr>
            <p:spPr>
              <a:xfrm>
                <a:off x="10402662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2" y="0"/>
                    </a:lnTo>
                    <a:lnTo>
                      <a:pt x="376612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27" name="Google Shape;1227;p6"/>
              <p:cNvSpPr/>
              <p:nvPr/>
            </p:nvSpPr>
            <p:spPr>
              <a:xfrm>
                <a:off x="10402662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2" y="0"/>
                    </a:lnTo>
                    <a:lnTo>
                      <a:pt x="376612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28" name="Google Shape;1228;p6"/>
              <p:cNvSpPr/>
              <p:nvPr/>
            </p:nvSpPr>
            <p:spPr>
              <a:xfrm>
                <a:off x="10402662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2" y="0"/>
                    </a:lnTo>
                    <a:lnTo>
                      <a:pt x="376612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29" name="Google Shape;1229;p6"/>
              <p:cNvSpPr/>
              <p:nvPr/>
            </p:nvSpPr>
            <p:spPr>
              <a:xfrm>
                <a:off x="9108195" y="2638072"/>
                <a:ext cx="17933" cy="4221631"/>
              </a:xfrm>
              <a:custGeom>
                <a:rect b="b" l="l" r="r" t="t"/>
                <a:pathLst>
                  <a:path extrusionOk="0" h="4221631" w="17933">
                    <a:moveTo>
                      <a:pt x="2879" y="3341"/>
                    </a:moveTo>
                    <a:lnTo>
                      <a:pt x="10" y="-246"/>
                    </a:lnTo>
                    <a:lnTo>
                      <a:pt x="10" y="4221386"/>
                    </a:lnTo>
                    <a:lnTo>
                      <a:pt x="17944" y="4221386"/>
                    </a:lnTo>
                    <a:lnTo>
                      <a:pt x="17944" y="24861"/>
                    </a:lnTo>
                    <a:cubicBezTo>
                      <a:pt x="12922" y="17598"/>
                      <a:pt x="7991" y="10425"/>
                      <a:pt x="2879" y="3341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30" name="Google Shape;1230;p6"/>
              <p:cNvSpPr/>
              <p:nvPr/>
            </p:nvSpPr>
            <p:spPr>
              <a:xfrm>
                <a:off x="9096897" y="2886814"/>
                <a:ext cx="423060" cy="3870307"/>
              </a:xfrm>
              <a:custGeom>
                <a:rect b="b" l="l" r="r" t="t"/>
                <a:pathLst>
                  <a:path extrusionOk="0" h="3870307" w="423060">
                    <a:moveTo>
                      <a:pt x="393928" y="3843609"/>
                    </a:moveTo>
                    <a:lnTo>
                      <a:pt x="224900" y="3690185"/>
                    </a:lnTo>
                    <a:lnTo>
                      <a:pt x="393928" y="3536760"/>
                    </a:lnTo>
                    <a:lnTo>
                      <a:pt x="411862" y="3520530"/>
                    </a:lnTo>
                    <a:lnTo>
                      <a:pt x="413206" y="3519275"/>
                    </a:lnTo>
                    <a:lnTo>
                      <a:pt x="411862" y="3518020"/>
                    </a:lnTo>
                    <a:lnTo>
                      <a:pt x="393928" y="3501790"/>
                    </a:lnTo>
                    <a:lnTo>
                      <a:pt x="224900" y="3348366"/>
                    </a:lnTo>
                    <a:lnTo>
                      <a:pt x="393928" y="3194941"/>
                    </a:lnTo>
                    <a:lnTo>
                      <a:pt x="411862" y="3178711"/>
                    </a:lnTo>
                    <a:lnTo>
                      <a:pt x="413206" y="3177455"/>
                    </a:lnTo>
                    <a:lnTo>
                      <a:pt x="411862" y="3176200"/>
                    </a:lnTo>
                    <a:lnTo>
                      <a:pt x="393928" y="3159970"/>
                    </a:lnTo>
                    <a:lnTo>
                      <a:pt x="224900" y="3006635"/>
                    </a:lnTo>
                    <a:lnTo>
                      <a:pt x="393928" y="2853211"/>
                    </a:lnTo>
                    <a:lnTo>
                      <a:pt x="411862" y="2836981"/>
                    </a:lnTo>
                    <a:lnTo>
                      <a:pt x="413206" y="2835726"/>
                    </a:lnTo>
                    <a:lnTo>
                      <a:pt x="411862" y="2834470"/>
                    </a:lnTo>
                    <a:lnTo>
                      <a:pt x="393928" y="2818240"/>
                    </a:lnTo>
                    <a:lnTo>
                      <a:pt x="224900" y="2664816"/>
                    </a:lnTo>
                    <a:lnTo>
                      <a:pt x="393928" y="2511482"/>
                    </a:lnTo>
                    <a:lnTo>
                      <a:pt x="411862" y="2495252"/>
                    </a:lnTo>
                    <a:lnTo>
                      <a:pt x="413206" y="2493996"/>
                    </a:lnTo>
                    <a:lnTo>
                      <a:pt x="411862" y="2492741"/>
                    </a:lnTo>
                    <a:lnTo>
                      <a:pt x="393928" y="2476510"/>
                    </a:lnTo>
                    <a:lnTo>
                      <a:pt x="224900" y="2323086"/>
                    </a:lnTo>
                    <a:lnTo>
                      <a:pt x="393928" y="2169752"/>
                    </a:lnTo>
                    <a:lnTo>
                      <a:pt x="411862" y="2153522"/>
                    </a:lnTo>
                    <a:lnTo>
                      <a:pt x="413206" y="2152266"/>
                    </a:lnTo>
                    <a:lnTo>
                      <a:pt x="411862" y="2151011"/>
                    </a:lnTo>
                    <a:lnTo>
                      <a:pt x="393928" y="2134781"/>
                    </a:lnTo>
                    <a:lnTo>
                      <a:pt x="224900" y="1981357"/>
                    </a:lnTo>
                    <a:lnTo>
                      <a:pt x="393928" y="1828022"/>
                    </a:lnTo>
                    <a:lnTo>
                      <a:pt x="411862" y="1811792"/>
                    </a:lnTo>
                    <a:lnTo>
                      <a:pt x="413206" y="1810537"/>
                    </a:lnTo>
                    <a:lnTo>
                      <a:pt x="411862" y="1809281"/>
                    </a:lnTo>
                    <a:lnTo>
                      <a:pt x="393928" y="1793051"/>
                    </a:lnTo>
                    <a:lnTo>
                      <a:pt x="224900" y="1639896"/>
                    </a:lnTo>
                    <a:lnTo>
                      <a:pt x="393928" y="1486561"/>
                    </a:lnTo>
                    <a:lnTo>
                      <a:pt x="411862" y="1470331"/>
                    </a:lnTo>
                    <a:lnTo>
                      <a:pt x="413206" y="1469076"/>
                    </a:lnTo>
                    <a:lnTo>
                      <a:pt x="411862" y="1467820"/>
                    </a:lnTo>
                    <a:lnTo>
                      <a:pt x="393928" y="1451590"/>
                    </a:lnTo>
                    <a:lnTo>
                      <a:pt x="224900" y="1298256"/>
                    </a:lnTo>
                    <a:lnTo>
                      <a:pt x="393928" y="1144831"/>
                    </a:lnTo>
                    <a:lnTo>
                      <a:pt x="411862" y="1128601"/>
                    </a:lnTo>
                    <a:lnTo>
                      <a:pt x="413206" y="1127346"/>
                    </a:lnTo>
                    <a:lnTo>
                      <a:pt x="411862" y="1126091"/>
                    </a:lnTo>
                    <a:lnTo>
                      <a:pt x="393928" y="1109860"/>
                    </a:lnTo>
                    <a:lnTo>
                      <a:pt x="224900" y="956436"/>
                    </a:lnTo>
                    <a:lnTo>
                      <a:pt x="393928" y="803101"/>
                    </a:lnTo>
                    <a:lnTo>
                      <a:pt x="411862" y="786871"/>
                    </a:lnTo>
                    <a:lnTo>
                      <a:pt x="413206" y="785616"/>
                    </a:lnTo>
                    <a:lnTo>
                      <a:pt x="411862" y="784361"/>
                    </a:lnTo>
                    <a:lnTo>
                      <a:pt x="393928" y="768131"/>
                    </a:lnTo>
                    <a:lnTo>
                      <a:pt x="224900" y="614706"/>
                    </a:lnTo>
                    <a:lnTo>
                      <a:pt x="393928" y="461372"/>
                    </a:lnTo>
                    <a:lnTo>
                      <a:pt x="399577" y="456261"/>
                    </a:lnTo>
                    <a:lnTo>
                      <a:pt x="411862" y="445142"/>
                    </a:lnTo>
                    <a:lnTo>
                      <a:pt x="413206" y="443886"/>
                    </a:lnTo>
                    <a:lnTo>
                      <a:pt x="411862" y="442631"/>
                    </a:lnTo>
                    <a:lnTo>
                      <a:pt x="393928" y="426401"/>
                    </a:lnTo>
                    <a:lnTo>
                      <a:pt x="372138" y="406584"/>
                    </a:lnTo>
                    <a:lnTo>
                      <a:pt x="224900" y="272976"/>
                    </a:lnTo>
                    <a:lnTo>
                      <a:pt x="270901" y="231280"/>
                    </a:lnTo>
                    <a:lnTo>
                      <a:pt x="314749" y="191557"/>
                    </a:lnTo>
                    <a:cubicBezTo>
                      <a:pt x="310804" y="186984"/>
                      <a:pt x="306948" y="182590"/>
                      <a:pt x="303093" y="177748"/>
                    </a:cubicBezTo>
                    <a:lnTo>
                      <a:pt x="261396" y="215588"/>
                    </a:lnTo>
                    <a:lnTo>
                      <a:pt x="211539" y="260871"/>
                    </a:lnTo>
                    <a:lnTo>
                      <a:pt x="46459" y="111123"/>
                    </a:lnTo>
                    <a:lnTo>
                      <a:pt x="36595" y="102157"/>
                    </a:lnTo>
                    <a:lnTo>
                      <a:pt x="46459" y="93190"/>
                    </a:lnTo>
                    <a:lnTo>
                      <a:pt x="132989" y="14729"/>
                    </a:lnTo>
                    <a:cubicBezTo>
                      <a:pt x="129671" y="9707"/>
                      <a:pt x="126264" y="4686"/>
                      <a:pt x="122768" y="-246"/>
                    </a:cubicBezTo>
                    <a:lnTo>
                      <a:pt x="29242" y="84312"/>
                    </a:lnTo>
                    <a:lnTo>
                      <a:pt x="11308" y="100542"/>
                    </a:lnTo>
                    <a:lnTo>
                      <a:pt x="9873" y="101888"/>
                    </a:lnTo>
                    <a:lnTo>
                      <a:pt x="11308" y="103233"/>
                    </a:lnTo>
                    <a:lnTo>
                      <a:pt x="29242" y="119463"/>
                    </a:lnTo>
                    <a:lnTo>
                      <a:pt x="198179" y="272707"/>
                    </a:lnTo>
                    <a:lnTo>
                      <a:pt x="29242" y="426042"/>
                    </a:lnTo>
                    <a:lnTo>
                      <a:pt x="11308" y="442272"/>
                    </a:lnTo>
                    <a:lnTo>
                      <a:pt x="9873" y="443617"/>
                    </a:lnTo>
                    <a:lnTo>
                      <a:pt x="11308" y="444962"/>
                    </a:lnTo>
                    <a:lnTo>
                      <a:pt x="29242" y="461192"/>
                    </a:lnTo>
                    <a:lnTo>
                      <a:pt x="198179" y="614437"/>
                    </a:lnTo>
                    <a:lnTo>
                      <a:pt x="29242" y="767772"/>
                    </a:lnTo>
                    <a:lnTo>
                      <a:pt x="11308" y="784002"/>
                    </a:lnTo>
                    <a:lnTo>
                      <a:pt x="9873" y="785347"/>
                    </a:lnTo>
                    <a:lnTo>
                      <a:pt x="11308" y="786692"/>
                    </a:lnTo>
                    <a:lnTo>
                      <a:pt x="29242" y="802922"/>
                    </a:lnTo>
                    <a:lnTo>
                      <a:pt x="198179" y="956167"/>
                    </a:lnTo>
                    <a:lnTo>
                      <a:pt x="29242" y="1109502"/>
                    </a:lnTo>
                    <a:lnTo>
                      <a:pt x="11308" y="1125732"/>
                    </a:lnTo>
                    <a:lnTo>
                      <a:pt x="9873" y="1127077"/>
                    </a:lnTo>
                    <a:lnTo>
                      <a:pt x="11308" y="1128422"/>
                    </a:lnTo>
                    <a:lnTo>
                      <a:pt x="29242" y="1144652"/>
                    </a:lnTo>
                    <a:lnTo>
                      <a:pt x="198179" y="1297987"/>
                    </a:lnTo>
                    <a:lnTo>
                      <a:pt x="29242" y="1451590"/>
                    </a:lnTo>
                    <a:lnTo>
                      <a:pt x="11308" y="1467820"/>
                    </a:lnTo>
                    <a:lnTo>
                      <a:pt x="9873" y="1469165"/>
                    </a:lnTo>
                    <a:lnTo>
                      <a:pt x="11308" y="1470510"/>
                    </a:lnTo>
                    <a:lnTo>
                      <a:pt x="29242" y="1486741"/>
                    </a:lnTo>
                    <a:lnTo>
                      <a:pt x="198179" y="1639896"/>
                    </a:lnTo>
                    <a:lnTo>
                      <a:pt x="29242" y="1792961"/>
                    </a:lnTo>
                    <a:lnTo>
                      <a:pt x="11308" y="1809191"/>
                    </a:lnTo>
                    <a:lnTo>
                      <a:pt x="9873" y="1810537"/>
                    </a:lnTo>
                    <a:lnTo>
                      <a:pt x="11308" y="1811881"/>
                    </a:lnTo>
                    <a:lnTo>
                      <a:pt x="29242" y="1828111"/>
                    </a:lnTo>
                    <a:lnTo>
                      <a:pt x="198179" y="1981357"/>
                    </a:lnTo>
                    <a:lnTo>
                      <a:pt x="29242" y="2134691"/>
                    </a:lnTo>
                    <a:lnTo>
                      <a:pt x="11308" y="2150921"/>
                    </a:lnTo>
                    <a:lnTo>
                      <a:pt x="9873" y="2152266"/>
                    </a:lnTo>
                    <a:lnTo>
                      <a:pt x="11308" y="2153611"/>
                    </a:lnTo>
                    <a:lnTo>
                      <a:pt x="29242" y="2169841"/>
                    </a:lnTo>
                    <a:lnTo>
                      <a:pt x="198179" y="2323086"/>
                    </a:lnTo>
                    <a:lnTo>
                      <a:pt x="29242" y="2476421"/>
                    </a:lnTo>
                    <a:lnTo>
                      <a:pt x="11308" y="2492651"/>
                    </a:lnTo>
                    <a:lnTo>
                      <a:pt x="9873" y="2493996"/>
                    </a:lnTo>
                    <a:lnTo>
                      <a:pt x="11308" y="2495341"/>
                    </a:lnTo>
                    <a:lnTo>
                      <a:pt x="29242" y="2511571"/>
                    </a:lnTo>
                    <a:lnTo>
                      <a:pt x="198179" y="2664816"/>
                    </a:lnTo>
                    <a:lnTo>
                      <a:pt x="29242" y="2818151"/>
                    </a:lnTo>
                    <a:lnTo>
                      <a:pt x="11308" y="2834381"/>
                    </a:lnTo>
                    <a:lnTo>
                      <a:pt x="9873" y="2835726"/>
                    </a:lnTo>
                    <a:lnTo>
                      <a:pt x="11308" y="2837071"/>
                    </a:lnTo>
                    <a:lnTo>
                      <a:pt x="29242" y="2853301"/>
                    </a:lnTo>
                    <a:lnTo>
                      <a:pt x="198179" y="3006635"/>
                    </a:lnTo>
                    <a:lnTo>
                      <a:pt x="29242" y="3159880"/>
                    </a:lnTo>
                    <a:lnTo>
                      <a:pt x="11308" y="3176111"/>
                    </a:lnTo>
                    <a:lnTo>
                      <a:pt x="9873" y="3177455"/>
                    </a:lnTo>
                    <a:lnTo>
                      <a:pt x="11308" y="3178801"/>
                    </a:lnTo>
                    <a:lnTo>
                      <a:pt x="29242" y="3195031"/>
                    </a:lnTo>
                    <a:lnTo>
                      <a:pt x="198179" y="3348366"/>
                    </a:lnTo>
                    <a:lnTo>
                      <a:pt x="29242" y="3501700"/>
                    </a:lnTo>
                    <a:lnTo>
                      <a:pt x="11308" y="3517930"/>
                    </a:lnTo>
                    <a:lnTo>
                      <a:pt x="9873" y="3519275"/>
                    </a:lnTo>
                    <a:lnTo>
                      <a:pt x="11308" y="3520620"/>
                    </a:lnTo>
                    <a:lnTo>
                      <a:pt x="29242" y="3536850"/>
                    </a:lnTo>
                    <a:lnTo>
                      <a:pt x="198179" y="3690185"/>
                    </a:lnTo>
                    <a:lnTo>
                      <a:pt x="29242" y="3843519"/>
                    </a:lnTo>
                    <a:lnTo>
                      <a:pt x="11308" y="3859839"/>
                    </a:lnTo>
                    <a:lnTo>
                      <a:pt x="10" y="3870062"/>
                    </a:lnTo>
                    <a:lnTo>
                      <a:pt x="423070" y="3870062"/>
                    </a:lnTo>
                    <a:lnTo>
                      <a:pt x="411862" y="3859929"/>
                    </a:lnTo>
                    <a:close/>
                    <a:moveTo>
                      <a:pt x="46459" y="452584"/>
                    </a:moveTo>
                    <a:lnTo>
                      <a:pt x="36595" y="443617"/>
                    </a:lnTo>
                    <a:lnTo>
                      <a:pt x="46459" y="434650"/>
                    </a:lnTo>
                    <a:lnTo>
                      <a:pt x="211539" y="284813"/>
                    </a:lnTo>
                    <a:lnTo>
                      <a:pt x="376621" y="434650"/>
                    </a:lnTo>
                    <a:lnTo>
                      <a:pt x="386484" y="443617"/>
                    </a:lnTo>
                    <a:lnTo>
                      <a:pt x="376621" y="452584"/>
                    </a:lnTo>
                    <a:lnTo>
                      <a:pt x="211539" y="602332"/>
                    </a:lnTo>
                    <a:close/>
                    <a:moveTo>
                      <a:pt x="46459" y="794314"/>
                    </a:moveTo>
                    <a:lnTo>
                      <a:pt x="36595" y="785347"/>
                    </a:lnTo>
                    <a:lnTo>
                      <a:pt x="46459" y="776380"/>
                    </a:lnTo>
                    <a:lnTo>
                      <a:pt x="211539" y="626632"/>
                    </a:lnTo>
                    <a:lnTo>
                      <a:pt x="376621" y="776470"/>
                    </a:lnTo>
                    <a:lnTo>
                      <a:pt x="386484" y="785437"/>
                    </a:lnTo>
                    <a:lnTo>
                      <a:pt x="376621" y="794404"/>
                    </a:lnTo>
                    <a:lnTo>
                      <a:pt x="211539" y="944151"/>
                    </a:lnTo>
                    <a:close/>
                    <a:moveTo>
                      <a:pt x="46459" y="1136044"/>
                    </a:moveTo>
                    <a:lnTo>
                      <a:pt x="36595" y="1127077"/>
                    </a:lnTo>
                    <a:lnTo>
                      <a:pt x="46459" y="1118110"/>
                    </a:lnTo>
                    <a:lnTo>
                      <a:pt x="211539" y="968272"/>
                    </a:lnTo>
                    <a:lnTo>
                      <a:pt x="376621" y="1118110"/>
                    </a:lnTo>
                    <a:lnTo>
                      <a:pt x="386484" y="1127077"/>
                    </a:lnTo>
                    <a:lnTo>
                      <a:pt x="376621" y="1136044"/>
                    </a:lnTo>
                    <a:lnTo>
                      <a:pt x="211539" y="1285792"/>
                    </a:lnTo>
                    <a:close/>
                    <a:moveTo>
                      <a:pt x="46459" y="1477774"/>
                    </a:moveTo>
                    <a:lnTo>
                      <a:pt x="36595" y="1468807"/>
                    </a:lnTo>
                    <a:lnTo>
                      <a:pt x="46459" y="1459840"/>
                    </a:lnTo>
                    <a:lnTo>
                      <a:pt x="211539" y="1310092"/>
                    </a:lnTo>
                    <a:lnTo>
                      <a:pt x="376621" y="1459840"/>
                    </a:lnTo>
                    <a:lnTo>
                      <a:pt x="386484" y="1468807"/>
                    </a:lnTo>
                    <a:lnTo>
                      <a:pt x="376621" y="1477774"/>
                    </a:lnTo>
                    <a:lnTo>
                      <a:pt x="211539" y="1627521"/>
                    </a:lnTo>
                    <a:close/>
                    <a:moveTo>
                      <a:pt x="46459" y="1819504"/>
                    </a:moveTo>
                    <a:lnTo>
                      <a:pt x="36595" y="1810537"/>
                    </a:lnTo>
                    <a:lnTo>
                      <a:pt x="46459" y="1801570"/>
                    </a:lnTo>
                    <a:lnTo>
                      <a:pt x="211539" y="1651732"/>
                    </a:lnTo>
                    <a:lnTo>
                      <a:pt x="376621" y="1801300"/>
                    </a:lnTo>
                    <a:lnTo>
                      <a:pt x="386484" y="1810267"/>
                    </a:lnTo>
                    <a:lnTo>
                      <a:pt x="376621" y="1819234"/>
                    </a:lnTo>
                    <a:lnTo>
                      <a:pt x="211539" y="1968982"/>
                    </a:lnTo>
                    <a:close/>
                    <a:moveTo>
                      <a:pt x="46459" y="2161233"/>
                    </a:moveTo>
                    <a:lnTo>
                      <a:pt x="36595" y="2152266"/>
                    </a:lnTo>
                    <a:lnTo>
                      <a:pt x="46459" y="2143299"/>
                    </a:lnTo>
                    <a:lnTo>
                      <a:pt x="211539" y="1993462"/>
                    </a:lnTo>
                    <a:lnTo>
                      <a:pt x="376621" y="2143299"/>
                    </a:lnTo>
                    <a:lnTo>
                      <a:pt x="386484" y="2152266"/>
                    </a:lnTo>
                    <a:lnTo>
                      <a:pt x="376621" y="2161233"/>
                    </a:lnTo>
                    <a:lnTo>
                      <a:pt x="211539" y="2310981"/>
                    </a:lnTo>
                    <a:close/>
                    <a:moveTo>
                      <a:pt x="46459" y="2502963"/>
                    </a:moveTo>
                    <a:lnTo>
                      <a:pt x="36595" y="2493996"/>
                    </a:lnTo>
                    <a:lnTo>
                      <a:pt x="46459" y="2485029"/>
                    </a:lnTo>
                    <a:lnTo>
                      <a:pt x="211539" y="2335191"/>
                    </a:lnTo>
                    <a:lnTo>
                      <a:pt x="376621" y="2485029"/>
                    </a:lnTo>
                    <a:lnTo>
                      <a:pt x="386484" y="2493996"/>
                    </a:lnTo>
                    <a:lnTo>
                      <a:pt x="376621" y="2502963"/>
                    </a:lnTo>
                    <a:lnTo>
                      <a:pt x="211539" y="2653159"/>
                    </a:lnTo>
                    <a:close/>
                    <a:moveTo>
                      <a:pt x="46459" y="2844693"/>
                    </a:moveTo>
                    <a:lnTo>
                      <a:pt x="36595" y="2835726"/>
                    </a:lnTo>
                    <a:lnTo>
                      <a:pt x="46459" y="2826759"/>
                    </a:lnTo>
                    <a:lnTo>
                      <a:pt x="211539" y="2677011"/>
                    </a:lnTo>
                    <a:lnTo>
                      <a:pt x="376621" y="2826759"/>
                    </a:lnTo>
                    <a:lnTo>
                      <a:pt x="386484" y="2835726"/>
                    </a:lnTo>
                    <a:lnTo>
                      <a:pt x="376621" y="2844693"/>
                    </a:lnTo>
                    <a:lnTo>
                      <a:pt x="211539" y="2994530"/>
                    </a:lnTo>
                    <a:close/>
                    <a:moveTo>
                      <a:pt x="46459" y="3186422"/>
                    </a:moveTo>
                    <a:lnTo>
                      <a:pt x="36595" y="3177455"/>
                    </a:lnTo>
                    <a:lnTo>
                      <a:pt x="46459" y="3168488"/>
                    </a:lnTo>
                    <a:lnTo>
                      <a:pt x="211539" y="3018741"/>
                    </a:lnTo>
                    <a:lnTo>
                      <a:pt x="376621" y="3168488"/>
                    </a:lnTo>
                    <a:lnTo>
                      <a:pt x="386484" y="3177455"/>
                    </a:lnTo>
                    <a:lnTo>
                      <a:pt x="376621" y="3186422"/>
                    </a:lnTo>
                    <a:lnTo>
                      <a:pt x="211539" y="3336260"/>
                    </a:lnTo>
                    <a:close/>
                    <a:moveTo>
                      <a:pt x="46459" y="3528242"/>
                    </a:moveTo>
                    <a:lnTo>
                      <a:pt x="36595" y="3519275"/>
                    </a:lnTo>
                    <a:lnTo>
                      <a:pt x="46459" y="3510308"/>
                    </a:lnTo>
                    <a:lnTo>
                      <a:pt x="211539" y="3360471"/>
                    </a:lnTo>
                    <a:lnTo>
                      <a:pt x="376621" y="3510308"/>
                    </a:lnTo>
                    <a:lnTo>
                      <a:pt x="386484" y="3519275"/>
                    </a:lnTo>
                    <a:lnTo>
                      <a:pt x="376621" y="3528242"/>
                    </a:lnTo>
                    <a:lnTo>
                      <a:pt x="211539" y="3678079"/>
                    </a:lnTo>
                    <a:close/>
                    <a:moveTo>
                      <a:pt x="46459" y="3852128"/>
                    </a:moveTo>
                    <a:lnTo>
                      <a:pt x="211539" y="3702290"/>
                    </a:lnTo>
                    <a:lnTo>
                      <a:pt x="376621" y="385212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31" name="Google Shape;1231;p6"/>
              <p:cNvSpPr/>
              <p:nvPr/>
            </p:nvSpPr>
            <p:spPr>
              <a:xfrm>
                <a:off x="9490815" y="3158512"/>
                <a:ext cx="17933" cy="3701190"/>
              </a:xfrm>
              <a:custGeom>
                <a:rect b="b" l="l" r="r" t="t"/>
                <a:pathLst>
                  <a:path extrusionOk="0" h="3701190" w="17933">
                    <a:moveTo>
                      <a:pt x="14177" y="11949"/>
                    </a:moveTo>
                    <a:cubicBezTo>
                      <a:pt x="9424" y="8003"/>
                      <a:pt x="4672" y="3879"/>
                      <a:pt x="10" y="-246"/>
                    </a:cubicBezTo>
                    <a:lnTo>
                      <a:pt x="10" y="3700945"/>
                    </a:lnTo>
                    <a:lnTo>
                      <a:pt x="17944" y="3700945"/>
                    </a:lnTo>
                    <a:lnTo>
                      <a:pt x="17944" y="14729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32" name="Google Shape;1232;p6"/>
              <p:cNvSpPr/>
              <p:nvPr/>
            </p:nvSpPr>
            <p:spPr>
              <a:xfrm>
                <a:off x="9120300" y="2979981"/>
                <a:ext cx="228298" cy="17933"/>
              </a:xfrm>
              <a:custGeom>
                <a:rect b="b" l="l" r="r" t="t"/>
                <a:pathLst>
                  <a:path extrusionOk="0" h="17933" w="228298">
                    <a:moveTo>
                      <a:pt x="215216" y="-246"/>
                    </a:moveTo>
                    <a:lnTo>
                      <a:pt x="10" y="-246"/>
                    </a:lnTo>
                    <a:lnTo>
                      <a:pt x="10" y="17688"/>
                    </a:lnTo>
                    <a:lnTo>
                      <a:pt x="228309" y="1768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33" name="Google Shape;1233;p6"/>
              <p:cNvSpPr/>
              <p:nvPr/>
            </p:nvSpPr>
            <p:spPr>
              <a:xfrm>
                <a:off x="9120211" y="332171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34" name="Google Shape;1234;p6"/>
              <p:cNvSpPr/>
              <p:nvPr/>
            </p:nvSpPr>
            <p:spPr>
              <a:xfrm>
                <a:off x="9120211" y="366344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35" name="Google Shape;1235;p6"/>
              <p:cNvSpPr/>
              <p:nvPr/>
            </p:nvSpPr>
            <p:spPr>
              <a:xfrm>
                <a:off x="9120211" y="400517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36" name="Google Shape;1236;p6"/>
              <p:cNvSpPr/>
              <p:nvPr/>
            </p:nvSpPr>
            <p:spPr>
              <a:xfrm>
                <a:off x="9120211" y="434690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37" name="Google Shape;1237;p6"/>
              <p:cNvSpPr/>
              <p:nvPr/>
            </p:nvSpPr>
            <p:spPr>
              <a:xfrm>
                <a:off x="9120211" y="468863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38" name="Google Shape;1238;p6"/>
              <p:cNvSpPr/>
              <p:nvPr/>
            </p:nvSpPr>
            <p:spPr>
              <a:xfrm>
                <a:off x="9120211" y="503035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39" name="Google Shape;1239;p6"/>
              <p:cNvSpPr/>
              <p:nvPr/>
            </p:nvSpPr>
            <p:spPr>
              <a:xfrm>
                <a:off x="9120211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40" name="Google Shape;1240;p6"/>
              <p:cNvSpPr/>
              <p:nvPr/>
            </p:nvSpPr>
            <p:spPr>
              <a:xfrm>
                <a:off x="9120211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41" name="Google Shape;1241;p6"/>
              <p:cNvSpPr/>
              <p:nvPr/>
            </p:nvSpPr>
            <p:spPr>
              <a:xfrm>
                <a:off x="9120211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42" name="Google Shape;1242;p6"/>
              <p:cNvSpPr/>
              <p:nvPr/>
            </p:nvSpPr>
            <p:spPr>
              <a:xfrm>
                <a:off x="9120211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43" name="Google Shape;1243;p6"/>
              <p:cNvSpPr/>
              <p:nvPr/>
            </p:nvSpPr>
            <p:spPr>
              <a:xfrm>
                <a:off x="7825744" y="2305488"/>
                <a:ext cx="17933" cy="4554215"/>
              </a:xfrm>
              <a:custGeom>
                <a:rect b="b" l="l" r="r" t="t"/>
                <a:pathLst>
                  <a:path extrusionOk="0" h="4554215" w="17933">
                    <a:moveTo>
                      <a:pt x="0" y="0"/>
                    </a:moveTo>
                    <a:lnTo>
                      <a:pt x="17934" y="0"/>
                    </a:lnTo>
                    <a:lnTo>
                      <a:pt x="17934" y="4554215"/>
                    </a:lnTo>
                    <a:lnTo>
                      <a:pt x="0" y="4554215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44" name="Google Shape;1244;p6"/>
              <p:cNvSpPr/>
              <p:nvPr/>
            </p:nvSpPr>
            <p:spPr>
              <a:xfrm>
                <a:off x="7814625" y="2298942"/>
                <a:ext cx="422880" cy="4458179"/>
              </a:xfrm>
              <a:custGeom>
                <a:rect b="b" l="l" r="r" t="t"/>
                <a:pathLst>
                  <a:path extrusionOk="0" h="4458179" w="422880">
                    <a:moveTo>
                      <a:pt x="411682" y="4447801"/>
                    </a:moveTo>
                    <a:lnTo>
                      <a:pt x="393748" y="4431481"/>
                    </a:lnTo>
                    <a:lnTo>
                      <a:pt x="224721" y="4278057"/>
                    </a:lnTo>
                    <a:lnTo>
                      <a:pt x="393748" y="4124632"/>
                    </a:lnTo>
                    <a:lnTo>
                      <a:pt x="411682" y="4108402"/>
                    </a:lnTo>
                    <a:lnTo>
                      <a:pt x="413027" y="4107147"/>
                    </a:lnTo>
                    <a:lnTo>
                      <a:pt x="411682" y="4105892"/>
                    </a:lnTo>
                    <a:lnTo>
                      <a:pt x="393748" y="4089662"/>
                    </a:lnTo>
                    <a:lnTo>
                      <a:pt x="224721" y="3936238"/>
                    </a:lnTo>
                    <a:lnTo>
                      <a:pt x="393748" y="3782813"/>
                    </a:lnTo>
                    <a:lnTo>
                      <a:pt x="411682" y="3766583"/>
                    </a:lnTo>
                    <a:lnTo>
                      <a:pt x="413027" y="3765327"/>
                    </a:lnTo>
                    <a:lnTo>
                      <a:pt x="411682" y="3764072"/>
                    </a:lnTo>
                    <a:lnTo>
                      <a:pt x="393748" y="3747842"/>
                    </a:lnTo>
                    <a:lnTo>
                      <a:pt x="224721" y="3594507"/>
                    </a:lnTo>
                    <a:lnTo>
                      <a:pt x="393748" y="3441083"/>
                    </a:lnTo>
                    <a:lnTo>
                      <a:pt x="411682" y="3424853"/>
                    </a:lnTo>
                    <a:lnTo>
                      <a:pt x="413027" y="3423598"/>
                    </a:lnTo>
                    <a:lnTo>
                      <a:pt x="411682" y="3422342"/>
                    </a:lnTo>
                    <a:lnTo>
                      <a:pt x="393748" y="3406112"/>
                    </a:lnTo>
                    <a:lnTo>
                      <a:pt x="224721" y="3252688"/>
                    </a:lnTo>
                    <a:lnTo>
                      <a:pt x="393748" y="3099354"/>
                    </a:lnTo>
                    <a:lnTo>
                      <a:pt x="411682" y="3083124"/>
                    </a:lnTo>
                    <a:lnTo>
                      <a:pt x="413027" y="3081868"/>
                    </a:lnTo>
                    <a:lnTo>
                      <a:pt x="411682" y="3080613"/>
                    </a:lnTo>
                    <a:lnTo>
                      <a:pt x="393748" y="3064382"/>
                    </a:lnTo>
                    <a:lnTo>
                      <a:pt x="224721" y="2910958"/>
                    </a:lnTo>
                    <a:lnTo>
                      <a:pt x="393748" y="2757624"/>
                    </a:lnTo>
                    <a:lnTo>
                      <a:pt x="411682" y="2741394"/>
                    </a:lnTo>
                    <a:lnTo>
                      <a:pt x="413027" y="2740138"/>
                    </a:lnTo>
                    <a:lnTo>
                      <a:pt x="411682" y="2738883"/>
                    </a:lnTo>
                    <a:lnTo>
                      <a:pt x="393748" y="2722653"/>
                    </a:lnTo>
                    <a:lnTo>
                      <a:pt x="224721" y="2569229"/>
                    </a:lnTo>
                    <a:lnTo>
                      <a:pt x="393748" y="2416073"/>
                    </a:lnTo>
                    <a:lnTo>
                      <a:pt x="411682" y="2399843"/>
                    </a:lnTo>
                    <a:lnTo>
                      <a:pt x="413027" y="2398588"/>
                    </a:lnTo>
                    <a:lnTo>
                      <a:pt x="411682" y="2397332"/>
                    </a:lnTo>
                    <a:lnTo>
                      <a:pt x="393748" y="2381102"/>
                    </a:lnTo>
                    <a:lnTo>
                      <a:pt x="224721" y="2227768"/>
                    </a:lnTo>
                    <a:lnTo>
                      <a:pt x="393748" y="2074433"/>
                    </a:lnTo>
                    <a:lnTo>
                      <a:pt x="411682" y="2058203"/>
                    </a:lnTo>
                    <a:lnTo>
                      <a:pt x="413027" y="2056948"/>
                    </a:lnTo>
                    <a:lnTo>
                      <a:pt x="411682" y="2055692"/>
                    </a:lnTo>
                    <a:lnTo>
                      <a:pt x="393748" y="2039462"/>
                    </a:lnTo>
                    <a:lnTo>
                      <a:pt x="224721" y="1886128"/>
                    </a:lnTo>
                    <a:lnTo>
                      <a:pt x="393748" y="1732703"/>
                    </a:lnTo>
                    <a:lnTo>
                      <a:pt x="411682" y="1716473"/>
                    </a:lnTo>
                    <a:lnTo>
                      <a:pt x="413027" y="1715218"/>
                    </a:lnTo>
                    <a:lnTo>
                      <a:pt x="411682" y="1713963"/>
                    </a:lnTo>
                    <a:lnTo>
                      <a:pt x="393748" y="1697733"/>
                    </a:lnTo>
                    <a:lnTo>
                      <a:pt x="224721" y="1544039"/>
                    </a:lnTo>
                    <a:lnTo>
                      <a:pt x="393748" y="1390705"/>
                    </a:lnTo>
                    <a:lnTo>
                      <a:pt x="411682" y="1374474"/>
                    </a:lnTo>
                    <a:lnTo>
                      <a:pt x="413027" y="1373219"/>
                    </a:lnTo>
                    <a:lnTo>
                      <a:pt x="411682" y="1371964"/>
                    </a:lnTo>
                    <a:lnTo>
                      <a:pt x="393748" y="1355734"/>
                    </a:lnTo>
                    <a:lnTo>
                      <a:pt x="224721" y="1202310"/>
                    </a:lnTo>
                    <a:lnTo>
                      <a:pt x="393748" y="1048975"/>
                    </a:lnTo>
                    <a:lnTo>
                      <a:pt x="411682" y="1032745"/>
                    </a:lnTo>
                    <a:lnTo>
                      <a:pt x="413027" y="1031489"/>
                    </a:lnTo>
                    <a:lnTo>
                      <a:pt x="411682" y="1030234"/>
                    </a:lnTo>
                    <a:lnTo>
                      <a:pt x="393748" y="1014004"/>
                    </a:lnTo>
                    <a:lnTo>
                      <a:pt x="224721" y="860580"/>
                    </a:lnTo>
                    <a:lnTo>
                      <a:pt x="393748" y="707245"/>
                    </a:lnTo>
                    <a:lnTo>
                      <a:pt x="411682" y="691015"/>
                    </a:lnTo>
                    <a:lnTo>
                      <a:pt x="413027" y="689760"/>
                    </a:lnTo>
                    <a:lnTo>
                      <a:pt x="411682" y="688504"/>
                    </a:lnTo>
                    <a:lnTo>
                      <a:pt x="393748" y="672274"/>
                    </a:lnTo>
                    <a:lnTo>
                      <a:pt x="224721" y="518939"/>
                    </a:lnTo>
                    <a:lnTo>
                      <a:pt x="393748" y="365515"/>
                    </a:lnTo>
                    <a:lnTo>
                      <a:pt x="411682" y="349285"/>
                    </a:lnTo>
                    <a:lnTo>
                      <a:pt x="413027" y="348030"/>
                    </a:lnTo>
                    <a:lnTo>
                      <a:pt x="411682" y="346774"/>
                    </a:lnTo>
                    <a:lnTo>
                      <a:pt x="393748" y="330544"/>
                    </a:lnTo>
                    <a:lnTo>
                      <a:pt x="224721" y="177210"/>
                    </a:lnTo>
                    <a:lnTo>
                      <a:pt x="393748" y="23875"/>
                    </a:lnTo>
                    <a:lnTo>
                      <a:pt x="405853" y="12935"/>
                    </a:lnTo>
                    <a:lnTo>
                      <a:pt x="393837" y="-246"/>
                    </a:lnTo>
                    <a:lnTo>
                      <a:pt x="393837" y="-246"/>
                    </a:lnTo>
                    <a:lnTo>
                      <a:pt x="211360" y="165373"/>
                    </a:lnTo>
                    <a:lnTo>
                      <a:pt x="30318" y="1010"/>
                    </a:lnTo>
                    <a:lnTo>
                      <a:pt x="29152" y="-67"/>
                    </a:lnTo>
                    <a:lnTo>
                      <a:pt x="25297" y="4238"/>
                    </a:lnTo>
                    <a:lnTo>
                      <a:pt x="23145" y="6569"/>
                    </a:lnTo>
                    <a:lnTo>
                      <a:pt x="17047" y="13204"/>
                    </a:lnTo>
                    <a:lnTo>
                      <a:pt x="29063" y="24144"/>
                    </a:lnTo>
                    <a:lnTo>
                      <a:pt x="198090" y="177479"/>
                    </a:lnTo>
                    <a:lnTo>
                      <a:pt x="29242" y="330544"/>
                    </a:lnTo>
                    <a:lnTo>
                      <a:pt x="11308" y="346774"/>
                    </a:lnTo>
                    <a:lnTo>
                      <a:pt x="9963" y="348030"/>
                    </a:lnTo>
                    <a:lnTo>
                      <a:pt x="11308" y="349285"/>
                    </a:lnTo>
                    <a:lnTo>
                      <a:pt x="29242" y="365515"/>
                    </a:lnTo>
                    <a:lnTo>
                      <a:pt x="198269" y="518939"/>
                    </a:lnTo>
                    <a:lnTo>
                      <a:pt x="29242" y="672274"/>
                    </a:lnTo>
                    <a:lnTo>
                      <a:pt x="11308" y="688504"/>
                    </a:lnTo>
                    <a:lnTo>
                      <a:pt x="9963" y="689760"/>
                    </a:lnTo>
                    <a:lnTo>
                      <a:pt x="11308" y="691015"/>
                    </a:lnTo>
                    <a:lnTo>
                      <a:pt x="29242" y="707245"/>
                    </a:lnTo>
                    <a:lnTo>
                      <a:pt x="198269" y="860580"/>
                    </a:lnTo>
                    <a:lnTo>
                      <a:pt x="29242" y="1014004"/>
                    </a:lnTo>
                    <a:lnTo>
                      <a:pt x="11308" y="1030234"/>
                    </a:lnTo>
                    <a:lnTo>
                      <a:pt x="9963" y="1031489"/>
                    </a:lnTo>
                    <a:lnTo>
                      <a:pt x="11308" y="1032745"/>
                    </a:lnTo>
                    <a:lnTo>
                      <a:pt x="29242" y="1048975"/>
                    </a:lnTo>
                    <a:lnTo>
                      <a:pt x="198269" y="1202310"/>
                    </a:lnTo>
                    <a:lnTo>
                      <a:pt x="29242" y="1355734"/>
                    </a:lnTo>
                    <a:lnTo>
                      <a:pt x="11308" y="1371964"/>
                    </a:lnTo>
                    <a:lnTo>
                      <a:pt x="9963" y="1373219"/>
                    </a:lnTo>
                    <a:lnTo>
                      <a:pt x="11308" y="1374474"/>
                    </a:lnTo>
                    <a:lnTo>
                      <a:pt x="29242" y="1390705"/>
                    </a:lnTo>
                    <a:lnTo>
                      <a:pt x="198269" y="1544039"/>
                    </a:lnTo>
                    <a:lnTo>
                      <a:pt x="29242" y="1697463"/>
                    </a:lnTo>
                    <a:lnTo>
                      <a:pt x="11308" y="1713694"/>
                    </a:lnTo>
                    <a:lnTo>
                      <a:pt x="9963" y="1714949"/>
                    </a:lnTo>
                    <a:lnTo>
                      <a:pt x="11308" y="1716204"/>
                    </a:lnTo>
                    <a:lnTo>
                      <a:pt x="29242" y="1732434"/>
                    </a:lnTo>
                    <a:lnTo>
                      <a:pt x="198269" y="1885859"/>
                    </a:lnTo>
                    <a:lnTo>
                      <a:pt x="29242" y="2039462"/>
                    </a:lnTo>
                    <a:lnTo>
                      <a:pt x="11308" y="2055692"/>
                    </a:lnTo>
                    <a:lnTo>
                      <a:pt x="9963" y="2056948"/>
                    </a:lnTo>
                    <a:lnTo>
                      <a:pt x="11308" y="2058203"/>
                    </a:lnTo>
                    <a:lnTo>
                      <a:pt x="29242" y="2074433"/>
                    </a:lnTo>
                    <a:lnTo>
                      <a:pt x="198090" y="2227768"/>
                    </a:lnTo>
                    <a:lnTo>
                      <a:pt x="29242" y="2380923"/>
                    </a:lnTo>
                    <a:lnTo>
                      <a:pt x="11308" y="2397153"/>
                    </a:lnTo>
                    <a:lnTo>
                      <a:pt x="9963" y="2398409"/>
                    </a:lnTo>
                    <a:lnTo>
                      <a:pt x="11308" y="2399664"/>
                    </a:lnTo>
                    <a:lnTo>
                      <a:pt x="29242" y="2415894"/>
                    </a:lnTo>
                    <a:lnTo>
                      <a:pt x="198269" y="2569229"/>
                    </a:lnTo>
                    <a:lnTo>
                      <a:pt x="29242" y="2722653"/>
                    </a:lnTo>
                    <a:lnTo>
                      <a:pt x="11308" y="2738883"/>
                    </a:lnTo>
                    <a:lnTo>
                      <a:pt x="9963" y="2740138"/>
                    </a:lnTo>
                    <a:lnTo>
                      <a:pt x="11308" y="2741394"/>
                    </a:lnTo>
                    <a:lnTo>
                      <a:pt x="29242" y="2757624"/>
                    </a:lnTo>
                    <a:lnTo>
                      <a:pt x="198269" y="2910958"/>
                    </a:lnTo>
                    <a:lnTo>
                      <a:pt x="29242" y="3064382"/>
                    </a:lnTo>
                    <a:lnTo>
                      <a:pt x="11308" y="3080613"/>
                    </a:lnTo>
                    <a:lnTo>
                      <a:pt x="9963" y="3081868"/>
                    </a:lnTo>
                    <a:lnTo>
                      <a:pt x="11308" y="3083124"/>
                    </a:lnTo>
                    <a:lnTo>
                      <a:pt x="29242" y="3099354"/>
                    </a:lnTo>
                    <a:lnTo>
                      <a:pt x="198269" y="3252688"/>
                    </a:lnTo>
                    <a:lnTo>
                      <a:pt x="29242" y="3406112"/>
                    </a:lnTo>
                    <a:lnTo>
                      <a:pt x="11308" y="3422342"/>
                    </a:lnTo>
                    <a:lnTo>
                      <a:pt x="9963" y="3423598"/>
                    </a:lnTo>
                    <a:lnTo>
                      <a:pt x="11308" y="3424853"/>
                    </a:lnTo>
                    <a:lnTo>
                      <a:pt x="29242" y="3441083"/>
                    </a:lnTo>
                    <a:lnTo>
                      <a:pt x="198269" y="3594507"/>
                    </a:lnTo>
                    <a:lnTo>
                      <a:pt x="29242" y="3747842"/>
                    </a:lnTo>
                    <a:lnTo>
                      <a:pt x="11308" y="3764072"/>
                    </a:lnTo>
                    <a:lnTo>
                      <a:pt x="9963" y="3765327"/>
                    </a:lnTo>
                    <a:lnTo>
                      <a:pt x="11308" y="3766583"/>
                    </a:lnTo>
                    <a:lnTo>
                      <a:pt x="29242" y="3782813"/>
                    </a:lnTo>
                    <a:lnTo>
                      <a:pt x="198269" y="3936238"/>
                    </a:lnTo>
                    <a:lnTo>
                      <a:pt x="29242" y="4089662"/>
                    </a:lnTo>
                    <a:lnTo>
                      <a:pt x="11308" y="4105892"/>
                    </a:lnTo>
                    <a:lnTo>
                      <a:pt x="9963" y="4107147"/>
                    </a:lnTo>
                    <a:lnTo>
                      <a:pt x="11308" y="4108402"/>
                    </a:lnTo>
                    <a:lnTo>
                      <a:pt x="29242" y="4124632"/>
                    </a:lnTo>
                    <a:lnTo>
                      <a:pt x="198269" y="4278057"/>
                    </a:lnTo>
                    <a:lnTo>
                      <a:pt x="29242" y="4431391"/>
                    </a:lnTo>
                    <a:lnTo>
                      <a:pt x="11308" y="4447711"/>
                    </a:lnTo>
                    <a:lnTo>
                      <a:pt x="10" y="4457934"/>
                    </a:lnTo>
                    <a:lnTo>
                      <a:pt x="422891" y="4457934"/>
                    </a:lnTo>
                    <a:close/>
                    <a:moveTo>
                      <a:pt x="46279" y="356997"/>
                    </a:moveTo>
                    <a:lnTo>
                      <a:pt x="36416" y="348030"/>
                    </a:lnTo>
                    <a:lnTo>
                      <a:pt x="46279" y="339063"/>
                    </a:lnTo>
                    <a:lnTo>
                      <a:pt x="211360" y="189315"/>
                    </a:lnTo>
                    <a:lnTo>
                      <a:pt x="376531" y="339063"/>
                    </a:lnTo>
                    <a:lnTo>
                      <a:pt x="386395" y="348030"/>
                    </a:lnTo>
                    <a:lnTo>
                      <a:pt x="376531" y="356997"/>
                    </a:lnTo>
                    <a:lnTo>
                      <a:pt x="211360" y="506744"/>
                    </a:lnTo>
                    <a:close/>
                    <a:moveTo>
                      <a:pt x="46279" y="698727"/>
                    </a:moveTo>
                    <a:lnTo>
                      <a:pt x="36416" y="689760"/>
                    </a:lnTo>
                    <a:lnTo>
                      <a:pt x="46279" y="680793"/>
                    </a:lnTo>
                    <a:lnTo>
                      <a:pt x="211360" y="531045"/>
                    </a:lnTo>
                    <a:lnTo>
                      <a:pt x="376531" y="680793"/>
                    </a:lnTo>
                    <a:lnTo>
                      <a:pt x="386395" y="689760"/>
                    </a:lnTo>
                    <a:lnTo>
                      <a:pt x="376531" y="698727"/>
                    </a:lnTo>
                    <a:lnTo>
                      <a:pt x="211360" y="848474"/>
                    </a:lnTo>
                    <a:close/>
                    <a:moveTo>
                      <a:pt x="46279" y="1040456"/>
                    </a:moveTo>
                    <a:lnTo>
                      <a:pt x="36416" y="1031489"/>
                    </a:lnTo>
                    <a:lnTo>
                      <a:pt x="46279" y="1022522"/>
                    </a:lnTo>
                    <a:lnTo>
                      <a:pt x="211360" y="872685"/>
                    </a:lnTo>
                    <a:lnTo>
                      <a:pt x="376531" y="1022522"/>
                    </a:lnTo>
                    <a:lnTo>
                      <a:pt x="386395" y="1031489"/>
                    </a:lnTo>
                    <a:lnTo>
                      <a:pt x="376531" y="1040456"/>
                    </a:lnTo>
                    <a:lnTo>
                      <a:pt x="211360" y="1190204"/>
                    </a:lnTo>
                    <a:close/>
                    <a:moveTo>
                      <a:pt x="46279" y="1382186"/>
                    </a:moveTo>
                    <a:lnTo>
                      <a:pt x="36416" y="1373219"/>
                    </a:lnTo>
                    <a:lnTo>
                      <a:pt x="46279" y="1364252"/>
                    </a:lnTo>
                    <a:lnTo>
                      <a:pt x="211360" y="1214504"/>
                    </a:lnTo>
                    <a:lnTo>
                      <a:pt x="376531" y="1364342"/>
                    </a:lnTo>
                    <a:lnTo>
                      <a:pt x="386395" y="1373309"/>
                    </a:lnTo>
                    <a:lnTo>
                      <a:pt x="376531" y="1382276"/>
                    </a:lnTo>
                    <a:lnTo>
                      <a:pt x="211360" y="1532023"/>
                    </a:lnTo>
                    <a:close/>
                    <a:moveTo>
                      <a:pt x="46279" y="1723916"/>
                    </a:moveTo>
                    <a:lnTo>
                      <a:pt x="36416" y="1714949"/>
                    </a:lnTo>
                    <a:lnTo>
                      <a:pt x="46279" y="1705982"/>
                    </a:lnTo>
                    <a:lnTo>
                      <a:pt x="211360" y="1556145"/>
                    </a:lnTo>
                    <a:lnTo>
                      <a:pt x="376531" y="1705982"/>
                    </a:lnTo>
                    <a:lnTo>
                      <a:pt x="386395" y="1714949"/>
                    </a:lnTo>
                    <a:lnTo>
                      <a:pt x="376531" y="1723916"/>
                    </a:lnTo>
                    <a:lnTo>
                      <a:pt x="211360" y="1873664"/>
                    </a:lnTo>
                    <a:close/>
                    <a:moveTo>
                      <a:pt x="46279" y="2065646"/>
                    </a:moveTo>
                    <a:lnTo>
                      <a:pt x="36416" y="2056679"/>
                    </a:lnTo>
                    <a:lnTo>
                      <a:pt x="46279" y="2047712"/>
                    </a:lnTo>
                    <a:lnTo>
                      <a:pt x="211360" y="1897964"/>
                    </a:lnTo>
                    <a:lnTo>
                      <a:pt x="376531" y="2047712"/>
                    </a:lnTo>
                    <a:lnTo>
                      <a:pt x="386395" y="2056679"/>
                    </a:lnTo>
                    <a:lnTo>
                      <a:pt x="376531" y="2065646"/>
                    </a:lnTo>
                    <a:lnTo>
                      <a:pt x="211360" y="2215393"/>
                    </a:lnTo>
                    <a:close/>
                    <a:moveTo>
                      <a:pt x="46279" y="2407376"/>
                    </a:moveTo>
                    <a:lnTo>
                      <a:pt x="36416" y="2398409"/>
                    </a:lnTo>
                    <a:lnTo>
                      <a:pt x="46279" y="2389442"/>
                    </a:lnTo>
                    <a:lnTo>
                      <a:pt x="211360" y="2239604"/>
                    </a:lnTo>
                    <a:lnTo>
                      <a:pt x="376531" y="2389173"/>
                    </a:lnTo>
                    <a:lnTo>
                      <a:pt x="386395" y="2398139"/>
                    </a:lnTo>
                    <a:lnTo>
                      <a:pt x="376531" y="2407106"/>
                    </a:lnTo>
                    <a:lnTo>
                      <a:pt x="211360" y="2556854"/>
                    </a:lnTo>
                    <a:close/>
                    <a:moveTo>
                      <a:pt x="46279" y="2749105"/>
                    </a:moveTo>
                    <a:lnTo>
                      <a:pt x="36416" y="2740138"/>
                    </a:lnTo>
                    <a:lnTo>
                      <a:pt x="46279" y="2731171"/>
                    </a:lnTo>
                    <a:lnTo>
                      <a:pt x="211360" y="2581334"/>
                    </a:lnTo>
                    <a:lnTo>
                      <a:pt x="376531" y="2731171"/>
                    </a:lnTo>
                    <a:lnTo>
                      <a:pt x="386395" y="2740138"/>
                    </a:lnTo>
                    <a:lnTo>
                      <a:pt x="376531" y="2749105"/>
                    </a:lnTo>
                    <a:lnTo>
                      <a:pt x="211360" y="2898853"/>
                    </a:lnTo>
                    <a:close/>
                    <a:moveTo>
                      <a:pt x="46279" y="3090835"/>
                    </a:moveTo>
                    <a:lnTo>
                      <a:pt x="36416" y="3081868"/>
                    </a:lnTo>
                    <a:lnTo>
                      <a:pt x="46279" y="3072901"/>
                    </a:lnTo>
                    <a:lnTo>
                      <a:pt x="211360" y="2923064"/>
                    </a:lnTo>
                    <a:lnTo>
                      <a:pt x="376531" y="3072901"/>
                    </a:lnTo>
                    <a:lnTo>
                      <a:pt x="386395" y="3081868"/>
                    </a:lnTo>
                    <a:lnTo>
                      <a:pt x="376531" y="3090835"/>
                    </a:lnTo>
                    <a:lnTo>
                      <a:pt x="211360" y="3241031"/>
                    </a:lnTo>
                    <a:close/>
                    <a:moveTo>
                      <a:pt x="46279" y="3432565"/>
                    </a:moveTo>
                    <a:lnTo>
                      <a:pt x="36416" y="3423598"/>
                    </a:lnTo>
                    <a:lnTo>
                      <a:pt x="46279" y="3414631"/>
                    </a:lnTo>
                    <a:lnTo>
                      <a:pt x="211360" y="3264883"/>
                    </a:lnTo>
                    <a:lnTo>
                      <a:pt x="376531" y="3414631"/>
                    </a:lnTo>
                    <a:lnTo>
                      <a:pt x="386395" y="3423598"/>
                    </a:lnTo>
                    <a:lnTo>
                      <a:pt x="376531" y="3432565"/>
                    </a:lnTo>
                    <a:lnTo>
                      <a:pt x="211360" y="3582402"/>
                    </a:lnTo>
                    <a:close/>
                    <a:moveTo>
                      <a:pt x="46279" y="3774294"/>
                    </a:moveTo>
                    <a:lnTo>
                      <a:pt x="36416" y="3765327"/>
                    </a:lnTo>
                    <a:lnTo>
                      <a:pt x="46279" y="3756360"/>
                    </a:lnTo>
                    <a:lnTo>
                      <a:pt x="211360" y="3606613"/>
                    </a:lnTo>
                    <a:lnTo>
                      <a:pt x="376531" y="3756360"/>
                    </a:lnTo>
                    <a:lnTo>
                      <a:pt x="386395" y="3765327"/>
                    </a:lnTo>
                    <a:lnTo>
                      <a:pt x="376531" y="3774294"/>
                    </a:lnTo>
                    <a:lnTo>
                      <a:pt x="211360" y="3924132"/>
                    </a:lnTo>
                    <a:close/>
                    <a:moveTo>
                      <a:pt x="46279" y="4116114"/>
                    </a:moveTo>
                    <a:lnTo>
                      <a:pt x="36416" y="4107147"/>
                    </a:lnTo>
                    <a:lnTo>
                      <a:pt x="46279" y="4098180"/>
                    </a:lnTo>
                    <a:lnTo>
                      <a:pt x="211360" y="3948343"/>
                    </a:lnTo>
                    <a:lnTo>
                      <a:pt x="376531" y="4098180"/>
                    </a:lnTo>
                    <a:lnTo>
                      <a:pt x="386395" y="4107147"/>
                    </a:lnTo>
                    <a:lnTo>
                      <a:pt x="376531" y="4116114"/>
                    </a:lnTo>
                    <a:lnTo>
                      <a:pt x="211360" y="4265951"/>
                    </a:lnTo>
                    <a:close/>
                    <a:moveTo>
                      <a:pt x="46279" y="4440000"/>
                    </a:moveTo>
                    <a:lnTo>
                      <a:pt x="211360" y="4290162"/>
                    </a:lnTo>
                    <a:lnTo>
                      <a:pt x="376441" y="444000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45" name="Google Shape;1245;p6"/>
              <p:cNvSpPr/>
              <p:nvPr/>
            </p:nvSpPr>
            <p:spPr>
              <a:xfrm>
                <a:off x="8208363" y="2273655"/>
                <a:ext cx="17933" cy="4586047"/>
              </a:xfrm>
              <a:custGeom>
                <a:rect b="b" l="l" r="r" t="t"/>
                <a:pathLst>
                  <a:path extrusionOk="0" h="4586047" w="17933">
                    <a:moveTo>
                      <a:pt x="0" y="0"/>
                    </a:moveTo>
                    <a:lnTo>
                      <a:pt x="17934" y="0"/>
                    </a:lnTo>
                    <a:lnTo>
                      <a:pt x="17934" y="4586048"/>
                    </a:lnTo>
                    <a:lnTo>
                      <a:pt x="0" y="458604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46" name="Google Shape;1246;p6"/>
              <p:cNvSpPr/>
              <p:nvPr/>
            </p:nvSpPr>
            <p:spPr>
              <a:xfrm>
                <a:off x="7837760" y="2638251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47" name="Google Shape;1247;p6"/>
              <p:cNvSpPr/>
              <p:nvPr/>
            </p:nvSpPr>
            <p:spPr>
              <a:xfrm>
                <a:off x="7837760" y="2979981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48" name="Google Shape;1248;p6"/>
              <p:cNvSpPr/>
              <p:nvPr/>
            </p:nvSpPr>
            <p:spPr>
              <a:xfrm>
                <a:off x="7837760" y="332171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49" name="Google Shape;1249;p6"/>
              <p:cNvSpPr/>
              <p:nvPr/>
            </p:nvSpPr>
            <p:spPr>
              <a:xfrm>
                <a:off x="7837760" y="366344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50" name="Google Shape;1250;p6"/>
              <p:cNvSpPr/>
              <p:nvPr/>
            </p:nvSpPr>
            <p:spPr>
              <a:xfrm>
                <a:off x="7837760" y="400517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51" name="Google Shape;1251;p6"/>
              <p:cNvSpPr/>
              <p:nvPr/>
            </p:nvSpPr>
            <p:spPr>
              <a:xfrm>
                <a:off x="7837760" y="434690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52" name="Google Shape;1252;p6"/>
              <p:cNvSpPr/>
              <p:nvPr/>
            </p:nvSpPr>
            <p:spPr>
              <a:xfrm>
                <a:off x="7837760" y="468863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53" name="Google Shape;1253;p6"/>
              <p:cNvSpPr/>
              <p:nvPr/>
            </p:nvSpPr>
            <p:spPr>
              <a:xfrm>
                <a:off x="7837760" y="503035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54" name="Google Shape;1254;p6"/>
              <p:cNvSpPr/>
              <p:nvPr/>
            </p:nvSpPr>
            <p:spPr>
              <a:xfrm>
                <a:off x="7837760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55" name="Google Shape;1255;p6"/>
              <p:cNvSpPr/>
              <p:nvPr/>
            </p:nvSpPr>
            <p:spPr>
              <a:xfrm>
                <a:off x="7837760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56" name="Google Shape;1256;p6"/>
              <p:cNvSpPr/>
              <p:nvPr/>
            </p:nvSpPr>
            <p:spPr>
              <a:xfrm>
                <a:off x="7837760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57" name="Google Shape;1257;p6"/>
              <p:cNvSpPr/>
              <p:nvPr/>
            </p:nvSpPr>
            <p:spPr>
              <a:xfrm>
                <a:off x="7837760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58" name="Google Shape;1258;p6"/>
              <p:cNvSpPr/>
              <p:nvPr/>
            </p:nvSpPr>
            <p:spPr>
              <a:xfrm>
                <a:off x="6543652" y="4320716"/>
                <a:ext cx="17933" cy="2538987"/>
              </a:xfrm>
              <a:custGeom>
                <a:rect b="b" l="l" r="r" t="t"/>
                <a:pathLst>
                  <a:path extrusionOk="0" h="2538987" w="17933">
                    <a:moveTo>
                      <a:pt x="10" y="4596"/>
                    </a:moveTo>
                    <a:lnTo>
                      <a:pt x="10" y="2538741"/>
                    </a:lnTo>
                    <a:lnTo>
                      <a:pt x="17944" y="2538741"/>
                    </a:lnTo>
                    <a:lnTo>
                      <a:pt x="17944" y="-246"/>
                    </a:lnTo>
                    <a:cubicBezTo>
                      <a:pt x="12053" y="1673"/>
                      <a:pt x="6062" y="3287"/>
                      <a:pt x="10" y="459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59" name="Google Shape;1259;p6"/>
              <p:cNvSpPr/>
              <p:nvPr/>
            </p:nvSpPr>
            <p:spPr>
              <a:xfrm>
                <a:off x="6532354" y="3939981"/>
                <a:ext cx="423059" cy="2817141"/>
              </a:xfrm>
              <a:custGeom>
                <a:rect b="b" l="l" r="r" t="t"/>
                <a:pathLst>
                  <a:path extrusionOk="0" h="2817141" w="423059">
                    <a:moveTo>
                      <a:pt x="11308" y="2806673"/>
                    </a:moveTo>
                    <a:lnTo>
                      <a:pt x="10" y="2816895"/>
                    </a:lnTo>
                    <a:lnTo>
                      <a:pt x="423070" y="2816895"/>
                    </a:lnTo>
                    <a:lnTo>
                      <a:pt x="411861" y="2806763"/>
                    </a:lnTo>
                    <a:lnTo>
                      <a:pt x="393927" y="2790443"/>
                    </a:lnTo>
                    <a:lnTo>
                      <a:pt x="224901" y="2637019"/>
                    </a:lnTo>
                    <a:lnTo>
                      <a:pt x="393927" y="2483594"/>
                    </a:lnTo>
                    <a:lnTo>
                      <a:pt x="411861" y="2467364"/>
                    </a:lnTo>
                    <a:lnTo>
                      <a:pt x="413206" y="2466109"/>
                    </a:lnTo>
                    <a:lnTo>
                      <a:pt x="411861" y="2464853"/>
                    </a:lnTo>
                    <a:lnTo>
                      <a:pt x="393927" y="2448623"/>
                    </a:lnTo>
                    <a:lnTo>
                      <a:pt x="224901" y="2295199"/>
                    </a:lnTo>
                    <a:lnTo>
                      <a:pt x="393927" y="2141775"/>
                    </a:lnTo>
                    <a:lnTo>
                      <a:pt x="411861" y="2125545"/>
                    </a:lnTo>
                    <a:lnTo>
                      <a:pt x="413206" y="2124289"/>
                    </a:lnTo>
                    <a:lnTo>
                      <a:pt x="411861" y="2123034"/>
                    </a:lnTo>
                    <a:lnTo>
                      <a:pt x="393927" y="2106804"/>
                    </a:lnTo>
                    <a:lnTo>
                      <a:pt x="224901" y="1953469"/>
                    </a:lnTo>
                    <a:lnTo>
                      <a:pt x="393927" y="1800045"/>
                    </a:lnTo>
                    <a:lnTo>
                      <a:pt x="411861" y="1783815"/>
                    </a:lnTo>
                    <a:lnTo>
                      <a:pt x="413206" y="1782559"/>
                    </a:lnTo>
                    <a:lnTo>
                      <a:pt x="411861" y="1781304"/>
                    </a:lnTo>
                    <a:lnTo>
                      <a:pt x="393927" y="1765074"/>
                    </a:lnTo>
                    <a:lnTo>
                      <a:pt x="224542" y="1611650"/>
                    </a:lnTo>
                    <a:lnTo>
                      <a:pt x="393569" y="1458315"/>
                    </a:lnTo>
                    <a:lnTo>
                      <a:pt x="411503" y="1442085"/>
                    </a:lnTo>
                    <a:lnTo>
                      <a:pt x="412848" y="1440830"/>
                    </a:lnTo>
                    <a:lnTo>
                      <a:pt x="411503" y="1439574"/>
                    </a:lnTo>
                    <a:lnTo>
                      <a:pt x="393569" y="1423344"/>
                    </a:lnTo>
                    <a:lnTo>
                      <a:pt x="224542" y="1269920"/>
                    </a:lnTo>
                    <a:lnTo>
                      <a:pt x="393569" y="1116586"/>
                    </a:lnTo>
                    <a:lnTo>
                      <a:pt x="411503" y="1100356"/>
                    </a:lnTo>
                    <a:lnTo>
                      <a:pt x="412848" y="1099100"/>
                    </a:lnTo>
                    <a:lnTo>
                      <a:pt x="411503" y="1097845"/>
                    </a:lnTo>
                    <a:lnTo>
                      <a:pt x="393569" y="1081614"/>
                    </a:lnTo>
                    <a:lnTo>
                      <a:pt x="224542" y="928190"/>
                    </a:lnTo>
                    <a:lnTo>
                      <a:pt x="393569" y="775035"/>
                    </a:lnTo>
                    <a:lnTo>
                      <a:pt x="411503" y="758805"/>
                    </a:lnTo>
                    <a:lnTo>
                      <a:pt x="412848" y="757549"/>
                    </a:lnTo>
                    <a:lnTo>
                      <a:pt x="411503" y="756294"/>
                    </a:lnTo>
                    <a:lnTo>
                      <a:pt x="393569" y="740064"/>
                    </a:lnTo>
                    <a:lnTo>
                      <a:pt x="224542" y="586729"/>
                    </a:lnTo>
                    <a:lnTo>
                      <a:pt x="393569" y="433395"/>
                    </a:lnTo>
                    <a:lnTo>
                      <a:pt x="411503" y="417165"/>
                    </a:lnTo>
                    <a:lnTo>
                      <a:pt x="412848" y="415909"/>
                    </a:lnTo>
                    <a:lnTo>
                      <a:pt x="411503" y="414654"/>
                    </a:lnTo>
                    <a:lnTo>
                      <a:pt x="393569" y="398424"/>
                    </a:lnTo>
                    <a:lnTo>
                      <a:pt x="224542" y="245089"/>
                    </a:lnTo>
                    <a:lnTo>
                      <a:pt x="393569" y="91665"/>
                    </a:lnTo>
                    <a:lnTo>
                      <a:pt x="411503" y="75435"/>
                    </a:lnTo>
                    <a:lnTo>
                      <a:pt x="412848" y="74179"/>
                    </a:lnTo>
                    <a:lnTo>
                      <a:pt x="411503" y="72924"/>
                    </a:lnTo>
                    <a:lnTo>
                      <a:pt x="393569" y="56694"/>
                    </a:lnTo>
                    <a:lnTo>
                      <a:pt x="330800" y="-246"/>
                    </a:lnTo>
                    <a:lnTo>
                      <a:pt x="322909" y="16791"/>
                    </a:lnTo>
                    <a:lnTo>
                      <a:pt x="376711" y="65213"/>
                    </a:lnTo>
                    <a:lnTo>
                      <a:pt x="386574" y="74179"/>
                    </a:lnTo>
                    <a:lnTo>
                      <a:pt x="376711" y="83146"/>
                    </a:lnTo>
                    <a:lnTo>
                      <a:pt x="226515" y="219085"/>
                    </a:lnTo>
                    <a:cubicBezTo>
                      <a:pt x="219251" y="233970"/>
                      <a:pt x="211809" y="248766"/>
                      <a:pt x="204367" y="263920"/>
                    </a:cubicBezTo>
                    <a:lnTo>
                      <a:pt x="211540" y="257374"/>
                    </a:lnTo>
                    <a:lnTo>
                      <a:pt x="376711" y="407122"/>
                    </a:lnTo>
                    <a:lnTo>
                      <a:pt x="386574" y="416089"/>
                    </a:lnTo>
                    <a:lnTo>
                      <a:pt x="376711" y="425056"/>
                    </a:lnTo>
                    <a:lnTo>
                      <a:pt x="211540" y="574803"/>
                    </a:lnTo>
                    <a:lnTo>
                      <a:pt x="95598" y="469621"/>
                    </a:lnTo>
                    <a:lnTo>
                      <a:pt x="46458" y="424787"/>
                    </a:lnTo>
                    <a:lnTo>
                      <a:pt x="36595" y="415820"/>
                    </a:lnTo>
                    <a:lnTo>
                      <a:pt x="46458" y="406853"/>
                    </a:lnTo>
                    <a:lnTo>
                      <a:pt x="29242" y="406853"/>
                    </a:lnTo>
                    <a:lnTo>
                      <a:pt x="29242" y="398424"/>
                    </a:lnTo>
                    <a:lnTo>
                      <a:pt x="11308" y="414654"/>
                    </a:lnTo>
                    <a:lnTo>
                      <a:pt x="9963" y="415909"/>
                    </a:lnTo>
                    <a:lnTo>
                      <a:pt x="11308" y="417165"/>
                    </a:lnTo>
                    <a:lnTo>
                      <a:pt x="29242" y="433395"/>
                    </a:lnTo>
                    <a:lnTo>
                      <a:pt x="86631" y="485493"/>
                    </a:lnTo>
                    <a:lnTo>
                      <a:pt x="197910" y="586729"/>
                    </a:lnTo>
                    <a:lnTo>
                      <a:pt x="29242" y="739885"/>
                    </a:lnTo>
                    <a:lnTo>
                      <a:pt x="11308" y="756115"/>
                    </a:lnTo>
                    <a:lnTo>
                      <a:pt x="9963" y="757370"/>
                    </a:lnTo>
                    <a:lnTo>
                      <a:pt x="11308" y="758625"/>
                    </a:lnTo>
                    <a:lnTo>
                      <a:pt x="29242" y="774855"/>
                    </a:lnTo>
                    <a:lnTo>
                      <a:pt x="198269" y="928190"/>
                    </a:lnTo>
                    <a:lnTo>
                      <a:pt x="29242" y="1081614"/>
                    </a:lnTo>
                    <a:lnTo>
                      <a:pt x="11308" y="1097845"/>
                    </a:lnTo>
                    <a:lnTo>
                      <a:pt x="9963" y="1099100"/>
                    </a:lnTo>
                    <a:lnTo>
                      <a:pt x="11308" y="1100356"/>
                    </a:lnTo>
                    <a:lnTo>
                      <a:pt x="29242" y="1116586"/>
                    </a:lnTo>
                    <a:lnTo>
                      <a:pt x="198269" y="1269920"/>
                    </a:lnTo>
                    <a:lnTo>
                      <a:pt x="29242" y="1423344"/>
                    </a:lnTo>
                    <a:lnTo>
                      <a:pt x="11308" y="1439574"/>
                    </a:lnTo>
                    <a:lnTo>
                      <a:pt x="9963" y="1440830"/>
                    </a:lnTo>
                    <a:lnTo>
                      <a:pt x="11308" y="1442085"/>
                    </a:lnTo>
                    <a:lnTo>
                      <a:pt x="29242" y="1458315"/>
                    </a:lnTo>
                    <a:lnTo>
                      <a:pt x="198269" y="1611650"/>
                    </a:lnTo>
                    <a:lnTo>
                      <a:pt x="29242" y="1765074"/>
                    </a:lnTo>
                    <a:lnTo>
                      <a:pt x="11308" y="1781304"/>
                    </a:lnTo>
                    <a:lnTo>
                      <a:pt x="9963" y="1782559"/>
                    </a:lnTo>
                    <a:lnTo>
                      <a:pt x="11308" y="1783815"/>
                    </a:lnTo>
                    <a:lnTo>
                      <a:pt x="29242" y="1800045"/>
                    </a:lnTo>
                    <a:lnTo>
                      <a:pt x="198269" y="1953469"/>
                    </a:lnTo>
                    <a:lnTo>
                      <a:pt x="29242" y="2106804"/>
                    </a:lnTo>
                    <a:lnTo>
                      <a:pt x="11308" y="2123034"/>
                    </a:lnTo>
                    <a:lnTo>
                      <a:pt x="9963" y="2124289"/>
                    </a:lnTo>
                    <a:lnTo>
                      <a:pt x="11308" y="2125545"/>
                    </a:lnTo>
                    <a:lnTo>
                      <a:pt x="29242" y="2141775"/>
                    </a:lnTo>
                    <a:lnTo>
                      <a:pt x="198269" y="2295199"/>
                    </a:lnTo>
                    <a:lnTo>
                      <a:pt x="29242" y="2448623"/>
                    </a:lnTo>
                    <a:lnTo>
                      <a:pt x="11308" y="2464853"/>
                    </a:lnTo>
                    <a:lnTo>
                      <a:pt x="9963" y="2466109"/>
                    </a:lnTo>
                    <a:lnTo>
                      <a:pt x="11308" y="2467364"/>
                    </a:lnTo>
                    <a:lnTo>
                      <a:pt x="29242" y="2483594"/>
                    </a:lnTo>
                    <a:lnTo>
                      <a:pt x="198269" y="2637019"/>
                    </a:lnTo>
                    <a:lnTo>
                      <a:pt x="29242" y="2790353"/>
                    </a:lnTo>
                    <a:close/>
                    <a:moveTo>
                      <a:pt x="46100" y="766068"/>
                    </a:moveTo>
                    <a:lnTo>
                      <a:pt x="36237" y="757101"/>
                    </a:lnTo>
                    <a:lnTo>
                      <a:pt x="46100" y="748134"/>
                    </a:lnTo>
                    <a:lnTo>
                      <a:pt x="211181" y="598297"/>
                    </a:lnTo>
                    <a:lnTo>
                      <a:pt x="376352" y="748134"/>
                    </a:lnTo>
                    <a:lnTo>
                      <a:pt x="386216" y="757101"/>
                    </a:lnTo>
                    <a:lnTo>
                      <a:pt x="376352" y="766068"/>
                    </a:lnTo>
                    <a:lnTo>
                      <a:pt x="211181" y="915816"/>
                    </a:lnTo>
                    <a:close/>
                    <a:moveTo>
                      <a:pt x="46100" y="1107798"/>
                    </a:moveTo>
                    <a:lnTo>
                      <a:pt x="36237" y="1098831"/>
                    </a:lnTo>
                    <a:lnTo>
                      <a:pt x="46100" y="1089864"/>
                    </a:lnTo>
                    <a:lnTo>
                      <a:pt x="211181" y="940027"/>
                    </a:lnTo>
                    <a:lnTo>
                      <a:pt x="376352" y="1089864"/>
                    </a:lnTo>
                    <a:lnTo>
                      <a:pt x="386216" y="1098831"/>
                    </a:lnTo>
                    <a:lnTo>
                      <a:pt x="376352" y="1107798"/>
                    </a:lnTo>
                    <a:lnTo>
                      <a:pt x="211181" y="1257546"/>
                    </a:lnTo>
                    <a:close/>
                    <a:moveTo>
                      <a:pt x="46100" y="1449527"/>
                    </a:moveTo>
                    <a:lnTo>
                      <a:pt x="36237" y="1440560"/>
                    </a:lnTo>
                    <a:lnTo>
                      <a:pt x="46100" y="1431593"/>
                    </a:lnTo>
                    <a:lnTo>
                      <a:pt x="211181" y="1281756"/>
                    </a:lnTo>
                    <a:lnTo>
                      <a:pt x="376352" y="1431593"/>
                    </a:lnTo>
                    <a:lnTo>
                      <a:pt x="386216" y="1440560"/>
                    </a:lnTo>
                    <a:lnTo>
                      <a:pt x="376352" y="1449527"/>
                    </a:lnTo>
                    <a:lnTo>
                      <a:pt x="211181" y="1599993"/>
                    </a:lnTo>
                    <a:close/>
                    <a:moveTo>
                      <a:pt x="46100" y="1791258"/>
                    </a:moveTo>
                    <a:lnTo>
                      <a:pt x="36237" y="1782291"/>
                    </a:lnTo>
                    <a:lnTo>
                      <a:pt x="46100" y="1773324"/>
                    </a:lnTo>
                    <a:lnTo>
                      <a:pt x="211181" y="1623576"/>
                    </a:lnTo>
                    <a:lnTo>
                      <a:pt x="376352" y="1773324"/>
                    </a:lnTo>
                    <a:lnTo>
                      <a:pt x="386216" y="1782291"/>
                    </a:lnTo>
                    <a:lnTo>
                      <a:pt x="376352" y="1791258"/>
                    </a:lnTo>
                    <a:lnTo>
                      <a:pt x="211181" y="1941095"/>
                    </a:lnTo>
                    <a:close/>
                    <a:moveTo>
                      <a:pt x="46100" y="2132987"/>
                    </a:moveTo>
                    <a:lnTo>
                      <a:pt x="36237" y="2124020"/>
                    </a:lnTo>
                    <a:lnTo>
                      <a:pt x="46100" y="2115053"/>
                    </a:lnTo>
                    <a:lnTo>
                      <a:pt x="211181" y="1965305"/>
                    </a:lnTo>
                    <a:lnTo>
                      <a:pt x="376352" y="2115053"/>
                    </a:lnTo>
                    <a:lnTo>
                      <a:pt x="386216" y="2124020"/>
                    </a:lnTo>
                    <a:lnTo>
                      <a:pt x="376352" y="2132987"/>
                    </a:lnTo>
                    <a:lnTo>
                      <a:pt x="211181" y="2282825"/>
                    </a:lnTo>
                    <a:close/>
                    <a:moveTo>
                      <a:pt x="46100" y="2474807"/>
                    </a:moveTo>
                    <a:lnTo>
                      <a:pt x="36237" y="2465840"/>
                    </a:lnTo>
                    <a:lnTo>
                      <a:pt x="46100" y="2456873"/>
                    </a:lnTo>
                    <a:lnTo>
                      <a:pt x="211181" y="2307035"/>
                    </a:lnTo>
                    <a:lnTo>
                      <a:pt x="376352" y="2456873"/>
                    </a:lnTo>
                    <a:lnTo>
                      <a:pt x="386216" y="2465840"/>
                    </a:lnTo>
                    <a:lnTo>
                      <a:pt x="376352" y="2474807"/>
                    </a:lnTo>
                    <a:lnTo>
                      <a:pt x="211181" y="2624913"/>
                    </a:lnTo>
                    <a:close/>
                    <a:moveTo>
                      <a:pt x="211181" y="2649124"/>
                    </a:moveTo>
                    <a:lnTo>
                      <a:pt x="376263" y="2798961"/>
                    </a:lnTo>
                    <a:lnTo>
                      <a:pt x="46100" y="279896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60" name="Google Shape;1260;p6"/>
              <p:cNvSpPr/>
              <p:nvPr/>
            </p:nvSpPr>
            <p:spPr>
              <a:xfrm>
                <a:off x="6925913" y="3670614"/>
                <a:ext cx="17933" cy="3189089"/>
              </a:xfrm>
              <a:custGeom>
                <a:rect b="b" l="l" r="r" t="t"/>
                <a:pathLst>
                  <a:path extrusionOk="0" h="3189089" w="17933">
                    <a:moveTo>
                      <a:pt x="10" y="30331"/>
                    </a:moveTo>
                    <a:lnTo>
                      <a:pt x="10" y="3188844"/>
                    </a:lnTo>
                    <a:lnTo>
                      <a:pt x="17944" y="3188844"/>
                    </a:lnTo>
                    <a:lnTo>
                      <a:pt x="17944" y="292"/>
                    </a:lnTo>
                    <a:lnTo>
                      <a:pt x="17406" y="-246"/>
                    </a:lnTo>
                    <a:cubicBezTo>
                      <a:pt x="12294" y="10066"/>
                      <a:pt x="6107" y="20199"/>
                      <a:pt x="10" y="30331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61" name="Google Shape;1261;p6"/>
              <p:cNvSpPr/>
              <p:nvPr/>
            </p:nvSpPr>
            <p:spPr>
              <a:xfrm>
                <a:off x="6824227" y="4005170"/>
                <a:ext cx="107603" cy="17933"/>
              </a:xfrm>
              <a:custGeom>
                <a:rect b="b" l="l" r="r" t="t"/>
                <a:pathLst>
                  <a:path extrusionOk="0" h="17933" w="107603">
                    <a:moveTo>
                      <a:pt x="107613" y="-246"/>
                    </a:moveTo>
                    <a:lnTo>
                      <a:pt x="107613" y="17688"/>
                    </a:lnTo>
                    <a:lnTo>
                      <a:pt x="10" y="17688"/>
                    </a:lnTo>
                    <a:cubicBezTo>
                      <a:pt x="2790" y="11770"/>
                      <a:pt x="5659" y="5762"/>
                      <a:pt x="8439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62" name="Google Shape;1262;p6"/>
              <p:cNvSpPr/>
              <p:nvPr/>
            </p:nvSpPr>
            <p:spPr>
              <a:xfrm>
                <a:off x="6555220" y="434690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63" name="Google Shape;1263;p6"/>
              <p:cNvSpPr/>
              <p:nvPr/>
            </p:nvSpPr>
            <p:spPr>
              <a:xfrm>
                <a:off x="6555309" y="468863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64" name="Google Shape;1264;p6"/>
              <p:cNvSpPr/>
              <p:nvPr/>
            </p:nvSpPr>
            <p:spPr>
              <a:xfrm>
                <a:off x="6555309" y="503035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65" name="Google Shape;1265;p6"/>
              <p:cNvSpPr/>
              <p:nvPr/>
            </p:nvSpPr>
            <p:spPr>
              <a:xfrm>
                <a:off x="6555309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66" name="Google Shape;1266;p6"/>
              <p:cNvSpPr/>
              <p:nvPr/>
            </p:nvSpPr>
            <p:spPr>
              <a:xfrm>
                <a:off x="6555309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67" name="Google Shape;1267;p6"/>
              <p:cNvSpPr/>
              <p:nvPr/>
            </p:nvSpPr>
            <p:spPr>
              <a:xfrm>
                <a:off x="6555309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68" name="Google Shape;1268;p6"/>
              <p:cNvSpPr/>
              <p:nvPr/>
            </p:nvSpPr>
            <p:spPr>
              <a:xfrm>
                <a:off x="6555309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69" name="Google Shape;1269;p6"/>
              <p:cNvSpPr/>
              <p:nvPr/>
            </p:nvSpPr>
            <p:spPr>
              <a:xfrm>
                <a:off x="5260843" y="5470815"/>
                <a:ext cx="17933" cy="1388888"/>
              </a:xfrm>
              <a:custGeom>
                <a:rect b="b" l="l" r="r" t="t"/>
                <a:pathLst>
                  <a:path extrusionOk="0" h="1388888" w="17933">
                    <a:moveTo>
                      <a:pt x="10" y="-246"/>
                    </a:moveTo>
                    <a:lnTo>
                      <a:pt x="10" y="1388642"/>
                    </a:lnTo>
                    <a:lnTo>
                      <a:pt x="17944" y="1388642"/>
                    </a:lnTo>
                    <a:lnTo>
                      <a:pt x="17944" y="11321"/>
                    </a:lnTo>
                    <a:cubicBezTo>
                      <a:pt x="11738" y="7824"/>
                      <a:pt x="5749" y="3959"/>
                      <a:pt x="10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70" name="Google Shape;1270;p6"/>
              <p:cNvSpPr/>
              <p:nvPr/>
            </p:nvSpPr>
            <p:spPr>
              <a:xfrm>
                <a:off x="5249545" y="5432616"/>
                <a:ext cx="423059" cy="1324953"/>
              </a:xfrm>
              <a:custGeom>
                <a:rect b="b" l="l" r="r" t="t"/>
                <a:pathLst>
                  <a:path extrusionOk="0" h="1324953" w="423059">
                    <a:moveTo>
                      <a:pt x="393927" y="1297807"/>
                    </a:moveTo>
                    <a:lnTo>
                      <a:pt x="224901" y="1144383"/>
                    </a:lnTo>
                    <a:lnTo>
                      <a:pt x="393927" y="990959"/>
                    </a:lnTo>
                    <a:lnTo>
                      <a:pt x="411861" y="974728"/>
                    </a:lnTo>
                    <a:lnTo>
                      <a:pt x="413206" y="973473"/>
                    </a:lnTo>
                    <a:lnTo>
                      <a:pt x="411861" y="972218"/>
                    </a:lnTo>
                    <a:lnTo>
                      <a:pt x="393927" y="955988"/>
                    </a:lnTo>
                    <a:lnTo>
                      <a:pt x="224901" y="802564"/>
                    </a:lnTo>
                    <a:lnTo>
                      <a:pt x="393927" y="649139"/>
                    </a:lnTo>
                    <a:lnTo>
                      <a:pt x="411861" y="632909"/>
                    </a:lnTo>
                    <a:lnTo>
                      <a:pt x="413206" y="631654"/>
                    </a:lnTo>
                    <a:lnTo>
                      <a:pt x="411861" y="630399"/>
                    </a:lnTo>
                    <a:lnTo>
                      <a:pt x="393927" y="614168"/>
                    </a:lnTo>
                    <a:lnTo>
                      <a:pt x="224901" y="460834"/>
                    </a:lnTo>
                    <a:lnTo>
                      <a:pt x="393927" y="307409"/>
                    </a:lnTo>
                    <a:lnTo>
                      <a:pt x="411861" y="291179"/>
                    </a:lnTo>
                    <a:lnTo>
                      <a:pt x="413206" y="289924"/>
                    </a:lnTo>
                    <a:lnTo>
                      <a:pt x="411861" y="288668"/>
                    </a:lnTo>
                    <a:lnTo>
                      <a:pt x="393927" y="272438"/>
                    </a:lnTo>
                    <a:lnTo>
                      <a:pt x="224901" y="119014"/>
                    </a:lnTo>
                    <a:lnTo>
                      <a:pt x="356445" y="-246"/>
                    </a:lnTo>
                    <a:cubicBezTo>
                      <a:pt x="345748" y="2032"/>
                      <a:pt x="334943" y="3771"/>
                      <a:pt x="324075" y="4955"/>
                    </a:cubicBezTo>
                    <a:lnTo>
                      <a:pt x="211540" y="107357"/>
                    </a:lnTo>
                    <a:lnTo>
                      <a:pt x="160249" y="60819"/>
                    </a:lnTo>
                    <a:cubicBezTo>
                      <a:pt x="153694" y="63231"/>
                      <a:pt x="146978" y="65204"/>
                      <a:pt x="140163" y="66737"/>
                    </a:cubicBezTo>
                    <a:lnTo>
                      <a:pt x="198269" y="119462"/>
                    </a:lnTo>
                    <a:lnTo>
                      <a:pt x="29242" y="272887"/>
                    </a:lnTo>
                    <a:lnTo>
                      <a:pt x="11308" y="289117"/>
                    </a:lnTo>
                    <a:lnTo>
                      <a:pt x="9963" y="290372"/>
                    </a:lnTo>
                    <a:lnTo>
                      <a:pt x="11308" y="291628"/>
                    </a:lnTo>
                    <a:lnTo>
                      <a:pt x="29242" y="307858"/>
                    </a:lnTo>
                    <a:lnTo>
                      <a:pt x="198269" y="461282"/>
                    </a:lnTo>
                    <a:lnTo>
                      <a:pt x="29242" y="614617"/>
                    </a:lnTo>
                    <a:lnTo>
                      <a:pt x="11308" y="630847"/>
                    </a:lnTo>
                    <a:lnTo>
                      <a:pt x="9963" y="632102"/>
                    </a:lnTo>
                    <a:lnTo>
                      <a:pt x="11308" y="633357"/>
                    </a:lnTo>
                    <a:lnTo>
                      <a:pt x="29242" y="649587"/>
                    </a:lnTo>
                    <a:lnTo>
                      <a:pt x="198269" y="803012"/>
                    </a:lnTo>
                    <a:lnTo>
                      <a:pt x="29242" y="956436"/>
                    </a:lnTo>
                    <a:lnTo>
                      <a:pt x="11308" y="972666"/>
                    </a:lnTo>
                    <a:lnTo>
                      <a:pt x="9963" y="973922"/>
                    </a:lnTo>
                    <a:lnTo>
                      <a:pt x="11308" y="975177"/>
                    </a:lnTo>
                    <a:lnTo>
                      <a:pt x="29242" y="991407"/>
                    </a:lnTo>
                    <a:lnTo>
                      <a:pt x="198269" y="1144831"/>
                    </a:lnTo>
                    <a:lnTo>
                      <a:pt x="29242" y="1298166"/>
                    </a:lnTo>
                    <a:lnTo>
                      <a:pt x="11308" y="1314486"/>
                    </a:lnTo>
                    <a:lnTo>
                      <a:pt x="10" y="1324708"/>
                    </a:lnTo>
                    <a:lnTo>
                      <a:pt x="423070" y="1324708"/>
                    </a:lnTo>
                    <a:lnTo>
                      <a:pt x="411861" y="1314575"/>
                    </a:lnTo>
                    <a:close/>
                    <a:moveTo>
                      <a:pt x="46458" y="298891"/>
                    </a:moveTo>
                    <a:lnTo>
                      <a:pt x="36595" y="289924"/>
                    </a:lnTo>
                    <a:lnTo>
                      <a:pt x="46458" y="280957"/>
                    </a:lnTo>
                    <a:lnTo>
                      <a:pt x="211540" y="131209"/>
                    </a:lnTo>
                    <a:lnTo>
                      <a:pt x="376711" y="280957"/>
                    </a:lnTo>
                    <a:lnTo>
                      <a:pt x="386574" y="289924"/>
                    </a:lnTo>
                    <a:lnTo>
                      <a:pt x="376711" y="298891"/>
                    </a:lnTo>
                    <a:lnTo>
                      <a:pt x="211540" y="448728"/>
                    </a:lnTo>
                    <a:close/>
                    <a:moveTo>
                      <a:pt x="46458" y="640620"/>
                    </a:moveTo>
                    <a:lnTo>
                      <a:pt x="36595" y="631654"/>
                    </a:lnTo>
                    <a:lnTo>
                      <a:pt x="46458" y="622687"/>
                    </a:lnTo>
                    <a:lnTo>
                      <a:pt x="211540" y="472939"/>
                    </a:lnTo>
                    <a:lnTo>
                      <a:pt x="376711" y="622687"/>
                    </a:lnTo>
                    <a:lnTo>
                      <a:pt x="386574" y="631654"/>
                    </a:lnTo>
                    <a:lnTo>
                      <a:pt x="376711" y="640620"/>
                    </a:lnTo>
                    <a:lnTo>
                      <a:pt x="211540" y="790458"/>
                    </a:lnTo>
                    <a:close/>
                    <a:moveTo>
                      <a:pt x="46458" y="982440"/>
                    </a:moveTo>
                    <a:lnTo>
                      <a:pt x="36595" y="973473"/>
                    </a:lnTo>
                    <a:lnTo>
                      <a:pt x="46458" y="964507"/>
                    </a:lnTo>
                    <a:lnTo>
                      <a:pt x="211540" y="814669"/>
                    </a:lnTo>
                    <a:lnTo>
                      <a:pt x="376711" y="964507"/>
                    </a:lnTo>
                    <a:lnTo>
                      <a:pt x="386574" y="973473"/>
                    </a:lnTo>
                    <a:lnTo>
                      <a:pt x="376711" y="982440"/>
                    </a:lnTo>
                    <a:lnTo>
                      <a:pt x="211540" y="1132278"/>
                    </a:lnTo>
                    <a:close/>
                    <a:moveTo>
                      <a:pt x="46458" y="1306326"/>
                    </a:moveTo>
                    <a:lnTo>
                      <a:pt x="211540" y="1156488"/>
                    </a:lnTo>
                    <a:lnTo>
                      <a:pt x="376621" y="1306326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71" name="Google Shape;1271;p6"/>
              <p:cNvSpPr/>
              <p:nvPr/>
            </p:nvSpPr>
            <p:spPr>
              <a:xfrm>
                <a:off x="5643462" y="5416027"/>
                <a:ext cx="17933" cy="1443676"/>
              </a:xfrm>
              <a:custGeom>
                <a:rect b="b" l="l" r="r" t="t"/>
                <a:pathLst>
                  <a:path extrusionOk="0" h="1443676" w="17933">
                    <a:moveTo>
                      <a:pt x="10" y="5941"/>
                    </a:moveTo>
                    <a:lnTo>
                      <a:pt x="10" y="1443430"/>
                    </a:lnTo>
                    <a:lnTo>
                      <a:pt x="17944" y="1443430"/>
                    </a:lnTo>
                    <a:lnTo>
                      <a:pt x="17944" y="-246"/>
                    </a:lnTo>
                    <a:cubicBezTo>
                      <a:pt x="12474" y="1727"/>
                      <a:pt x="6018" y="3878"/>
                      <a:pt x="10" y="5941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72" name="Google Shape;1272;p6"/>
              <p:cNvSpPr/>
              <p:nvPr/>
            </p:nvSpPr>
            <p:spPr>
              <a:xfrm>
                <a:off x="5272859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73" name="Google Shape;1273;p6"/>
              <p:cNvSpPr/>
              <p:nvPr/>
            </p:nvSpPr>
            <p:spPr>
              <a:xfrm>
                <a:off x="5272859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74" name="Google Shape;1274;p6"/>
              <p:cNvSpPr/>
              <p:nvPr/>
            </p:nvSpPr>
            <p:spPr>
              <a:xfrm>
                <a:off x="5272859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75" name="Google Shape;1275;p6"/>
              <p:cNvSpPr/>
              <p:nvPr/>
            </p:nvSpPr>
            <p:spPr>
              <a:xfrm>
                <a:off x="3978392" y="4668454"/>
                <a:ext cx="17933" cy="2191249"/>
              </a:xfrm>
              <a:custGeom>
                <a:rect b="b" l="l" r="r" t="t"/>
                <a:pathLst>
                  <a:path extrusionOk="0" h="2191249" w="17933">
                    <a:moveTo>
                      <a:pt x="10" y="-246"/>
                    </a:moveTo>
                    <a:lnTo>
                      <a:pt x="10" y="2191003"/>
                    </a:lnTo>
                    <a:lnTo>
                      <a:pt x="17944" y="2191003"/>
                    </a:lnTo>
                    <a:lnTo>
                      <a:pt x="17944" y="22530"/>
                    </a:lnTo>
                    <a:cubicBezTo>
                      <a:pt x="11667" y="14997"/>
                      <a:pt x="5659" y="7465"/>
                      <a:pt x="10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76" name="Google Shape;1276;p6"/>
              <p:cNvSpPr/>
              <p:nvPr/>
            </p:nvSpPr>
            <p:spPr>
              <a:xfrm>
                <a:off x="3967184" y="4684774"/>
                <a:ext cx="422970" cy="2072348"/>
              </a:xfrm>
              <a:custGeom>
                <a:rect b="b" l="l" r="r" t="t"/>
                <a:pathLst>
                  <a:path extrusionOk="0" h="2072348" w="422970">
                    <a:moveTo>
                      <a:pt x="393837" y="2045650"/>
                    </a:moveTo>
                    <a:lnTo>
                      <a:pt x="224811" y="1892226"/>
                    </a:lnTo>
                    <a:lnTo>
                      <a:pt x="393837" y="1738801"/>
                    </a:lnTo>
                    <a:lnTo>
                      <a:pt x="411771" y="1722571"/>
                    </a:lnTo>
                    <a:lnTo>
                      <a:pt x="413116" y="1721316"/>
                    </a:lnTo>
                    <a:lnTo>
                      <a:pt x="411771" y="1720060"/>
                    </a:lnTo>
                    <a:lnTo>
                      <a:pt x="393837" y="1703830"/>
                    </a:lnTo>
                    <a:lnTo>
                      <a:pt x="224811" y="1550406"/>
                    </a:lnTo>
                    <a:lnTo>
                      <a:pt x="393837" y="1396982"/>
                    </a:lnTo>
                    <a:lnTo>
                      <a:pt x="411771" y="1380751"/>
                    </a:lnTo>
                    <a:lnTo>
                      <a:pt x="413116" y="1379496"/>
                    </a:lnTo>
                    <a:lnTo>
                      <a:pt x="411771" y="1378241"/>
                    </a:lnTo>
                    <a:lnTo>
                      <a:pt x="393837" y="1362011"/>
                    </a:lnTo>
                    <a:lnTo>
                      <a:pt x="224811" y="1208676"/>
                    </a:lnTo>
                    <a:lnTo>
                      <a:pt x="393837" y="1055252"/>
                    </a:lnTo>
                    <a:lnTo>
                      <a:pt x="411771" y="1039022"/>
                    </a:lnTo>
                    <a:lnTo>
                      <a:pt x="413116" y="1037766"/>
                    </a:lnTo>
                    <a:lnTo>
                      <a:pt x="411771" y="1036511"/>
                    </a:lnTo>
                    <a:lnTo>
                      <a:pt x="393837" y="1020281"/>
                    </a:lnTo>
                    <a:lnTo>
                      <a:pt x="224811" y="866857"/>
                    </a:lnTo>
                    <a:lnTo>
                      <a:pt x="393837" y="713522"/>
                    </a:lnTo>
                    <a:lnTo>
                      <a:pt x="411771" y="697292"/>
                    </a:lnTo>
                    <a:lnTo>
                      <a:pt x="413116" y="696037"/>
                    </a:lnTo>
                    <a:lnTo>
                      <a:pt x="411771" y="694781"/>
                    </a:lnTo>
                    <a:lnTo>
                      <a:pt x="393837" y="678551"/>
                    </a:lnTo>
                    <a:lnTo>
                      <a:pt x="224811" y="525127"/>
                    </a:lnTo>
                    <a:lnTo>
                      <a:pt x="359315" y="403266"/>
                    </a:lnTo>
                    <a:lnTo>
                      <a:pt x="394017" y="371793"/>
                    </a:lnTo>
                    <a:lnTo>
                      <a:pt x="411950" y="355562"/>
                    </a:lnTo>
                    <a:lnTo>
                      <a:pt x="413296" y="354307"/>
                    </a:lnTo>
                    <a:lnTo>
                      <a:pt x="411950" y="353051"/>
                    </a:lnTo>
                    <a:lnTo>
                      <a:pt x="394017" y="336821"/>
                    </a:lnTo>
                    <a:lnTo>
                      <a:pt x="352679" y="299250"/>
                    </a:lnTo>
                    <a:cubicBezTo>
                      <a:pt x="339928" y="297403"/>
                      <a:pt x="327419" y="294157"/>
                      <a:pt x="315377" y="289565"/>
                    </a:cubicBezTo>
                    <a:lnTo>
                      <a:pt x="376621" y="345071"/>
                    </a:lnTo>
                    <a:lnTo>
                      <a:pt x="386484" y="354038"/>
                    </a:lnTo>
                    <a:lnTo>
                      <a:pt x="376621" y="363005"/>
                    </a:lnTo>
                    <a:lnTo>
                      <a:pt x="345595" y="391161"/>
                    </a:lnTo>
                    <a:lnTo>
                      <a:pt x="211091" y="512752"/>
                    </a:lnTo>
                    <a:lnTo>
                      <a:pt x="46010" y="363005"/>
                    </a:lnTo>
                    <a:lnTo>
                      <a:pt x="36147" y="354038"/>
                    </a:lnTo>
                    <a:lnTo>
                      <a:pt x="46010" y="345071"/>
                    </a:lnTo>
                    <a:lnTo>
                      <a:pt x="171547" y="231280"/>
                    </a:lnTo>
                    <a:lnTo>
                      <a:pt x="211271" y="195413"/>
                    </a:lnTo>
                    <a:lnTo>
                      <a:pt x="238172" y="220072"/>
                    </a:lnTo>
                    <a:cubicBezTo>
                      <a:pt x="231957" y="207069"/>
                      <a:pt x="224945" y="194462"/>
                      <a:pt x="217189" y="182321"/>
                    </a:cubicBezTo>
                    <a:cubicBezTo>
                      <a:pt x="216382" y="181066"/>
                      <a:pt x="215306" y="179631"/>
                      <a:pt x="214140" y="178106"/>
                    </a:cubicBezTo>
                    <a:lnTo>
                      <a:pt x="212167" y="176134"/>
                    </a:lnTo>
                    <a:cubicBezTo>
                      <a:pt x="201048" y="164298"/>
                      <a:pt x="190019" y="152551"/>
                      <a:pt x="178093" y="141342"/>
                    </a:cubicBezTo>
                    <a:lnTo>
                      <a:pt x="169126" y="133541"/>
                    </a:lnTo>
                    <a:cubicBezTo>
                      <a:pt x="139715" y="107178"/>
                      <a:pt x="108151" y="83416"/>
                      <a:pt x="78560" y="57322"/>
                    </a:cubicBezTo>
                    <a:cubicBezTo>
                      <a:pt x="58501" y="39693"/>
                      <a:pt x="39939" y="20441"/>
                      <a:pt x="23055" y="-246"/>
                    </a:cubicBezTo>
                    <a:lnTo>
                      <a:pt x="10411" y="11232"/>
                    </a:lnTo>
                    <a:lnTo>
                      <a:pt x="9066" y="12487"/>
                    </a:lnTo>
                    <a:lnTo>
                      <a:pt x="10411" y="13742"/>
                    </a:lnTo>
                    <a:lnTo>
                      <a:pt x="28345" y="29973"/>
                    </a:lnTo>
                    <a:lnTo>
                      <a:pt x="197372" y="183307"/>
                    </a:lnTo>
                    <a:lnTo>
                      <a:pt x="157917" y="219175"/>
                    </a:lnTo>
                    <a:lnTo>
                      <a:pt x="28345" y="336821"/>
                    </a:lnTo>
                    <a:lnTo>
                      <a:pt x="10411" y="353051"/>
                    </a:lnTo>
                    <a:lnTo>
                      <a:pt x="9066" y="354307"/>
                    </a:lnTo>
                    <a:lnTo>
                      <a:pt x="10411" y="355562"/>
                    </a:lnTo>
                    <a:lnTo>
                      <a:pt x="28345" y="371793"/>
                    </a:lnTo>
                    <a:lnTo>
                      <a:pt x="197372" y="525127"/>
                    </a:lnTo>
                    <a:lnTo>
                      <a:pt x="29152" y="678551"/>
                    </a:lnTo>
                    <a:lnTo>
                      <a:pt x="11218" y="694781"/>
                    </a:lnTo>
                    <a:lnTo>
                      <a:pt x="9873" y="696037"/>
                    </a:lnTo>
                    <a:lnTo>
                      <a:pt x="11218" y="697292"/>
                    </a:lnTo>
                    <a:lnTo>
                      <a:pt x="29152" y="713522"/>
                    </a:lnTo>
                    <a:lnTo>
                      <a:pt x="198179" y="866857"/>
                    </a:lnTo>
                    <a:lnTo>
                      <a:pt x="29152" y="1020281"/>
                    </a:lnTo>
                    <a:lnTo>
                      <a:pt x="11218" y="1036511"/>
                    </a:lnTo>
                    <a:lnTo>
                      <a:pt x="9873" y="1037766"/>
                    </a:lnTo>
                    <a:lnTo>
                      <a:pt x="11218" y="1039022"/>
                    </a:lnTo>
                    <a:lnTo>
                      <a:pt x="29152" y="1055252"/>
                    </a:lnTo>
                    <a:lnTo>
                      <a:pt x="198179" y="1208676"/>
                    </a:lnTo>
                    <a:lnTo>
                      <a:pt x="29152" y="1362011"/>
                    </a:lnTo>
                    <a:lnTo>
                      <a:pt x="11218" y="1378241"/>
                    </a:lnTo>
                    <a:lnTo>
                      <a:pt x="9873" y="1379496"/>
                    </a:lnTo>
                    <a:lnTo>
                      <a:pt x="11218" y="1380751"/>
                    </a:lnTo>
                    <a:lnTo>
                      <a:pt x="29152" y="1396982"/>
                    </a:lnTo>
                    <a:lnTo>
                      <a:pt x="198179" y="1550406"/>
                    </a:lnTo>
                    <a:lnTo>
                      <a:pt x="29152" y="1703830"/>
                    </a:lnTo>
                    <a:lnTo>
                      <a:pt x="11218" y="1720060"/>
                    </a:lnTo>
                    <a:lnTo>
                      <a:pt x="9873" y="1721316"/>
                    </a:lnTo>
                    <a:lnTo>
                      <a:pt x="11218" y="1722571"/>
                    </a:lnTo>
                    <a:lnTo>
                      <a:pt x="29152" y="1738801"/>
                    </a:lnTo>
                    <a:lnTo>
                      <a:pt x="198179" y="1892226"/>
                    </a:lnTo>
                    <a:lnTo>
                      <a:pt x="29152" y="2045650"/>
                    </a:lnTo>
                    <a:lnTo>
                      <a:pt x="11218" y="2061970"/>
                    </a:lnTo>
                    <a:lnTo>
                      <a:pt x="10" y="2072102"/>
                    </a:lnTo>
                    <a:lnTo>
                      <a:pt x="422980" y="2072102"/>
                    </a:lnTo>
                    <a:lnTo>
                      <a:pt x="411771" y="2061970"/>
                    </a:lnTo>
                    <a:close/>
                    <a:moveTo>
                      <a:pt x="46369" y="705003"/>
                    </a:moveTo>
                    <a:lnTo>
                      <a:pt x="36505" y="696037"/>
                    </a:lnTo>
                    <a:lnTo>
                      <a:pt x="46369" y="687070"/>
                    </a:lnTo>
                    <a:lnTo>
                      <a:pt x="211450" y="537232"/>
                    </a:lnTo>
                    <a:lnTo>
                      <a:pt x="376621" y="687070"/>
                    </a:lnTo>
                    <a:lnTo>
                      <a:pt x="386484" y="696037"/>
                    </a:lnTo>
                    <a:lnTo>
                      <a:pt x="376621" y="705003"/>
                    </a:lnTo>
                    <a:lnTo>
                      <a:pt x="211450" y="855200"/>
                    </a:lnTo>
                    <a:close/>
                    <a:moveTo>
                      <a:pt x="46369" y="1046733"/>
                    </a:moveTo>
                    <a:lnTo>
                      <a:pt x="36505" y="1037766"/>
                    </a:lnTo>
                    <a:lnTo>
                      <a:pt x="46369" y="1028799"/>
                    </a:lnTo>
                    <a:lnTo>
                      <a:pt x="211450" y="879051"/>
                    </a:lnTo>
                    <a:lnTo>
                      <a:pt x="376621" y="1028799"/>
                    </a:lnTo>
                    <a:lnTo>
                      <a:pt x="386484" y="1037766"/>
                    </a:lnTo>
                    <a:lnTo>
                      <a:pt x="376621" y="1046733"/>
                    </a:lnTo>
                    <a:lnTo>
                      <a:pt x="211450" y="1196571"/>
                    </a:lnTo>
                    <a:close/>
                    <a:moveTo>
                      <a:pt x="46369" y="1388463"/>
                    </a:moveTo>
                    <a:lnTo>
                      <a:pt x="36505" y="1379496"/>
                    </a:lnTo>
                    <a:lnTo>
                      <a:pt x="46369" y="1370529"/>
                    </a:lnTo>
                    <a:lnTo>
                      <a:pt x="211450" y="1220782"/>
                    </a:lnTo>
                    <a:lnTo>
                      <a:pt x="376621" y="1370529"/>
                    </a:lnTo>
                    <a:lnTo>
                      <a:pt x="386484" y="1379496"/>
                    </a:lnTo>
                    <a:lnTo>
                      <a:pt x="376621" y="1388463"/>
                    </a:lnTo>
                    <a:lnTo>
                      <a:pt x="211450" y="1538300"/>
                    </a:lnTo>
                    <a:close/>
                    <a:moveTo>
                      <a:pt x="46369" y="1730283"/>
                    </a:moveTo>
                    <a:lnTo>
                      <a:pt x="36505" y="1721316"/>
                    </a:lnTo>
                    <a:lnTo>
                      <a:pt x="46369" y="1712349"/>
                    </a:lnTo>
                    <a:lnTo>
                      <a:pt x="211450" y="1562511"/>
                    </a:lnTo>
                    <a:lnTo>
                      <a:pt x="376621" y="1712349"/>
                    </a:lnTo>
                    <a:lnTo>
                      <a:pt x="386484" y="1721316"/>
                    </a:lnTo>
                    <a:lnTo>
                      <a:pt x="376621" y="1730283"/>
                    </a:lnTo>
                    <a:lnTo>
                      <a:pt x="211450" y="1880120"/>
                    </a:lnTo>
                    <a:close/>
                    <a:moveTo>
                      <a:pt x="46369" y="2054168"/>
                    </a:moveTo>
                    <a:lnTo>
                      <a:pt x="211450" y="1904331"/>
                    </a:lnTo>
                    <a:lnTo>
                      <a:pt x="376621" y="205416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77" name="Google Shape;1277;p6"/>
              <p:cNvSpPr/>
              <p:nvPr/>
            </p:nvSpPr>
            <p:spPr>
              <a:xfrm>
                <a:off x="4361011" y="4984269"/>
                <a:ext cx="17933" cy="1875792"/>
              </a:xfrm>
              <a:custGeom>
                <a:rect b="b" l="l" r="r" t="t"/>
                <a:pathLst>
                  <a:path extrusionOk="0" h="1875792" w="17933">
                    <a:moveTo>
                      <a:pt x="10" y="1458"/>
                    </a:moveTo>
                    <a:lnTo>
                      <a:pt x="10" y="1875547"/>
                    </a:lnTo>
                    <a:lnTo>
                      <a:pt x="17944" y="1875547"/>
                    </a:lnTo>
                    <a:lnTo>
                      <a:pt x="17944" y="-246"/>
                    </a:lnTo>
                    <a:cubicBezTo>
                      <a:pt x="12025" y="292"/>
                      <a:pt x="6018" y="1010"/>
                      <a:pt x="10" y="1458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78" name="Google Shape;1278;p6"/>
              <p:cNvSpPr/>
              <p:nvPr/>
            </p:nvSpPr>
            <p:spPr>
              <a:xfrm>
                <a:off x="3990408" y="503035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79" name="Google Shape;1279;p6"/>
              <p:cNvSpPr/>
              <p:nvPr/>
            </p:nvSpPr>
            <p:spPr>
              <a:xfrm>
                <a:off x="3990408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80" name="Google Shape;1280;p6"/>
              <p:cNvSpPr/>
              <p:nvPr/>
            </p:nvSpPr>
            <p:spPr>
              <a:xfrm>
                <a:off x="3990408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81" name="Google Shape;1281;p6"/>
              <p:cNvSpPr/>
              <p:nvPr/>
            </p:nvSpPr>
            <p:spPr>
              <a:xfrm>
                <a:off x="3990408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82" name="Google Shape;1282;p6"/>
              <p:cNvSpPr/>
              <p:nvPr/>
            </p:nvSpPr>
            <p:spPr>
              <a:xfrm>
                <a:off x="3990408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83" name="Google Shape;1283;p6"/>
              <p:cNvSpPr/>
              <p:nvPr/>
            </p:nvSpPr>
            <p:spPr>
              <a:xfrm>
                <a:off x="2695941" y="4423208"/>
                <a:ext cx="17933" cy="2436495"/>
              </a:xfrm>
              <a:custGeom>
                <a:rect b="b" l="l" r="r" t="t"/>
                <a:pathLst>
                  <a:path extrusionOk="0" h="2436495" w="17933">
                    <a:moveTo>
                      <a:pt x="10" y="-246"/>
                    </a:moveTo>
                    <a:lnTo>
                      <a:pt x="10" y="2436249"/>
                    </a:lnTo>
                    <a:lnTo>
                      <a:pt x="17944" y="2436249"/>
                    </a:lnTo>
                    <a:lnTo>
                      <a:pt x="17944" y="2713"/>
                    </a:lnTo>
                    <a:cubicBezTo>
                      <a:pt x="11918" y="2041"/>
                      <a:pt x="5928" y="1054"/>
                      <a:pt x="10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84" name="Google Shape;1284;p6"/>
              <p:cNvSpPr/>
              <p:nvPr/>
            </p:nvSpPr>
            <p:spPr>
              <a:xfrm>
                <a:off x="2684733" y="4315695"/>
                <a:ext cx="423059" cy="2441426"/>
              </a:xfrm>
              <a:custGeom>
                <a:rect b="b" l="l" r="r" t="t"/>
                <a:pathLst>
                  <a:path extrusionOk="0" h="2441426" w="423059">
                    <a:moveTo>
                      <a:pt x="393838" y="2414639"/>
                    </a:moveTo>
                    <a:lnTo>
                      <a:pt x="224811" y="2261304"/>
                    </a:lnTo>
                    <a:lnTo>
                      <a:pt x="393838" y="2107880"/>
                    </a:lnTo>
                    <a:lnTo>
                      <a:pt x="411772" y="2091649"/>
                    </a:lnTo>
                    <a:lnTo>
                      <a:pt x="413116" y="2090395"/>
                    </a:lnTo>
                    <a:lnTo>
                      <a:pt x="411772" y="2089139"/>
                    </a:lnTo>
                    <a:lnTo>
                      <a:pt x="393838" y="2072909"/>
                    </a:lnTo>
                    <a:lnTo>
                      <a:pt x="224811" y="1919485"/>
                    </a:lnTo>
                    <a:lnTo>
                      <a:pt x="393838" y="1766060"/>
                    </a:lnTo>
                    <a:lnTo>
                      <a:pt x="411772" y="1749830"/>
                    </a:lnTo>
                    <a:lnTo>
                      <a:pt x="413116" y="1748575"/>
                    </a:lnTo>
                    <a:lnTo>
                      <a:pt x="411772" y="1747320"/>
                    </a:lnTo>
                    <a:lnTo>
                      <a:pt x="393838" y="1731090"/>
                    </a:lnTo>
                    <a:lnTo>
                      <a:pt x="224811" y="1577755"/>
                    </a:lnTo>
                    <a:lnTo>
                      <a:pt x="393838" y="1424331"/>
                    </a:lnTo>
                    <a:lnTo>
                      <a:pt x="411772" y="1408100"/>
                    </a:lnTo>
                    <a:lnTo>
                      <a:pt x="413116" y="1406845"/>
                    </a:lnTo>
                    <a:lnTo>
                      <a:pt x="411772" y="1405589"/>
                    </a:lnTo>
                    <a:lnTo>
                      <a:pt x="393838" y="1389359"/>
                    </a:lnTo>
                    <a:lnTo>
                      <a:pt x="224811" y="1235935"/>
                    </a:lnTo>
                    <a:lnTo>
                      <a:pt x="393838" y="1082601"/>
                    </a:lnTo>
                    <a:lnTo>
                      <a:pt x="411772" y="1066371"/>
                    </a:lnTo>
                    <a:lnTo>
                      <a:pt x="413116" y="1065115"/>
                    </a:lnTo>
                    <a:lnTo>
                      <a:pt x="411772" y="1063860"/>
                    </a:lnTo>
                    <a:lnTo>
                      <a:pt x="393838" y="1047630"/>
                    </a:lnTo>
                    <a:lnTo>
                      <a:pt x="224811" y="894206"/>
                    </a:lnTo>
                    <a:lnTo>
                      <a:pt x="393838" y="740871"/>
                    </a:lnTo>
                    <a:lnTo>
                      <a:pt x="411772" y="724641"/>
                    </a:lnTo>
                    <a:lnTo>
                      <a:pt x="413116" y="723386"/>
                    </a:lnTo>
                    <a:lnTo>
                      <a:pt x="411772" y="722130"/>
                    </a:lnTo>
                    <a:lnTo>
                      <a:pt x="393838" y="705900"/>
                    </a:lnTo>
                    <a:lnTo>
                      <a:pt x="224811" y="552476"/>
                    </a:lnTo>
                    <a:lnTo>
                      <a:pt x="393838" y="399321"/>
                    </a:lnTo>
                    <a:lnTo>
                      <a:pt x="411772" y="383090"/>
                    </a:lnTo>
                    <a:lnTo>
                      <a:pt x="413116" y="381835"/>
                    </a:lnTo>
                    <a:lnTo>
                      <a:pt x="411772" y="380579"/>
                    </a:lnTo>
                    <a:lnTo>
                      <a:pt x="393838" y="364349"/>
                    </a:lnTo>
                    <a:lnTo>
                      <a:pt x="224811" y="211015"/>
                    </a:lnTo>
                    <a:lnTo>
                      <a:pt x="393838" y="57680"/>
                    </a:lnTo>
                    <a:lnTo>
                      <a:pt x="411772" y="41450"/>
                    </a:lnTo>
                    <a:lnTo>
                      <a:pt x="413116" y="40195"/>
                    </a:lnTo>
                    <a:lnTo>
                      <a:pt x="411772" y="38939"/>
                    </a:lnTo>
                    <a:lnTo>
                      <a:pt x="393838" y="22709"/>
                    </a:lnTo>
                    <a:lnTo>
                      <a:pt x="368551" y="-246"/>
                    </a:lnTo>
                    <a:lnTo>
                      <a:pt x="357790" y="1189"/>
                    </a:lnTo>
                    <a:lnTo>
                      <a:pt x="345506" y="2982"/>
                    </a:lnTo>
                    <a:lnTo>
                      <a:pt x="376621" y="31228"/>
                    </a:lnTo>
                    <a:lnTo>
                      <a:pt x="386485" y="40195"/>
                    </a:lnTo>
                    <a:lnTo>
                      <a:pt x="376621" y="49162"/>
                    </a:lnTo>
                    <a:lnTo>
                      <a:pt x="211540" y="198910"/>
                    </a:lnTo>
                    <a:lnTo>
                      <a:pt x="103130" y="100273"/>
                    </a:lnTo>
                    <a:cubicBezTo>
                      <a:pt x="96826" y="102936"/>
                      <a:pt x="90316" y="105089"/>
                      <a:pt x="83671" y="106729"/>
                    </a:cubicBezTo>
                    <a:lnTo>
                      <a:pt x="198179" y="211015"/>
                    </a:lnTo>
                    <a:lnTo>
                      <a:pt x="29152" y="364170"/>
                    </a:lnTo>
                    <a:lnTo>
                      <a:pt x="11218" y="380400"/>
                    </a:lnTo>
                    <a:lnTo>
                      <a:pt x="9873" y="381656"/>
                    </a:lnTo>
                    <a:lnTo>
                      <a:pt x="11218" y="382911"/>
                    </a:lnTo>
                    <a:lnTo>
                      <a:pt x="29152" y="399141"/>
                    </a:lnTo>
                    <a:lnTo>
                      <a:pt x="198179" y="552476"/>
                    </a:lnTo>
                    <a:lnTo>
                      <a:pt x="29152" y="705900"/>
                    </a:lnTo>
                    <a:lnTo>
                      <a:pt x="11218" y="722130"/>
                    </a:lnTo>
                    <a:lnTo>
                      <a:pt x="9873" y="723386"/>
                    </a:lnTo>
                    <a:lnTo>
                      <a:pt x="11218" y="724641"/>
                    </a:lnTo>
                    <a:lnTo>
                      <a:pt x="29152" y="740871"/>
                    </a:lnTo>
                    <a:lnTo>
                      <a:pt x="198179" y="894206"/>
                    </a:lnTo>
                    <a:lnTo>
                      <a:pt x="29152" y="1047630"/>
                    </a:lnTo>
                    <a:lnTo>
                      <a:pt x="11218" y="1063860"/>
                    </a:lnTo>
                    <a:lnTo>
                      <a:pt x="9873" y="1065115"/>
                    </a:lnTo>
                    <a:lnTo>
                      <a:pt x="11218" y="1066371"/>
                    </a:lnTo>
                    <a:lnTo>
                      <a:pt x="29152" y="1082601"/>
                    </a:lnTo>
                    <a:lnTo>
                      <a:pt x="198179" y="1235935"/>
                    </a:lnTo>
                    <a:lnTo>
                      <a:pt x="29152" y="1389359"/>
                    </a:lnTo>
                    <a:lnTo>
                      <a:pt x="11218" y="1405589"/>
                    </a:lnTo>
                    <a:lnTo>
                      <a:pt x="9873" y="1406845"/>
                    </a:lnTo>
                    <a:lnTo>
                      <a:pt x="11218" y="1408100"/>
                    </a:lnTo>
                    <a:lnTo>
                      <a:pt x="29152" y="1424331"/>
                    </a:lnTo>
                    <a:lnTo>
                      <a:pt x="198179" y="1577755"/>
                    </a:lnTo>
                    <a:lnTo>
                      <a:pt x="29152" y="1731090"/>
                    </a:lnTo>
                    <a:lnTo>
                      <a:pt x="11218" y="1747320"/>
                    </a:lnTo>
                    <a:lnTo>
                      <a:pt x="9873" y="1748575"/>
                    </a:lnTo>
                    <a:lnTo>
                      <a:pt x="11218" y="1749830"/>
                    </a:lnTo>
                    <a:lnTo>
                      <a:pt x="29152" y="1766060"/>
                    </a:lnTo>
                    <a:lnTo>
                      <a:pt x="198179" y="1919485"/>
                    </a:lnTo>
                    <a:lnTo>
                      <a:pt x="29152" y="2072909"/>
                    </a:lnTo>
                    <a:lnTo>
                      <a:pt x="11218" y="2089139"/>
                    </a:lnTo>
                    <a:lnTo>
                      <a:pt x="9873" y="2090395"/>
                    </a:lnTo>
                    <a:lnTo>
                      <a:pt x="11218" y="2091649"/>
                    </a:lnTo>
                    <a:lnTo>
                      <a:pt x="29152" y="2107880"/>
                    </a:lnTo>
                    <a:lnTo>
                      <a:pt x="198179" y="2261304"/>
                    </a:lnTo>
                    <a:lnTo>
                      <a:pt x="29152" y="2414728"/>
                    </a:lnTo>
                    <a:lnTo>
                      <a:pt x="11218" y="2431048"/>
                    </a:lnTo>
                    <a:lnTo>
                      <a:pt x="10" y="2441181"/>
                    </a:lnTo>
                    <a:lnTo>
                      <a:pt x="423070" y="2441181"/>
                    </a:lnTo>
                    <a:lnTo>
                      <a:pt x="411772" y="2430959"/>
                    </a:lnTo>
                    <a:close/>
                    <a:moveTo>
                      <a:pt x="46369" y="390354"/>
                    </a:moveTo>
                    <a:lnTo>
                      <a:pt x="36505" y="381387"/>
                    </a:lnTo>
                    <a:lnTo>
                      <a:pt x="46369" y="372420"/>
                    </a:lnTo>
                    <a:lnTo>
                      <a:pt x="211540" y="222582"/>
                    </a:lnTo>
                    <a:lnTo>
                      <a:pt x="376621" y="372420"/>
                    </a:lnTo>
                    <a:lnTo>
                      <a:pt x="386485" y="381387"/>
                    </a:lnTo>
                    <a:lnTo>
                      <a:pt x="376621" y="390354"/>
                    </a:lnTo>
                    <a:lnTo>
                      <a:pt x="211540" y="540101"/>
                    </a:lnTo>
                    <a:close/>
                    <a:moveTo>
                      <a:pt x="46369" y="732083"/>
                    </a:moveTo>
                    <a:lnTo>
                      <a:pt x="36505" y="723116"/>
                    </a:lnTo>
                    <a:lnTo>
                      <a:pt x="46369" y="714149"/>
                    </a:lnTo>
                    <a:lnTo>
                      <a:pt x="211540" y="564312"/>
                    </a:lnTo>
                    <a:lnTo>
                      <a:pt x="376621" y="714149"/>
                    </a:lnTo>
                    <a:lnTo>
                      <a:pt x="386485" y="723116"/>
                    </a:lnTo>
                    <a:lnTo>
                      <a:pt x="376621" y="732083"/>
                    </a:lnTo>
                    <a:lnTo>
                      <a:pt x="211540" y="881831"/>
                    </a:lnTo>
                    <a:close/>
                    <a:moveTo>
                      <a:pt x="46369" y="1073813"/>
                    </a:moveTo>
                    <a:lnTo>
                      <a:pt x="36505" y="1064846"/>
                    </a:lnTo>
                    <a:lnTo>
                      <a:pt x="46369" y="1055879"/>
                    </a:lnTo>
                    <a:lnTo>
                      <a:pt x="211540" y="906042"/>
                    </a:lnTo>
                    <a:lnTo>
                      <a:pt x="376621" y="1055879"/>
                    </a:lnTo>
                    <a:lnTo>
                      <a:pt x="386485" y="1064846"/>
                    </a:lnTo>
                    <a:lnTo>
                      <a:pt x="376621" y="1073813"/>
                    </a:lnTo>
                    <a:lnTo>
                      <a:pt x="211540" y="1224278"/>
                    </a:lnTo>
                    <a:close/>
                    <a:moveTo>
                      <a:pt x="46369" y="1415543"/>
                    </a:moveTo>
                    <a:lnTo>
                      <a:pt x="36505" y="1406576"/>
                    </a:lnTo>
                    <a:lnTo>
                      <a:pt x="46369" y="1397609"/>
                    </a:lnTo>
                    <a:lnTo>
                      <a:pt x="211540" y="1247861"/>
                    </a:lnTo>
                    <a:lnTo>
                      <a:pt x="376621" y="1397609"/>
                    </a:lnTo>
                    <a:lnTo>
                      <a:pt x="386485" y="1406576"/>
                    </a:lnTo>
                    <a:lnTo>
                      <a:pt x="376621" y="1415543"/>
                    </a:lnTo>
                    <a:lnTo>
                      <a:pt x="211540" y="1565380"/>
                    </a:lnTo>
                    <a:close/>
                    <a:moveTo>
                      <a:pt x="46369" y="1757273"/>
                    </a:moveTo>
                    <a:lnTo>
                      <a:pt x="36505" y="1748306"/>
                    </a:lnTo>
                    <a:lnTo>
                      <a:pt x="46369" y="1739339"/>
                    </a:lnTo>
                    <a:lnTo>
                      <a:pt x="211540" y="1589591"/>
                    </a:lnTo>
                    <a:lnTo>
                      <a:pt x="376621" y="1739339"/>
                    </a:lnTo>
                    <a:lnTo>
                      <a:pt x="386485" y="1748306"/>
                    </a:lnTo>
                    <a:lnTo>
                      <a:pt x="376621" y="1757273"/>
                    </a:lnTo>
                    <a:lnTo>
                      <a:pt x="211540" y="1907110"/>
                    </a:lnTo>
                    <a:close/>
                    <a:moveTo>
                      <a:pt x="46369" y="2099092"/>
                    </a:moveTo>
                    <a:lnTo>
                      <a:pt x="36505" y="2090125"/>
                    </a:lnTo>
                    <a:lnTo>
                      <a:pt x="46369" y="2081158"/>
                    </a:lnTo>
                    <a:lnTo>
                      <a:pt x="211540" y="1931321"/>
                    </a:lnTo>
                    <a:lnTo>
                      <a:pt x="376621" y="2081158"/>
                    </a:lnTo>
                    <a:lnTo>
                      <a:pt x="386485" y="2090125"/>
                    </a:lnTo>
                    <a:lnTo>
                      <a:pt x="376621" y="2099092"/>
                    </a:lnTo>
                    <a:lnTo>
                      <a:pt x="211540" y="2249199"/>
                    </a:lnTo>
                    <a:close/>
                    <a:moveTo>
                      <a:pt x="46369" y="2422978"/>
                    </a:moveTo>
                    <a:lnTo>
                      <a:pt x="211540" y="2273409"/>
                    </a:lnTo>
                    <a:lnTo>
                      <a:pt x="376621" y="2423247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85" name="Google Shape;1285;p6"/>
              <p:cNvSpPr/>
              <p:nvPr/>
            </p:nvSpPr>
            <p:spPr>
              <a:xfrm>
                <a:off x="3078561" y="4242794"/>
                <a:ext cx="17933" cy="2616909"/>
              </a:xfrm>
              <a:custGeom>
                <a:rect b="b" l="l" r="r" t="t"/>
                <a:pathLst>
                  <a:path extrusionOk="0" h="2616909" w="17933">
                    <a:moveTo>
                      <a:pt x="10" y="5941"/>
                    </a:moveTo>
                    <a:lnTo>
                      <a:pt x="10" y="2616664"/>
                    </a:lnTo>
                    <a:lnTo>
                      <a:pt x="17944" y="2616664"/>
                    </a:lnTo>
                    <a:lnTo>
                      <a:pt x="17944" y="-246"/>
                    </a:lnTo>
                    <a:cubicBezTo>
                      <a:pt x="12115" y="1906"/>
                      <a:pt x="6107" y="3879"/>
                      <a:pt x="10" y="5941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86" name="Google Shape;1286;p6"/>
              <p:cNvSpPr/>
              <p:nvPr/>
            </p:nvSpPr>
            <p:spPr>
              <a:xfrm>
                <a:off x="2854746" y="4346900"/>
                <a:ext cx="229822" cy="17933"/>
              </a:xfrm>
              <a:custGeom>
                <a:rect b="b" l="l" r="r" t="t"/>
                <a:pathLst>
                  <a:path extrusionOk="0" h="17933" w="229822">
                    <a:moveTo>
                      <a:pt x="4583" y="12128"/>
                    </a:moveTo>
                    <a:cubicBezTo>
                      <a:pt x="2790" y="14460"/>
                      <a:pt x="1355" y="16253"/>
                      <a:pt x="10" y="17688"/>
                    </a:cubicBezTo>
                    <a:lnTo>
                      <a:pt x="229832" y="17688"/>
                    </a:lnTo>
                    <a:lnTo>
                      <a:pt x="229832" y="-246"/>
                    </a:lnTo>
                    <a:lnTo>
                      <a:pt x="25924" y="-246"/>
                    </a:lnTo>
                    <a:cubicBezTo>
                      <a:pt x="18751" y="3789"/>
                      <a:pt x="11667" y="7914"/>
                      <a:pt x="4583" y="12128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87" name="Google Shape;1287;p6"/>
              <p:cNvSpPr/>
              <p:nvPr/>
            </p:nvSpPr>
            <p:spPr>
              <a:xfrm>
                <a:off x="2707957" y="468863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88" name="Google Shape;1288;p6"/>
              <p:cNvSpPr/>
              <p:nvPr/>
            </p:nvSpPr>
            <p:spPr>
              <a:xfrm>
                <a:off x="2707957" y="503035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89" name="Google Shape;1289;p6"/>
              <p:cNvSpPr/>
              <p:nvPr/>
            </p:nvSpPr>
            <p:spPr>
              <a:xfrm>
                <a:off x="2707957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90" name="Google Shape;1290;p6"/>
              <p:cNvSpPr/>
              <p:nvPr/>
            </p:nvSpPr>
            <p:spPr>
              <a:xfrm>
                <a:off x="2707957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91" name="Google Shape;1291;p6"/>
              <p:cNvSpPr/>
              <p:nvPr/>
            </p:nvSpPr>
            <p:spPr>
              <a:xfrm>
                <a:off x="2707957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92" name="Google Shape;1292;p6"/>
              <p:cNvSpPr/>
              <p:nvPr/>
            </p:nvSpPr>
            <p:spPr>
              <a:xfrm>
                <a:off x="2707957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93" name="Google Shape;1293;p6"/>
              <p:cNvSpPr/>
              <p:nvPr/>
            </p:nvSpPr>
            <p:spPr>
              <a:xfrm>
                <a:off x="1413491" y="5407688"/>
                <a:ext cx="17933" cy="1452015"/>
              </a:xfrm>
              <a:custGeom>
                <a:rect b="b" l="l" r="r" t="t"/>
                <a:pathLst>
                  <a:path extrusionOk="0" h="1452015" w="17933">
                    <a:moveTo>
                      <a:pt x="10" y="-246"/>
                    </a:moveTo>
                    <a:lnTo>
                      <a:pt x="10" y="1451770"/>
                    </a:lnTo>
                    <a:lnTo>
                      <a:pt x="17944" y="1451770"/>
                    </a:lnTo>
                    <a:lnTo>
                      <a:pt x="17944" y="920"/>
                    </a:lnTo>
                    <a:cubicBezTo>
                      <a:pt x="11936" y="741"/>
                      <a:pt x="6018" y="382"/>
                      <a:pt x="10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94" name="Google Shape;1294;p6"/>
              <p:cNvSpPr/>
              <p:nvPr/>
            </p:nvSpPr>
            <p:spPr>
              <a:xfrm>
                <a:off x="1402282" y="5303223"/>
                <a:ext cx="423059" cy="1454346"/>
              </a:xfrm>
              <a:custGeom>
                <a:rect b="b" l="l" r="r" t="t"/>
                <a:pathLst>
                  <a:path extrusionOk="0" h="1454346" w="423059">
                    <a:moveTo>
                      <a:pt x="393838" y="1427110"/>
                    </a:moveTo>
                    <a:lnTo>
                      <a:pt x="224811" y="1273776"/>
                    </a:lnTo>
                    <a:lnTo>
                      <a:pt x="393838" y="1120351"/>
                    </a:lnTo>
                    <a:lnTo>
                      <a:pt x="411771" y="1104121"/>
                    </a:lnTo>
                    <a:lnTo>
                      <a:pt x="413116" y="1102866"/>
                    </a:lnTo>
                    <a:lnTo>
                      <a:pt x="411771" y="1101611"/>
                    </a:lnTo>
                    <a:lnTo>
                      <a:pt x="393838" y="1085381"/>
                    </a:lnTo>
                    <a:lnTo>
                      <a:pt x="224811" y="931957"/>
                    </a:lnTo>
                    <a:lnTo>
                      <a:pt x="393838" y="778532"/>
                    </a:lnTo>
                    <a:lnTo>
                      <a:pt x="411771" y="762302"/>
                    </a:lnTo>
                    <a:lnTo>
                      <a:pt x="413116" y="761046"/>
                    </a:lnTo>
                    <a:lnTo>
                      <a:pt x="411771" y="759791"/>
                    </a:lnTo>
                    <a:lnTo>
                      <a:pt x="393838" y="743561"/>
                    </a:lnTo>
                    <a:lnTo>
                      <a:pt x="224811" y="590226"/>
                    </a:lnTo>
                    <a:lnTo>
                      <a:pt x="393838" y="436802"/>
                    </a:lnTo>
                    <a:lnTo>
                      <a:pt x="411771" y="420572"/>
                    </a:lnTo>
                    <a:lnTo>
                      <a:pt x="413116" y="419317"/>
                    </a:lnTo>
                    <a:lnTo>
                      <a:pt x="411771" y="418061"/>
                    </a:lnTo>
                    <a:lnTo>
                      <a:pt x="393838" y="401831"/>
                    </a:lnTo>
                    <a:lnTo>
                      <a:pt x="224811" y="248407"/>
                    </a:lnTo>
                    <a:lnTo>
                      <a:pt x="393838" y="95073"/>
                    </a:lnTo>
                    <a:lnTo>
                      <a:pt x="411771" y="78842"/>
                    </a:lnTo>
                    <a:lnTo>
                      <a:pt x="413116" y="77587"/>
                    </a:lnTo>
                    <a:lnTo>
                      <a:pt x="411771" y="76331"/>
                    </a:lnTo>
                    <a:lnTo>
                      <a:pt x="393838" y="60101"/>
                    </a:lnTo>
                    <a:lnTo>
                      <a:pt x="327392" y="-246"/>
                    </a:lnTo>
                    <a:lnTo>
                      <a:pt x="310624" y="8721"/>
                    </a:lnTo>
                    <a:lnTo>
                      <a:pt x="376621" y="68620"/>
                    </a:lnTo>
                    <a:lnTo>
                      <a:pt x="386485" y="77587"/>
                    </a:lnTo>
                    <a:lnTo>
                      <a:pt x="376621" y="86554"/>
                    </a:lnTo>
                    <a:lnTo>
                      <a:pt x="211540" y="236750"/>
                    </a:lnTo>
                    <a:lnTo>
                      <a:pt x="67620" y="106191"/>
                    </a:lnTo>
                    <a:lnTo>
                      <a:pt x="65648" y="104398"/>
                    </a:lnTo>
                    <a:cubicBezTo>
                      <a:pt x="57309" y="105295"/>
                      <a:pt x="48880" y="105743"/>
                      <a:pt x="40451" y="105833"/>
                    </a:cubicBezTo>
                    <a:lnTo>
                      <a:pt x="47086" y="111841"/>
                    </a:lnTo>
                    <a:lnTo>
                      <a:pt x="198179" y="248855"/>
                    </a:lnTo>
                    <a:lnTo>
                      <a:pt x="29152" y="402280"/>
                    </a:lnTo>
                    <a:lnTo>
                      <a:pt x="11218" y="418510"/>
                    </a:lnTo>
                    <a:lnTo>
                      <a:pt x="9873" y="419765"/>
                    </a:lnTo>
                    <a:lnTo>
                      <a:pt x="11218" y="421020"/>
                    </a:lnTo>
                    <a:lnTo>
                      <a:pt x="29152" y="437250"/>
                    </a:lnTo>
                    <a:lnTo>
                      <a:pt x="198179" y="590675"/>
                    </a:lnTo>
                    <a:lnTo>
                      <a:pt x="29152" y="744009"/>
                    </a:lnTo>
                    <a:lnTo>
                      <a:pt x="11218" y="760240"/>
                    </a:lnTo>
                    <a:lnTo>
                      <a:pt x="9873" y="761495"/>
                    </a:lnTo>
                    <a:lnTo>
                      <a:pt x="11218" y="762750"/>
                    </a:lnTo>
                    <a:lnTo>
                      <a:pt x="29152" y="778980"/>
                    </a:lnTo>
                    <a:lnTo>
                      <a:pt x="198179" y="932405"/>
                    </a:lnTo>
                    <a:lnTo>
                      <a:pt x="29152" y="1085829"/>
                    </a:lnTo>
                    <a:lnTo>
                      <a:pt x="11218" y="1102059"/>
                    </a:lnTo>
                    <a:lnTo>
                      <a:pt x="9873" y="1103314"/>
                    </a:lnTo>
                    <a:lnTo>
                      <a:pt x="11218" y="1104570"/>
                    </a:lnTo>
                    <a:lnTo>
                      <a:pt x="29152" y="1120800"/>
                    </a:lnTo>
                    <a:lnTo>
                      <a:pt x="198179" y="1274224"/>
                    </a:lnTo>
                    <a:lnTo>
                      <a:pt x="29152" y="1427648"/>
                    </a:lnTo>
                    <a:lnTo>
                      <a:pt x="11218" y="1443968"/>
                    </a:lnTo>
                    <a:lnTo>
                      <a:pt x="10" y="1454101"/>
                    </a:lnTo>
                    <a:lnTo>
                      <a:pt x="423070" y="1454101"/>
                    </a:lnTo>
                    <a:lnTo>
                      <a:pt x="411771" y="1443878"/>
                    </a:lnTo>
                    <a:close/>
                    <a:moveTo>
                      <a:pt x="46369" y="428284"/>
                    </a:moveTo>
                    <a:lnTo>
                      <a:pt x="36505" y="419317"/>
                    </a:lnTo>
                    <a:lnTo>
                      <a:pt x="46369" y="410350"/>
                    </a:lnTo>
                    <a:lnTo>
                      <a:pt x="211540" y="260602"/>
                    </a:lnTo>
                    <a:lnTo>
                      <a:pt x="376621" y="410350"/>
                    </a:lnTo>
                    <a:lnTo>
                      <a:pt x="386485" y="419317"/>
                    </a:lnTo>
                    <a:lnTo>
                      <a:pt x="376621" y="428284"/>
                    </a:lnTo>
                    <a:lnTo>
                      <a:pt x="211540" y="578121"/>
                    </a:lnTo>
                    <a:close/>
                    <a:moveTo>
                      <a:pt x="46369" y="770013"/>
                    </a:moveTo>
                    <a:lnTo>
                      <a:pt x="36505" y="761046"/>
                    </a:lnTo>
                    <a:lnTo>
                      <a:pt x="46369" y="752079"/>
                    </a:lnTo>
                    <a:lnTo>
                      <a:pt x="211540" y="602332"/>
                    </a:lnTo>
                    <a:lnTo>
                      <a:pt x="376621" y="752079"/>
                    </a:lnTo>
                    <a:lnTo>
                      <a:pt x="386485" y="761046"/>
                    </a:lnTo>
                    <a:lnTo>
                      <a:pt x="376621" y="770013"/>
                    </a:lnTo>
                    <a:lnTo>
                      <a:pt x="211540" y="919851"/>
                    </a:lnTo>
                    <a:close/>
                    <a:moveTo>
                      <a:pt x="46369" y="1111833"/>
                    </a:moveTo>
                    <a:lnTo>
                      <a:pt x="36505" y="1102866"/>
                    </a:lnTo>
                    <a:lnTo>
                      <a:pt x="46369" y="1093899"/>
                    </a:lnTo>
                    <a:lnTo>
                      <a:pt x="211540" y="944062"/>
                    </a:lnTo>
                    <a:lnTo>
                      <a:pt x="376621" y="1093899"/>
                    </a:lnTo>
                    <a:lnTo>
                      <a:pt x="386485" y="1102866"/>
                    </a:lnTo>
                    <a:lnTo>
                      <a:pt x="376621" y="1111833"/>
                    </a:lnTo>
                    <a:lnTo>
                      <a:pt x="211540" y="1261670"/>
                    </a:lnTo>
                    <a:close/>
                    <a:moveTo>
                      <a:pt x="46369" y="1435719"/>
                    </a:moveTo>
                    <a:lnTo>
                      <a:pt x="211540" y="1285881"/>
                    </a:lnTo>
                    <a:lnTo>
                      <a:pt x="376621" y="1435719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95" name="Google Shape;1295;p6"/>
              <p:cNvSpPr/>
              <p:nvPr/>
            </p:nvSpPr>
            <p:spPr>
              <a:xfrm>
                <a:off x="1796110" y="5253457"/>
                <a:ext cx="17933" cy="1606246"/>
              </a:xfrm>
              <a:custGeom>
                <a:rect b="b" l="l" r="r" t="t"/>
                <a:pathLst>
                  <a:path extrusionOk="0" h="1606246" w="17933">
                    <a:moveTo>
                      <a:pt x="10" y="10873"/>
                    </a:moveTo>
                    <a:lnTo>
                      <a:pt x="17944" y="-246"/>
                    </a:lnTo>
                    <a:lnTo>
                      <a:pt x="17944" y="1606001"/>
                    </a:lnTo>
                    <a:lnTo>
                      <a:pt x="10" y="160600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96" name="Google Shape;1296;p6"/>
              <p:cNvSpPr/>
              <p:nvPr/>
            </p:nvSpPr>
            <p:spPr>
              <a:xfrm>
                <a:off x="1543690" y="5372089"/>
                <a:ext cx="258427" cy="17933"/>
              </a:xfrm>
              <a:custGeom>
                <a:rect b="b" l="l" r="r" t="t"/>
                <a:pathLst>
                  <a:path extrusionOk="0" h="17933" w="258427">
                    <a:moveTo>
                      <a:pt x="10" y="17688"/>
                    </a:moveTo>
                    <a:lnTo>
                      <a:pt x="258437" y="17688"/>
                    </a:lnTo>
                    <a:lnTo>
                      <a:pt x="258437" y="-246"/>
                    </a:lnTo>
                    <a:lnTo>
                      <a:pt x="43679" y="-246"/>
                    </a:lnTo>
                    <a:cubicBezTo>
                      <a:pt x="29466" y="6524"/>
                      <a:pt x="14886" y="12514"/>
                      <a:pt x="10" y="17688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97" name="Google Shape;1297;p6"/>
              <p:cNvSpPr/>
              <p:nvPr/>
            </p:nvSpPr>
            <p:spPr>
              <a:xfrm>
                <a:off x="1425506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98" name="Google Shape;1298;p6"/>
              <p:cNvSpPr/>
              <p:nvPr/>
            </p:nvSpPr>
            <p:spPr>
              <a:xfrm>
                <a:off x="1425506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99" name="Google Shape;1299;p6"/>
              <p:cNvSpPr/>
              <p:nvPr/>
            </p:nvSpPr>
            <p:spPr>
              <a:xfrm>
                <a:off x="1425506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00" name="Google Shape;1300;p6"/>
              <p:cNvSpPr/>
              <p:nvPr/>
            </p:nvSpPr>
            <p:spPr>
              <a:xfrm>
                <a:off x="131040" y="5168809"/>
                <a:ext cx="17933" cy="1690894"/>
              </a:xfrm>
              <a:custGeom>
                <a:rect b="b" l="l" r="r" t="t"/>
                <a:pathLst>
                  <a:path extrusionOk="0" h="1690894" w="17933">
                    <a:moveTo>
                      <a:pt x="10" y="-246"/>
                    </a:moveTo>
                    <a:lnTo>
                      <a:pt x="17944" y="10066"/>
                    </a:lnTo>
                    <a:lnTo>
                      <a:pt x="17944" y="1690649"/>
                    </a:lnTo>
                    <a:lnTo>
                      <a:pt x="10" y="1690649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01" name="Google Shape;1301;p6"/>
              <p:cNvSpPr/>
              <p:nvPr/>
            </p:nvSpPr>
            <p:spPr>
              <a:xfrm>
                <a:off x="119831" y="5247000"/>
                <a:ext cx="423059" cy="1510121"/>
              </a:xfrm>
              <a:custGeom>
                <a:rect b="b" l="l" r="r" t="t"/>
                <a:pathLst>
                  <a:path extrusionOk="0" h="1510121" w="423059">
                    <a:moveTo>
                      <a:pt x="411771" y="1499653"/>
                    </a:moveTo>
                    <a:lnTo>
                      <a:pt x="393838" y="1483333"/>
                    </a:lnTo>
                    <a:lnTo>
                      <a:pt x="224811" y="1329999"/>
                    </a:lnTo>
                    <a:lnTo>
                      <a:pt x="393838" y="1176574"/>
                    </a:lnTo>
                    <a:lnTo>
                      <a:pt x="411771" y="1160344"/>
                    </a:lnTo>
                    <a:lnTo>
                      <a:pt x="413116" y="1159089"/>
                    </a:lnTo>
                    <a:lnTo>
                      <a:pt x="411771" y="1157834"/>
                    </a:lnTo>
                    <a:lnTo>
                      <a:pt x="393838" y="1141603"/>
                    </a:lnTo>
                    <a:lnTo>
                      <a:pt x="224811" y="988179"/>
                    </a:lnTo>
                    <a:lnTo>
                      <a:pt x="393838" y="834755"/>
                    </a:lnTo>
                    <a:lnTo>
                      <a:pt x="411771" y="818525"/>
                    </a:lnTo>
                    <a:lnTo>
                      <a:pt x="413116" y="817269"/>
                    </a:lnTo>
                    <a:lnTo>
                      <a:pt x="411771" y="816014"/>
                    </a:lnTo>
                    <a:lnTo>
                      <a:pt x="393838" y="799784"/>
                    </a:lnTo>
                    <a:lnTo>
                      <a:pt x="224811" y="646449"/>
                    </a:lnTo>
                    <a:lnTo>
                      <a:pt x="393838" y="493025"/>
                    </a:lnTo>
                    <a:lnTo>
                      <a:pt x="411771" y="476795"/>
                    </a:lnTo>
                    <a:lnTo>
                      <a:pt x="413116" y="475539"/>
                    </a:lnTo>
                    <a:lnTo>
                      <a:pt x="411771" y="474284"/>
                    </a:lnTo>
                    <a:lnTo>
                      <a:pt x="393838" y="458054"/>
                    </a:lnTo>
                    <a:lnTo>
                      <a:pt x="224811" y="304630"/>
                    </a:lnTo>
                    <a:lnTo>
                      <a:pt x="393838" y="151295"/>
                    </a:lnTo>
                    <a:lnTo>
                      <a:pt x="411771" y="135065"/>
                    </a:lnTo>
                    <a:lnTo>
                      <a:pt x="413116" y="133810"/>
                    </a:lnTo>
                    <a:lnTo>
                      <a:pt x="411771" y="132554"/>
                    </a:lnTo>
                    <a:lnTo>
                      <a:pt x="393838" y="116324"/>
                    </a:lnTo>
                    <a:lnTo>
                      <a:pt x="368640" y="93459"/>
                    </a:lnTo>
                    <a:cubicBezTo>
                      <a:pt x="353038" y="87541"/>
                      <a:pt x="337256" y="81264"/>
                      <a:pt x="321564" y="74897"/>
                    </a:cubicBezTo>
                    <a:lnTo>
                      <a:pt x="376621" y="124843"/>
                    </a:lnTo>
                    <a:lnTo>
                      <a:pt x="386485" y="133810"/>
                    </a:lnTo>
                    <a:lnTo>
                      <a:pt x="376621" y="142777"/>
                    </a:lnTo>
                    <a:lnTo>
                      <a:pt x="211540" y="292973"/>
                    </a:lnTo>
                    <a:lnTo>
                      <a:pt x="46369" y="143225"/>
                    </a:lnTo>
                    <a:lnTo>
                      <a:pt x="36505" y="134258"/>
                    </a:lnTo>
                    <a:lnTo>
                      <a:pt x="46369" y="125291"/>
                    </a:lnTo>
                    <a:lnTo>
                      <a:pt x="174417" y="8721"/>
                    </a:lnTo>
                    <a:lnTo>
                      <a:pt x="157110" y="-246"/>
                    </a:lnTo>
                    <a:lnTo>
                      <a:pt x="29152" y="116324"/>
                    </a:lnTo>
                    <a:lnTo>
                      <a:pt x="11218" y="132554"/>
                    </a:lnTo>
                    <a:lnTo>
                      <a:pt x="9873" y="133810"/>
                    </a:lnTo>
                    <a:lnTo>
                      <a:pt x="11218" y="135065"/>
                    </a:lnTo>
                    <a:lnTo>
                      <a:pt x="29152" y="151295"/>
                    </a:lnTo>
                    <a:lnTo>
                      <a:pt x="198179" y="304630"/>
                    </a:lnTo>
                    <a:lnTo>
                      <a:pt x="29152" y="458054"/>
                    </a:lnTo>
                    <a:lnTo>
                      <a:pt x="11218" y="474284"/>
                    </a:lnTo>
                    <a:lnTo>
                      <a:pt x="9873" y="475539"/>
                    </a:lnTo>
                    <a:lnTo>
                      <a:pt x="11218" y="476795"/>
                    </a:lnTo>
                    <a:lnTo>
                      <a:pt x="29152" y="493025"/>
                    </a:lnTo>
                    <a:lnTo>
                      <a:pt x="198179" y="646449"/>
                    </a:lnTo>
                    <a:lnTo>
                      <a:pt x="29152" y="799784"/>
                    </a:lnTo>
                    <a:lnTo>
                      <a:pt x="11218" y="816014"/>
                    </a:lnTo>
                    <a:lnTo>
                      <a:pt x="9873" y="817269"/>
                    </a:lnTo>
                    <a:lnTo>
                      <a:pt x="11218" y="818525"/>
                    </a:lnTo>
                    <a:lnTo>
                      <a:pt x="29152" y="834755"/>
                    </a:lnTo>
                    <a:lnTo>
                      <a:pt x="198179" y="988179"/>
                    </a:lnTo>
                    <a:lnTo>
                      <a:pt x="29152" y="1141603"/>
                    </a:lnTo>
                    <a:lnTo>
                      <a:pt x="11218" y="1157834"/>
                    </a:lnTo>
                    <a:lnTo>
                      <a:pt x="9873" y="1159089"/>
                    </a:lnTo>
                    <a:lnTo>
                      <a:pt x="11218" y="1160344"/>
                    </a:lnTo>
                    <a:lnTo>
                      <a:pt x="29152" y="1176574"/>
                    </a:lnTo>
                    <a:lnTo>
                      <a:pt x="198179" y="1329999"/>
                    </a:lnTo>
                    <a:lnTo>
                      <a:pt x="29152" y="1483423"/>
                    </a:lnTo>
                    <a:lnTo>
                      <a:pt x="11218" y="1499743"/>
                    </a:lnTo>
                    <a:lnTo>
                      <a:pt x="10" y="1509875"/>
                    </a:lnTo>
                    <a:lnTo>
                      <a:pt x="423070" y="1509875"/>
                    </a:lnTo>
                    <a:close/>
                    <a:moveTo>
                      <a:pt x="46369" y="484506"/>
                    </a:moveTo>
                    <a:lnTo>
                      <a:pt x="36505" y="475539"/>
                    </a:lnTo>
                    <a:lnTo>
                      <a:pt x="46369" y="466573"/>
                    </a:lnTo>
                    <a:lnTo>
                      <a:pt x="211540" y="316825"/>
                    </a:lnTo>
                    <a:lnTo>
                      <a:pt x="376621" y="466573"/>
                    </a:lnTo>
                    <a:lnTo>
                      <a:pt x="386485" y="475539"/>
                    </a:lnTo>
                    <a:lnTo>
                      <a:pt x="376621" y="484506"/>
                    </a:lnTo>
                    <a:lnTo>
                      <a:pt x="211540" y="634344"/>
                    </a:lnTo>
                    <a:close/>
                    <a:moveTo>
                      <a:pt x="46369" y="826236"/>
                    </a:moveTo>
                    <a:lnTo>
                      <a:pt x="36505" y="817269"/>
                    </a:lnTo>
                    <a:lnTo>
                      <a:pt x="46369" y="808302"/>
                    </a:lnTo>
                    <a:lnTo>
                      <a:pt x="211540" y="658555"/>
                    </a:lnTo>
                    <a:lnTo>
                      <a:pt x="376621" y="808302"/>
                    </a:lnTo>
                    <a:lnTo>
                      <a:pt x="386485" y="817269"/>
                    </a:lnTo>
                    <a:lnTo>
                      <a:pt x="376621" y="826236"/>
                    </a:lnTo>
                    <a:lnTo>
                      <a:pt x="211540" y="976074"/>
                    </a:lnTo>
                    <a:close/>
                    <a:moveTo>
                      <a:pt x="46369" y="1168056"/>
                    </a:moveTo>
                    <a:lnTo>
                      <a:pt x="36505" y="1159089"/>
                    </a:lnTo>
                    <a:lnTo>
                      <a:pt x="46369" y="1150122"/>
                    </a:lnTo>
                    <a:lnTo>
                      <a:pt x="211540" y="1000285"/>
                    </a:lnTo>
                    <a:lnTo>
                      <a:pt x="376621" y="1150122"/>
                    </a:lnTo>
                    <a:lnTo>
                      <a:pt x="386485" y="1159089"/>
                    </a:lnTo>
                    <a:lnTo>
                      <a:pt x="376621" y="1168056"/>
                    </a:lnTo>
                    <a:lnTo>
                      <a:pt x="211540" y="1317893"/>
                    </a:lnTo>
                    <a:close/>
                    <a:moveTo>
                      <a:pt x="46369" y="1491942"/>
                    </a:moveTo>
                    <a:lnTo>
                      <a:pt x="211540" y="1342104"/>
                    </a:lnTo>
                    <a:lnTo>
                      <a:pt x="376621" y="1491942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02" name="Google Shape;1302;p6"/>
              <p:cNvSpPr/>
              <p:nvPr/>
            </p:nvSpPr>
            <p:spPr>
              <a:xfrm>
                <a:off x="513659" y="5350120"/>
                <a:ext cx="17933" cy="1509583"/>
              </a:xfrm>
              <a:custGeom>
                <a:rect b="b" l="l" r="r" t="t"/>
                <a:pathLst>
                  <a:path extrusionOk="0" h="1509583" w="17933">
                    <a:moveTo>
                      <a:pt x="10" y="-246"/>
                    </a:moveTo>
                    <a:cubicBezTo>
                      <a:pt x="6018" y="1996"/>
                      <a:pt x="11936" y="4148"/>
                      <a:pt x="17944" y="6211"/>
                    </a:cubicBezTo>
                    <a:lnTo>
                      <a:pt x="17944" y="1509337"/>
                    </a:lnTo>
                    <a:lnTo>
                      <a:pt x="10" y="1509337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03" name="Google Shape;1303;p6"/>
              <p:cNvSpPr/>
              <p:nvPr/>
            </p:nvSpPr>
            <p:spPr>
              <a:xfrm>
                <a:off x="143056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04" name="Google Shape;1304;p6"/>
              <p:cNvSpPr/>
              <p:nvPr/>
            </p:nvSpPr>
            <p:spPr>
              <a:xfrm>
                <a:off x="143056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05" name="Google Shape;1305;p6"/>
              <p:cNvSpPr/>
              <p:nvPr/>
            </p:nvSpPr>
            <p:spPr>
              <a:xfrm>
                <a:off x="143056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06" name="Google Shape;1306;p6"/>
              <p:cNvSpPr/>
              <p:nvPr/>
            </p:nvSpPr>
            <p:spPr>
              <a:xfrm>
                <a:off x="143056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07" name="Google Shape;1307;p6"/>
              <p:cNvSpPr/>
              <p:nvPr/>
            </p:nvSpPr>
            <p:spPr>
              <a:xfrm>
                <a:off x="11672738" y="5101647"/>
                <a:ext cx="17933" cy="1758056"/>
              </a:xfrm>
              <a:custGeom>
                <a:rect b="b" l="l" r="r" t="t"/>
                <a:pathLst>
                  <a:path extrusionOk="0" h="1758056" w="17933">
                    <a:moveTo>
                      <a:pt x="10" y="7914"/>
                    </a:moveTo>
                    <a:lnTo>
                      <a:pt x="10" y="1757811"/>
                    </a:lnTo>
                    <a:lnTo>
                      <a:pt x="17944" y="1757811"/>
                    </a:lnTo>
                    <a:lnTo>
                      <a:pt x="17944" y="-246"/>
                    </a:lnTo>
                    <a:cubicBezTo>
                      <a:pt x="12115" y="2821"/>
                      <a:pt x="6108" y="5547"/>
                      <a:pt x="10" y="7914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08" name="Google Shape;1308;p6"/>
              <p:cNvSpPr/>
              <p:nvPr/>
            </p:nvSpPr>
            <p:spPr>
              <a:xfrm>
                <a:off x="11661440" y="4637877"/>
                <a:ext cx="423777" cy="2119244"/>
              </a:xfrm>
              <a:custGeom>
                <a:rect b="b" l="l" r="r" t="t"/>
                <a:pathLst>
                  <a:path extrusionOk="0" h="2119244" w="423777">
                    <a:moveTo>
                      <a:pt x="394196" y="2092457"/>
                    </a:moveTo>
                    <a:lnTo>
                      <a:pt x="225259" y="1939122"/>
                    </a:lnTo>
                    <a:lnTo>
                      <a:pt x="394196" y="1785788"/>
                    </a:lnTo>
                    <a:lnTo>
                      <a:pt x="412130" y="1769557"/>
                    </a:lnTo>
                    <a:lnTo>
                      <a:pt x="413565" y="1768213"/>
                    </a:lnTo>
                    <a:lnTo>
                      <a:pt x="412130" y="1766867"/>
                    </a:lnTo>
                    <a:lnTo>
                      <a:pt x="394196" y="1750637"/>
                    </a:lnTo>
                    <a:lnTo>
                      <a:pt x="225259" y="1597303"/>
                    </a:lnTo>
                    <a:lnTo>
                      <a:pt x="394196" y="1443968"/>
                    </a:lnTo>
                    <a:lnTo>
                      <a:pt x="412130" y="1427738"/>
                    </a:lnTo>
                    <a:lnTo>
                      <a:pt x="413565" y="1426393"/>
                    </a:lnTo>
                    <a:lnTo>
                      <a:pt x="412130" y="1425048"/>
                    </a:lnTo>
                    <a:lnTo>
                      <a:pt x="394196" y="1408818"/>
                    </a:lnTo>
                    <a:lnTo>
                      <a:pt x="225259" y="1255573"/>
                    </a:lnTo>
                    <a:lnTo>
                      <a:pt x="394196" y="1102239"/>
                    </a:lnTo>
                    <a:lnTo>
                      <a:pt x="412130" y="1086008"/>
                    </a:lnTo>
                    <a:lnTo>
                      <a:pt x="413565" y="1084663"/>
                    </a:lnTo>
                    <a:lnTo>
                      <a:pt x="412130" y="1083318"/>
                    </a:lnTo>
                    <a:lnTo>
                      <a:pt x="394196" y="1067088"/>
                    </a:lnTo>
                    <a:lnTo>
                      <a:pt x="225259" y="913753"/>
                    </a:lnTo>
                    <a:lnTo>
                      <a:pt x="394196" y="760509"/>
                    </a:lnTo>
                    <a:lnTo>
                      <a:pt x="412130" y="744279"/>
                    </a:lnTo>
                    <a:lnTo>
                      <a:pt x="413565" y="742933"/>
                    </a:lnTo>
                    <a:lnTo>
                      <a:pt x="412130" y="741588"/>
                    </a:lnTo>
                    <a:lnTo>
                      <a:pt x="394196" y="725358"/>
                    </a:lnTo>
                    <a:lnTo>
                      <a:pt x="225259" y="572024"/>
                    </a:lnTo>
                    <a:lnTo>
                      <a:pt x="394196" y="418779"/>
                    </a:lnTo>
                    <a:lnTo>
                      <a:pt x="412130" y="402548"/>
                    </a:lnTo>
                    <a:lnTo>
                      <a:pt x="413565" y="401204"/>
                    </a:lnTo>
                    <a:lnTo>
                      <a:pt x="412130" y="399859"/>
                    </a:lnTo>
                    <a:lnTo>
                      <a:pt x="394196" y="383628"/>
                    </a:lnTo>
                    <a:lnTo>
                      <a:pt x="235482" y="239440"/>
                    </a:lnTo>
                    <a:lnTo>
                      <a:pt x="225349" y="230473"/>
                    </a:lnTo>
                    <a:lnTo>
                      <a:pt x="253236" y="205187"/>
                    </a:lnTo>
                    <a:lnTo>
                      <a:pt x="394196" y="77139"/>
                    </a:lnTo>
                    <a:lnTo>
                      <a:pt x="412130" y="60909"/>
                    </a:lnTo>
                    <a:lnTo>
                      <a:pt x="413565" y="59563"/>
                    </a:lnTo>
                    <a:lnTo>
                      <a:pt x="412130" y="58219"/>
                    </a:lnTo>
                    <a:lnTo>
                      <a:pt x="394196" y="41988"/>
                    </a:lnTo>
                    <a:lnTo>
                      <a:pt x="347748" y="-246"/>
                    </a:lnTo>
                    <a:cubicBezTo>
                      <a:pt x="345326" y="5673"/>
                      <a:pt x="342815" y="11501"/>
                      <a:pt x="340304" y="17688"/>
                    </a:cubicBezTo>
                    <a:lnTo>
                      <a:pt x="376980" y="50955"/>
                    </a:lnTo>
                    <a:lnTo>
                      <a:pt x="386843" y="59922"/>
                    </a:lnTo>
                    <a:lnTo>
                      <a:pt x="376980" y="68889"/>
                    </a:lnTo>
                    <a:lnTo>
                      <a:pt x="275026" y="161428"/>
                    </a:lnTo>
                    <a:lnTo>
                      <a:pt x="215665" y="215230"/>
                    </a:lnTo>
                    <a:cubicBezTo>
                      <a:pt x="205800" y="232536"/>
                      <a:pt x="195669" y="249662"/>
                      <a:pt x="185536" y="266790"/>
                    </a:cubicBezTo>
                    <a:lnTo>
                      <a:pt x="211898" y="242847"/>
                    </a:lnTo>
                    <a:lnTo>
                      <a:pt x="226604" y="256208"/>
                    </a:lnTo>
                    <a:lnTo>
                      <a:pt x="376980" y="392685"/>
                    </a:lnTo>
                    <a:lnTo>
                      <a:pt x="386843" y="401652"/>
                    </a:lnTo>
                    <a:lnTo>
                      <a:pt x="376980" y="410619"/>
                    </a:lnTo>
                    <a:lnTo>
                      <a:pt x="211898" y="560367"/>
                    </a:lnTo>
                    <a:lnTo>
                      <a:pt x="100439" y="459220"/>
                    </a:lnTo>
                    <a:lnTo>
                      <a:pt x="72374" y="433844"/>
                    </a:lnTo>
                    <a:cubicBezTo>
                      <a:pt x="67979" y="437968"/>
                      <a:pt x="63407" y="441913"/>
                      <a:pt x="58744" y="445679"/>
                    </a:cubicBezTo>
                    <a:lnTo>
                      <a:pt x="89679" y="473746"/>
                    </a:lnTo>
                    <a:lnTo>
                      <a:pt x="198538" y="572382"/>
                    </a:lnTo>
                    <a:lnTo>
                      <a:pt x="29242" y="725358"/>
                    </a:lnTo>
                    <a:lnTo>
                      <a:pt x="11308" y="741588"/>
                    </a:lnTo>
                    <a:lnTo>
                      <a:pt x="9873" y="742933"/>
                    </a:lnTo>
                    <a:lnTo>
                      <a:pt x="11308" y="744279"/>
                    </a:lnTo>
                    <a:lnTo>
                      <a:pt x="29242" y="760509"/>
                    </a:lnTo>
                    <a:lnTo>
                      <a:pt x="198179" y="913753"/>
                    </a:lnTo>
                    <a:lnTo>
                      <a:pt x="29242" y="1067088"/>
                    </a:lnTo>
                    <a:lnTo>
                      <a:pt x="11308" y="1083318"/>
                    </a:lnTo>
                    <a:lnTo>
                      <a:pt x="9873" y="1084663"/>
                    </a:lnTo>
                    <a:lnTo>
                      <a:pt x="11308" y="1086008"/>
                    </a:lnTo>
                    <a:lnTo>
                      <a:pt x="29242" y="1102239"/>
                    </a:lnTo>
                    <a:lnTo>
                      <a:pt x="198179" y="1255573"/>
                    </a:lnTo>
                    <a:lnTo>
                      <a:pt x="29242" y="1408818"/>
                    </a:lnTo>
                    <a:lnTo>
                      <a:pt x="11308" y="1425048"/>
                    </a:lnTo>
                    <a:lnTo>
                      <a:pt x="9873" y="1426393"/>
                    </a:lnTo>
                    <a:lnTo>
                      <a:pt x="11308" y="1427738"/>
                    </a:lnTo>
                    <a:lnTo>
                      <a:pt x="29242" y="1443968"/>
                    </a:lnTo>
                    <a:lnTo>
                      <a:pt x="198179" y="1597303"/>
                    </a:lnTo>
                    <a:lnTo>
                      <a:pt x="29242" y="1750637"/>
                    </a:lnTo>
                    <a:lnTo>
                      <a:pt x="11308" y="1766867"/>
                    </a:lnTo>
                    <a:lnTo>
                      <a:pt x="9873" y="1768213"/>
                    </a:lnTo>
                    <a:lnTo>
                      <a:pt x="11308" y="1769557"/>
                    </a:lnTo>
                    <a:lnTo>
                      <a:pt x="29242" y="1785788"/>
                    </a:lnTo>
                    <a:lnTo>
                      <a:pt x="198179" y="1939122"/>
                    </a:lnTo>
                    <a:lnTo>
                      <a:pt x="29242" y="2092457"/>
                    </a:lnTo>
                    <a:lnTo>
                      <a:pt x="11308" y="2108777"/>
                    </a:lnTo>
                    <a:lnTo>
                      <a:pt x="10" y="2118999"/>
                    </a:lnTo>
                    <a:lnTo>
                      <a:pt x="423787" y="2118999"/>
                    </a:lnTo>
                    <a:lnTo>
                      <a:pt x="412489" y="2108777"/>
                    </a:lnTo>
                    <a:close/>
                    <a:moveTo>
                      <a:pt x="47176" y="751900"/>
                    </a:moveTo>
                    <a:lnTo>
                      <a:pt x="37313" y="742933"/>
                    </a:lnTo>
                    <a:lnTo>
                      <a:pt x="47176" y="733967"/>
                    </a:lnTo>
                    <a:lnTo>
                      <a:pt x="212258" y="584129"/>
                    </a:lnTo>
                    <a:lnTo>
                      <a:pt x="377338" y="733967"/>
                    </a:lnTo>
                    <a:lnTo>
                      <a:pt x="387202" y="742933"/>
                    </a:lnTo>
                    <a:lnTo>
                      <a:pt x="377338" y="751900"/>
                    </a:lnTo>
                    <a:lnTo>
                      <a:pt x="211898" y="902096"/>
                    </a:lnTo>
                    <a:close/>
                    <a:moveTo>
                      <a:pt x="47176" y="1093630"/>
                    </a:moveTo>
                    <a:lnTo>
                      <a:pt x="37313" y="1084663"/>
                    </a:lnTo>
                    <a:lnTo>
                      <a:pt x="47176" y="1075696"/>
                    </a:lnTo>
                    <a:lnTo>
                      <a:pt x="212258" y="925948"/>
                    </a:lnTo>
                    <a:lnTo>
                      <a:pt x="377338" y="1075696"/>
                    </a:lnTo>
                    <a:lnTo>
                      <a:pt x="387202" y="1084663"/>
                    </a:lnTo>
                    <a:lnTo>
                      <a:pt x="377338" y="1093630"/>
                    </a:lnTo>
                    <a:lnTo>
                      <a:pt x="212258" y="1243468"/>
                    </a:lnTo>
                    <a:close/>
                    <a:moveTo>
                      <a:pt x="47176" y="1435360"/>
                    </a:moveTo>
                    <a:lnTo>
                      <a:pt x="37313" y="1426393"/>
                    </a:lnTo>
                    <a:lnTo>
                      <a:pt x="47176" y="1417426"/>
                    </a:lnTo>
                    <a:lnTo>
                      <a:pt x="212258" y="1267679"/>
                    </a:lnTo>
                    <a:lnTo>
                      <a:pt x="377338" y="1417426"/>
                    </a:lnTo>
                    <a:lnTo>
                      <a:pt x="387202" y="1426393"/>
                    </a:lnTo>
                    <a:lnTo>
                      <a:pt x="377338" y="1435360"/>
                    </a:lnTo>
                    <a:lnTo>
                      <a:pt x="212258" y="1585197"/>
                    </a:lnTo>
                    <a:close/>
                    <a:moveTo>
                      <a:pt x="47176" y="1777180"/>
                    </a:moveTo>
                    <a:lnTo>
                      <a:pt x="37313" y="1768213"/>
                    </a:lnTo>
                    <a:lnTo>
                      <a:pt x="47176" y="1759246"/>
                    </a:lnTo>
                    <a:lnTo>
                      <a:pt x="212258" y="1609408"/>
                    </a:lnTo>
                    <a:lnTo>
                      <a:pt x="377338" y="1759246"/>
                    </a:lnTo>
                    <a:lnTo>
                      <a:pt x="387202" y="1768213"/>
                    </a:lnTo>
                    <a:lnTo>
                      <a:pt x="377338" y="1777180"/>
                    </a:lnTo>
                    <a:lnTo>
                      <a:pt x="212258" y="1927017"/>
                    </a:lnTo>
                    <a:close/>
                    <a:moveTo>
                      <a:pt x="47176" y="2101065"/>
                    </a:moveTo>
                    <a:lnTo>
                      <a:pt x="211898" y="1951228"/>
                    </a:lnTo>
                    <a:lnTo>
                      <a:pt x="376980" y="2101065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09" name="Google Shape;1309;p6"/>
              <p:cNvSpPr/>
              <p:nvPr/>
            </p:nvSpPr>
            <p:spPr>
              <a:xfrm>
                <a:off x="12055626" y="4447598"/>
                <a:ext cx="17933" cy="2412105"/>
              </a:xfrm>
              <a:custGeom>
                <a:rect b="b" l="l" r="r" t="t"/>
                <a:pathLst>
                  <a:path extrusionOk="0" h="2412105" w="17933">
                    <a:moveTo>
                      <a:pt x="10" y="42347"/>
                    </a:moveTo>
                    <a:lnTo>
                      <a:pt x="10" y="2411859"/>
                    </a:lnTo>
                    <a:lnTo>
                      <a:pt x="17944" y="2411859"/>
                    </a:lnTo>
                    <a:lnTo>
                      <a:pt x="17944" y="-246"/>
                    </a:lnTo>
                    <a:cubicBezTo>
                      <a:pt x="11667" y="13922"/>
                      <a:pt x="6108" y="28179"/>
                      <a:pt x="10" y="42347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10" name="Google Shape;1310;p6"/>
              <p:cNvSpPr/>
              <p:nvPr/>
            </p:nvSpPr>
            <p:spPr>
              <a:xfrm>
                <a:off x="11955286" y="4688361"/>
                <a:ext cx="106347" cy="17933"/>
              </a:xfrm>
              <a:custGeom>
                <a:rect b="b" l="l" r="r" t="t"/>
                <a:pathLst>
                  <a:path extrusionOk="0" h="17933" w="106347">
                    <a:moveTo>
                      <a:pt x="10" y="17688"/>
                    </a:moveTo>
                    <a:lnTo>
                      <a:pt x="106358" y="17688"/>
                    </a:lnTo>
                    <a:lnTo>
                      <a:pt x="106358" y="-246"/>
                    </a:lnTo>
                    <a:lnTo>
                      <a:pt x="8977" y="-246"/>
                    </a:lnTo>
                    <a:cubicBezTo>
                      <a:pt x="6018" y="6031"/>
                      <a:pt x="2969" y="11949"/>
                      <a:pt x="10" y="17688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11" name="Google Shape;1311;p6"/>
              <p:cNvSpPr/>
              <p:nvPr/>
            </p:nvSpPr>
            <p:spPr>
              <a:xfrm>
                <a:off x="11754965" y="5030360"/>
                <a:ext cx="306937" cy="17933"/>
              </a:xfrm>
              <a:custGeom>
                <a:rect b="b" l="l" r="r" t="t"/>
                <a:pathLst>
                  <a:path extrusionOk="0" h="17933" w="306937">
                    <a:moveTo>
                      <a:pt x="7452" y="7465"/>
                    </a:moveTo>
                    <a:cubicBezTo>
                      <a:pt x="5120" y="10963"/>
                      <a:pt x="2609" y="14370"/>
                      <a:pt x="10" y="17688"/>
                    </a:cubicBezTo>
                    <a:lnTo>
                      <a:pt x="306948" y="17688"/>
                    </a:lnTo>
                    <a:lnTo>
                      <a:pt x="306948" y="-246"/>
                    </a:lnTo>
                    <a:lnTo>
                      <a:pt x="12652" y="-246"/>
                    </a:lnTo>
                    <a:cubicBezTo>
                      <a:pt x="10590" y="2264"/>
                      <a:pt x="8977" y="4954"/>
                      <a:pt x="7452" y="7465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12" name="Google Shape;1312;p6"/>
              <p:cNvSpPr/>
              <p:nvPr/>
            </p:nvSpPr>
            <p:spPr>
              <a:xfrm>
                <a:off x="11685112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-1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-1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13" name="Google Shape;1313;p6"/>
              <p:cNvSpPr/>
              <p:nvPr/>
            </p:nvSpPr>
            <p:spPr>
              <a:xfrm>
                <a:off x="11685112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-1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-1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14" name="Google Shape;1314;p6"/>
              <p:cNvSpPr/>
              <p:nvPr/>
            </p:nvSpPr>
            <p:spPr>
              <a:xfrm>
                <a:off x="11685112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-1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-1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15" name="Google Shape;1315;p6"/>
              <p:cNvSpPr/>
              <p:nvPr/>
            </p:nvSpPr>
            <p:spPr>
              <a:xfrm>
                <a:off x="11685112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-1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-1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16" name="Google Shape;1316;p6"/>
              <p:cNvSpPr/>
              <p:nvPr/>
            </p:nvSpPr>
            <p:spPr>
              <a:xfrm>
                <a:off x="148974" y="5129086"/>
                <a:ext cx="142753" cy="118273"/>
              </a:xfrm>
              <a:custGeom>
                <a:rect b="b" l="l" r="r" t="t"/>
                <a:pathLst>
                  <a:path extrusionOk="0" h="118273" w="142753">
                    <a:moveTo>
                      <a:pt x="10" y="-246"/>
                    </a:moveTo>
                    <a:lnTo>
                      <a:pt x="10" y="49789"/>
                    </a:lnTo>
                    <a:cubicBezTo>
                      <a:pt x="42872" y="74117"/>
                      <a:pt x="85525" y="96866"/>
                      <a:pt x="127968" y="118028"/>
                    </a:cubicBezTo>
                    <a:lnTo>
                      <a:pt x="142763" y="104578"/>
                    </a:lnTo>
                    <a:cubicBezTo>
                      <a:pt x="89316" y="78412"/>
                      <a:pt x="40973" y="42921"/>
                      <a:pt x="10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17" name="Google Shape;1317;p6"/>
              <p:cNvSpPr/>
              <p:nvPr/>
            </p:nvSpPr>
            <p:spPr>
              <a:xfrm>
                <a:off x="294238" y="5242069"/>
                <a:ext cx="147147" cy="80074"/>
              </a:xfrm>
              <a:custGeom>
                <a:rect b="b" l="l" r="r" t="t"/>
                <a:pathLst>
                  <a:path extrusionOk="0" h="80074" w="147147">
                    <a:moveTo>
                      <a:pt x="15254" y="-246"/>
                    </a:moveTo>
                    <a:lnTo>
                      <a:pt x="10" y="13653"/>
                    </a:lnTo>
                    <a:cubicBezTo>
                      <a:pt x="49447" y="37864"/>
                      <a:pt x="98496" y="59922"/>
                      <a:pt x="147157" y="79829"/>
                    </a:cubicBezTo>
                    <a:lnTo>
                      <a:pt x="84389" y="22530"/>
                    </a:lnTo>
                    <a:cubicBezTo>
                      <a:pt x="60678" y="17132"/>
                      <a:pt x="37530" y="9501"/>
                      <a:pt x="15254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18" name="Google Shape;1318;p6"/>
              <p:cNvSpPr/>
              <p:nvPr/>
            </p:nvSpPr>
            <p:spPr>
              <a:xfrm>
                <a:off x="1413491" y="5405087"/>
                <a:ext cx="69403" cy="18561"/>
              </a:xfrm>
              <a:custGeom>
                <a:rect b="b" l="l" r="r" t="t"/>
                <a:pathLst>
                  <a:path extrusionOk="0" h="18561" w="69403">
                    <a:moveTo>
                      <a:pt x="10" y="2354"/>
                    </a:moveTo>
                    <a:lnTo>
                      <a:pt x="10" y="18316"/>
                    </a:lnTo>
                    <a:lnTo>
                      <a:pt x="17944" y="13922"/>
                    </a:lnTo>
                    <a:cubicBezTo>
                      <a:pt x="23952" y="12487"/>
                      <a:pt x="29959" y="10873"/>
                      <a:pt x="35878" y="9259"/>
                    </a:cubicBezTo>
                    <a:cubicBezTo>
                      <a:pt x="41796" y="7645"/>
                      <a:pt x="49597" y="5583"/>
                      <a:pt x="56412" y="3610"/>
                    </a:cubicBezTo>
                    <a:lnTo>
                      <a:pt x="69414" y="-246"/>
                    </a:lnTo>
                    <a:cubicBezTo>
                      <a:pt x="46485" y="3619"/>
                      <a:pt x="23162" y="4489"/>
                      <a:pt x="10" y="2354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19" name="Google Shape;1319;p6"/>
              <p:cNvSpPr/>
              <p:nvPr/>
            </p:nvSpPr>
            <p:spPr>
              <a:xfrm>
                <a:off x="2851876" y="4289870"/>
                <a:ext cx="178352" cy="77832"/>
              </a:xfrm>
              <a:custGeom>
                <a:rect b="b" l="l" r="r" t="t"/>
                <a:pathLst>
                  <a:path extrusionOk="0" h="77832" w="178352">
                    <a:moveTo>
                      <a:pt x="53722" y="43692"/>
                    </a:moveTo>
                    <a:cubicBezTo>
                      <a:pt x="37761" y="51493"/>
                      <a:pt x="22606" y="60102"/>
                      <a:pt x="7452" y="69158"/>
                    </a:cubicBezTo>
                    <a:cubicBezTo>
                      <a:pt x="5273" y="72216"/>
                      <a:pt x="2771" y="75040"/>
                      <a:pt x="10" y="77587"/>
                    </a:cubicBezTo>
                    <a:lnTo>
                      <a:pt x="7093" y="74718"/>
                    </a:lnTo>
                    <a:cubicBezTo>
                      <a:pt x="23593" y="68172"/>
                      <a:pt x="40540" y="62164"/>
                      <a:pt x="57757" y="56784"/>
                    </a:cubicBezTo>
                    <a:cubicBezTo>
                      <a:pt x="97175" y="44284"/>
                      <a:pt x="137491" y="34842"/>
                      <a:pt x="178362" y="28538"/>
                    </a:cubicBezTo>
                    <a:lnTo>
                      <a:pt x="146619" y="-246"/>
                    </a:lnTo>
                    <a:cubicBezTo>
                      <a:pt x="116311" y="15715"/>
                      <a:pt x="84568" y="28717"/>
                      <a:pt x="53722" y="43692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20" name="Google Shape;1320;p6"/>
              <p:cNvSpPr/>
              <p:nvPr/>
            </p:nvSpPr>
            <p:spPr>
              <a:xfrm>
                <a:off x="2695941" y="4423208"/>
                <a:ext cx="35867" cy="26900"/>
              </a:xfrm>
              <a:custGeom>
                <a:rect b="b" l="l" r="r" t="t"/>
                <a:pathLst>
                  <a:path extrusionOk="0" h="26900" w="35867">
                    <a:moveTo>
                      <a:pt x="10" y="-246"/>
                    </a:moveTo>
                    <a:lnTo>
                      <a:pt x="10" y="26655"/>
                    </a:lnTo>
                    <a:cubicBezTo>
                      <a:pt x="5928" y="22709"/>
                      <a:pt x="11936" y="18943"/>
                      <a:pt x="17944" y="15177"/>
                    </a:cubicBezTo>
                    <a:cubicBezTo>
                      <a:pt x="23952" y="11411"/>
                      <a:pt x="30049" y="7824"/>
                      <a:pt x="35878" y="4148"/>
                    </a:cubicBezTo>
                    <a:cubicBezTo>
                      <a:pt x="23799" y="4013"/>
                      <a:pt x="11766" y="2534"/>
                      <a:pt x="10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21" name="Google Shape;1321;p6"/>
              <p:cNvSpPr/>
              <p:nvPr/>
            </p:nvSpPr>
            <p:spPr>
              <a:xfrm>
                <a:off x="3015074" y="4242794"/>
                <a:ext cx="81419" cy="72632"/>
              </a:xfrm>
              <a:custGeom>
                <a:rect b="b" l="l" r="r" t="t"/>
                <a:pathLst>
                  <a:path extrusionOk="0" h="72632" w="81419">
                    <a:moveTo>
                      <a:pt x="51659" y="8990"/>
                    </a:moveTo>
                    <a:lnTo>
                      <a:pt x="42065" y="11321"/>
                    </a:lnTo>
                    <a:cubicBezTo>
                      <a:pt x="38532" y="13931"/>
                      <a:pt x="34855" y="16325"/>
                      <a:pt x="31036" y="18495"/>
                    </a:cubicBezTo>
                    <a:cubicBezTo>
                      <a:pt x="20813" y="25400"/>
                      <a:pt x="10232" y="31856"/>
                      <a:pt x="10" y="37774"/>
                    </a:cubicBezTo>
                    <a:lnTo>
                      <a:pt x="38209" y="72386"/>
                    </a:lnTo>
                    <a:cubicBezTo>
                      <a:pt x="46728" y="71310"/>
                      <a:pt x="55067" y="70414"/>
                      <a:pt x="63496" y="69696"/>
                    </a:cubicBezTo>
                    <a:cubicBezTo>
                      <a:pt x="69504" y="69158"/>
                      <a:pt x="75422" y="68620"/>
                      <a:pt x="81430" y="68262"/>
                    </a:cubicBezTo>
                    <a:lnTo>
                      <a:pt x="81430" y="-246"/>
                    </a:lnTo>
                    <a:cubicBezTo>
                      <a:pt x="71683" y="3368"/>
                      <a:pt x="61747" y="6452"/>
                      <a:pt x="51659" y="8990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22" name="Google Shape;1322;p6"/>
              <p:cNvSpPr/>
              <p:nvPr/>
            </p:nvSpPr>
            <p:spPr>
              <a:xfrm>
                <a:off x="3977047" y="4668723"/>
                <a:ext cx="403242" cy="464397"/>
              </a:xfrm>
              <a:custGeom>
                <a:rect b="b" l="l" r="r" t="t"/>
                <a:pathLst>
                  <a:path extrusionOk="0" h="464397" w="403242">
                    <a:moveTo>
                      <a:pt x="401908" y="315300"/>
                    </a:moveTo>
                    <a:cubicBezTo>
                      <a:pt x="334566" y="326419"/>
                      <a:pt x="260499" y="302478"/>
                      <a:pt x="229474" y="238095"/>
                    </a:cubicBezTo>
                    <a:cubicBezTo>
                      <a:pt x="223107" y="224573"/>
                      <a:pt x="215862" y="211481"/>
                      <a:pt x="207774" y="198910"/>
                    </a:cubicBezTo>
                    <a:cubicBezTo>
                      <a:pt x="206967" y="197654"/>
                      <a:pt x="205891" y="196219"/>
                      <a:pt x="204725" y="194695"/>
                    </a:cubicBezTo>
                    <a:lnTo>
                      <a:pt x="202752" y="192723"/>
                    </a:lnTo>
                    <a:cubicBezTo>
                      <a:pt x="190468" y="179631"/>
                      <a:pt x="178362" y="166629"/>
                      <a:pt x="165002" y="154434"/>
                    </a:cubicBezTo>
                    <a:cubicBezTo>
                      <a:pt x="134245" y="126367"/>
                      <a:pt x="100709" y="101439"/>
                      <a:pt x="69504" y="73731"/>
                    </a:cubicBezTo>
                    <a:cubicBezTo>
                      <a:pt x="44172" y="51619"/>
                      <a:pt x="21324" y="26808"/>
                      <a:pt x="1355" y="-246"/>
                    </a:cubicBezTo>
                    <a:lnTo>
                      <a:pt x="1355" y="27641"/>
                    </a:lnTo>
                    <a:lnTo>
                      <a:pt x="10" y="28897"/>
                    </a:lnTo>
                    <a:lnTo>
                      <a:pt x="1355" y="30152"/>
                    </a:lnTo>
                    <a:lnTo>
                      <a:pt x="1355" y="94893"/>
                    </a:lnTo>
                    <a:lnTo>
                      <a:pt x="19289" y="111930"/>
                    </a:lnTo>
                    <a:cubicBezTo>
                      <a:pt x="45831" y="137038"/>
                      <a:pt x="72436" y="162388"/>
                      <a:pt x="99095" y="187970"/>
                    </a:cubicBezTo>
                    <a:lnTo>
                      <a:pt x="148861" y="235494"/>
                    </a:lnTo>
                    <a:lnTo>
                      <a:pt x="161863" y="247869"/>
                    </a:lnTo>
                    <a:cubicBezTo>
                      <a:pt x="202214" y="286158"/>
                      <a:pt x="242566" y="324357"/>
                      <a:pt x="284082" y="361659"/>
                    </a:cubicBezTo>
                    <a:lnTo>
                      <a:pt x="303989" y="379593"/>
                    </a:lnTo>
                    <a:cubicBezTo>
                      <a:pt x="314570" y="389098"/>
                      <a:pt x="325151" y="398424"/>
                      <a:pt x="335732" y="407749"/>
                    </a:cubicBezTo>
                    <a:lnTo>
                      <a:pt x="349272" y="419586"/>
                    </a:lnTo>
                    <a:lnTo>
                      <a:pt x="383974" y="449177"/>
                    </a:lnTo>
                    <a:lnTo>
                      <a:pt x="401908" y="464151"/>
                    </a:lnTo>
                    <a:lnTo>
                      <a:pt x="401908" y="371613"/>
                    </a:lnTo>
                    <a:lnTo>
                      <a:pt x="403253" y="370358"/>
                    </a:lnTo>
                    <a:lnTo>
                      <a:pt x="401908" y="369102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23" name="Google Shape;1323;p6"/>
              <p:cNvSpPr/>
              <p:nvPr/>
            </p:nvSpPr>
            <p:spPr>
              <a:xfrm>
                <a:off x="6542307" y="4203250"/>
                <a:ext cx="194403" cy="350607"/>
              </a:xfrm>
              <a:custGeom>
                <a:rect b="b" l="l" r="r" t="t"/>
                <a:pathLst>
                  <a:path extrusionOk="0" h="350607" w="194403">
                    <a:moveTo>
                      <a:pt x="36147" y="143404"/>
                    </a:moveTo>
                    <a:lnTo>
                      <a:pt x="19289" y="143404"/>
                    </a:lnTo>
                    <a:lnTo>
                      <a:pt x="19289" y="117221"/>
                    </a:lnTo>
                    <a:cubicBezTo>
                      <a:pt x="13398" y="119077"/>
                      <a:pt x="7408" y="120637"/>
                      <a:pt x="1355" y="121884"/>
                    </a:cubicBezTo>
                    <a:lnTo>
                      <a:pt x="1355" y="150937"/>
                    </a:lnTo>
                    <a:lnTo>
                      <a:pt x="10" y="152192"/>
                    </a:lnTo>
                    <a:lnTo>
                      <a:pt x="1355" y="153447"/>
                    </a:lnTo>
                    <a:lnTo>
                      <a:pt x="1355" y="350361"/>
                    </a:lnTo>
                    <a:cubicBezTo>
                      <a:pt x="7453" y="340498"/>
                      <a:pt x="13371" y="330634"/>
                      <a:pt x="19289" y="320681"/>
                    </a:cubicBezTo>
                    <a:cubicBezTo>
                      <a:pt x="38837" y="288220"/>
                      <a:pt x="57963" y="255339"/>
                      <a:pt x="76678" y="222044"/>
                    </a:cubicBezTo>
                    <a:cubicBezTo>
                      <a:pt x="79726" y="216754"/>
                      <a:pt x="82775" y="211374"/>
                      <a:pt x="85644" y="205993"/>
                    </a:cubicBezTo>
                    <a:cubicBezTo>
                      <a:pt x="93957" y="191225"/>
                      <a:pt x="102143" y="176286"/>
                      <a:pt x="110214" y="161159"/>
                    </a:cubicBezTo>
                    <a:lnTo>
                      <a:pt x="119987" y="143225"/>
                    </a:lnTo>
                    <a:cubicBezTo>
                      <a:pt x="145337" y="96059"/>
                      <a:pt x="170140" y="48238"/>
                      <a:pt x="194413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24" name="Google Shape;1324;p6"/>
              <p:cNvSpPr/>
              <p:nvPr/>
            </p:nvSpPr>
            <p:spPr>
              <a:xfrm>
                <a:off x="6798313" y="3670614"/>
                <a:ext cx="147147" cy="269097"/>
              </a:xfrm>
              <a:custGeom>
                <a:rect b="b" l="l" r="r" t="t"/>
                <a:pathLst>
                  <a:path extrusionOk="0" h="269097" w="147147">
                    <a:moveTo>
                      <a:pt x="145543" y="292"/>
                    </a:moveTo>
                    <a:lnTo>
                      <a:pt x="145005" y="-246"/>
                    </a:lnTo>
                    <a:cubicBezTo>
                      <a:pt x="137832" y="13384"/>
                      <a:pt x="130057" y="26834"/>
                      <a:pt x="121691" y="40105"/>
                    </a:cubicBezTo>
                    <a:cubicBezTo>
                      <a:pt x="99013" y="76923"/>
                      <a:pt x="63217" y="103771"/>
                      <a:pt x="21530" y="115248"/>
                    </a:cubicBezTo>
                    <a:lnTo>
                      <a:pt x="12563" y="123498"/>
                    </a:lnTo>
                    <a:cubicBezTo>
                      <a:pt x="10653" y="152542"/>
                      <a:pt x="6457" y="181379"/>
                      <a:pt x="10" y="209760"/>
                    </a:cubicBezTo>
                    <a:lnTo>
                      <a:pt x="65109" y="268852"/>
                    </a:lnTo>
                    <a:cubicBezTo>
                      <a:pt x="86272" y="223120"/>
                      <a:pt x="107192" y="177272"/>
                      <a:pt x="127878" y="131299"/>
                    </a:cubicBezTo>
                    <a:cubicBezTo>
                      <a:pt x="133886" y="118028"/>
                      <a:pt x="139804" y="104398"/>
                      <a:pt x="145812" y="91396"/>
                    </a:cubicBezTo>
                    <a:lnTo>
                      <a:pt x="145812" y="2803"/>
                    </a:lnTo>
                    <a:lnTo>
                      <a:pt x="147157" y="154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25" name="Google Shape;1325;p6"/>
              <p:cNvSpPr/>
              <p:nvPr/>
            </p:nvSpPr>
            <p:spPr>
              <a:xfrm>
                <a:off x="7825924" y="2305488"/>
                <a:ext cx="10580" cy="6994"/>
              </a:xfrm>
              <a:custGeom>
                <a:rect b="b" l="l" r="r" t="t"/>
                <a:pathLst>
                  <a:path extrusionOk="0" h="6994" w="10580">
                    <a:moveTo>
                      <a:pt x="10" y="-246"/>
                    </a:moveTo>
                    <a:lnTo>
                      <a:pt x="10591" y="-246"/>
                    </a:lnTo>
                    <a:cubicBezTo>
                      <a:pt x="7004" y="1996"/>
                      <a:pt x="3507" y="4417"/>
                      <a:pt x="10" y="6748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26" name="Google Shape;1326;p6"/>
              <p:cNvSpPr/>
              <p:nvPr/>
            </p:nvSpPr>
            <p:spPr>
              <a:xfrm>
                <a:off x="7840002" y="2298852"/>
                <a:ext cx="5021" cy="4304"/>
              </a:xfrm>
              <a:custGeom>
                <a:rect b="b" l="l" r="r" t="t"/>
                <a:pathLst>
                  <a:path extrusionOk="0" h="4304" w="5021">
                    <a:moveTo>
                      <a:pt x="3866" y="-246"/>
                    </a:moveTo>
                    <a:lnTo>
                      <a:pt x="5031" y="830"/>
                    </a:lnTo>
                    <a:lnTo>
                      <a:pt x="10" y="405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27" name="Google Shape;1327;p6"/>
              <p:cNvSpPr/>
              <p:nvPr/>
            </p:nvSpPr>
            <p:spPr>
              <a:xfrm>
                <a:off x="9106760" y="2638072"/>
                <a:ext cx="146430" cy="248383"/>
              </a:xfrm>
              <a:custGeom>
                <a:rect b="b" l="l" r="r" t="t"/>
                <a:pathLst>
                  <a:path extrusionOk="0" h="248383" w="146430">
                    <a:moveTo>
                      <a:pt x="120705" y="177837"/>
                    </a:moveTo>
                    <a:cubicBezTo>
                      <a:pt x="88424" y="128161"/>
                      <a:pt x="56592" y="78035"/>
                      <a:pt x="22696" y="29435"/>
                    </a:cubicBezTo>
                    <a:lnTo>
                      <a:pt x="19379" y="26475"/>
                    </a:lnTo>
                    <a:lnTo>
                      <a:pt x="19379" y="24772"/>
                    </a:lnTo>
                    <a:cubicBezTo>
                      <a:pt x="14357" y="17598"/>
                      <a:pt x="9426" y="10425"/>
                      <a:pt x="4314" y="3341"/>
                    </a:cubicBezTo>
                    <a:lnTo>
                      <a:pt x="1445" y="-246"/>
                    </a:lnTo>
                    <a:lnTo>
                      <a:pt x="1445" y="7555"/>
                    </a:lnTo>
                    <a:lnTo>
                      <a:pt x="10" y="8900"/>
                    </a:lnTo>
                    <a:lnTo>
                      <a:pt x="1445" y="10245"/>
                    </a:lnTo>
                    <a:lnTo>
                      <a:pt x="1445" y="95252"/>
                    </a:lnTo>
                    <a:cubicBezTo>
                      <a:pt x="7453" y="102963"/>
                      <a:pt x="13460" y="110765"/>
                      <a:pt x="19379" y="118566"/>
                    </a:cubicBezTo>
                    <a:cubicBezTo>
                      <a:pt x="51122" y="160414"/>
                      <a:pt x="82327" y="203599"/>
                      <a:pt x="112904" y="248138"/>
                    </a:cubicBezTo>
                    <a:lnTo>
                      <a:pt x="146441" y="21774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28" name="Google Shape;1328;p6"/>
              <p:cNvSpPr/>
              <p:nvPr/>
            </p:nvSpPr>
            <p:spPr>
              <a:xfrm>
                <a:off x="9229698" y="2871391"/>
                <a:ext cx="280216" cy="494078"/>
              </a:xfrm>
              <a:custGeom>
                <a:rect b="b" l="l" r="r" t="t"/>
                <a:pathLst>
                  <a:path extrusionOk="0" h="494078" w="280216">
                    <a:moveTo>
                      <a:pt x="279061" y="301850"/>
                    </a:moveTo>
                    <a:lnTo>
                      <a:pt x="275294" y="299070"/>
                    </a:lnTo>
                    <a:cubicBezTo>
                      <a:pt x="176658" y="218368"/>
                      <a:pt x="102860" y="107447"/>
                      <a:pt x="33187" y="-246"/>
                    </a:cubicBezTo>
                    <a:lnTo>
                      <a:pt x="10" y="29883"/>
                    </a:lnTo>
                    <a:cubicBezTo>
                      <a:pt x="17585" y="55645"/>
                      <a:pt x="34890" y="81801"/>
                      <a:pt x="52017" y="108344"/>
                    </a:cubicBezTo>
                    <a:lnTo>
                      <a:pt x="63585" y="126278"/>
                    </a:lnTo>
                    <a:cubicBezTo>
                      <a:pt x="85464" y="160468"/>
                      <a:pt x="107074" y="195296"/>
                      <a:pt x="128416" y="230742"/>
                    </a:cubicBezTo>
                    <a:cubicBezTo>
                      <a:pt x="131644" y="235943"/>
                      <a:pt x="134782" y="241144"/>
                      <a:pt x="137921" y="246434"/>
                    </a:cubicBezTo>
                    <a:cubicBezTo>
                      <a:pt x="172264" y="303581"/>
                      <a:pt x="205980" y="362018"/>
                      <a:pt x="239157" y="421738"/>
                    </a:cubicBezTo>
                    <a:cubicBezTo>
                      <a:pt x="244448" y="431153"/>
                      <a:pt x="249649" y="440568"/>
                      <a:pt x="254849" y="450073"/>
                    </a:cubicBezTo>
                    <a:cubicBezTo>
                      <a:pt x="256912" y="453750"/>
                      <a:pt x="258975" y="457426"/>
                      <a:pt x="260947" y="461103"/>
                    </a:cubicBezTo>
                    <a:cubicBezTo>
                      <a:pt x="262920" y="464779"/>
                      <a:pt x="263547" y="465676"/>
                      <a:pt x="264713" y="468007"/>
                    </a:cubicBezTo>
                    <a:cubicBezTo>
                      <a:pt x="265431" y="469101"/>
                      <a:pt x="266058" y="470240"/>
                      <a:pt x="266597" y="471415"/>
                    </a:cubicBezTo>
                    <a:lnTo>
                      <a:pt x="278881" y="493832"/>
                    </a:lnTo>
                    <a:lnTo>
                      <a:pt x="278881" y="460296"/>
                    </a:lnTo>
                    <a:lnTo>
                      <a:pt x="280226" y="459040"/>
                    </a:lnTo>
                    <a:lnTo>
                      <a:pt x="278881" y="457785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29" name="Google Shape;1329;p6"/>
              <p:cNvSpPr/>
              <p:nvPr/>
            </p:nvSpPr>
            <p:spPr>
              <a:xfrm>
                <a:off x="10390467" y="4843937"/>
                <a:ext cx="82764" cy="173241"/>
              </a:xfrm>
              <a:custGeom>
                <a:rect b="b" l="l" r="r" t="t"/>
                <a:pathLst>
                  <a:path extrusionOk="0" h="173241" w="82764">
                    <a:moveTo>
                      <a:pt x="62778" y="94176"/>
                    </a:moveTo>
                    <a:cubicBezTo>
                      <a:pt x="39195" y="64531"/>
                      <a:pt x="18213" y="32941"/>
                      <a:pt x="10" y="-246"/>
                    </a:cubicBezTo>
                    <a:lnTo>
                      <a:pt x="10" y="141970"/>
                    </a:lnTo>
                    <a:cubicBezTo>
                      <a:pt x="5928" y="150130"/>
                      <a:pt x="11935" y="158200"/>
                      <a:pt x="17944" y="166180"/>
                    </a:cubicBezTo>
                    <a:lnTo>
                      <a:pt x="23054" y="172995"/>
                    </a:lnTo>
                    <a:lnTo>
                      <a:pt x="82774" y="119194"/>
                    </a:lnTo>
                    <a:cubicBezTo>
                      <a:pt x="76049" y="110675"/>
                      <a:pt x="69234" y="102605"/>
                      <a:pt x="62778" y="9417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30" name="Google Shape;1330;p6"/>
              <p:cNvSpPr/>
              <p:nvPr/>
            </p:nvSpPr>
            <p:spPr>
              <a:xfrm>
                <a:off x="10423823" y="4976289"/>
                <a:ext cx="367374" cy="397594"/>
              </a:xfrm>
              <a:custGeom>
                <a:rect b="b" l="l" r="r" t="t"/>
                <a:pathLst>
                  <a:path extrusionOk="0" h="397594" w="367374">
                    <a:moveTo>
                      <a:pt x="249381" y="217023"/>
                    </a:moveTo>
                    <a:cubicBezTo>
                      <a:pt x="234944" y="188212"/>
                      <a:pt x="221852" y="159070"/>
                      <a:pt x="210106" y="129596"/>
                    </a:cubicBezTo>
                    <a:cubicBezTo>
                      <a:pt x="155945" y="91997"/>
                      <a:pt x="106089" y="48444"/>
                      <a:pt x="61613" y="-246"/>
                    </a:cubicBezTo>
                    <a:lnTo>
                      <a:pt x="1982" y="53556"/>
                    </a:lnTo>
                    <a:lnTo>
                      <a:pt x="10" y="53556"/>
                    </a:lnTo>
                    <a:lnTo>
                      <a:pt x="818" y="54632"/>
                    </a:lnTo>
                    <a:cubicBezTo>
                      <a:pt x="5211" y="60281"/>
                      <a:pt x="9785" y="65930"/>
                      <a:pt x="13999" y="71490"/>
                    </a:cubicBezTo>
                    <a:cubicBezTo>
                      <a:pt x="24669" y="85209"/>
                      <a:pt x="35520" y="98390"/>
                      <a:pt x="46369" y="111751"/>
                    </a:cubicBezTo>
                    <a:cubicBezTo>
                      <a:pt x="141867" y="227155"/>
                      <a:pt x="242117" y="321398"/>
                      <a:pt x="349451" y="386767"/>
                    </a:cubicBezTo>
                    <a:lnTo>
                      <a:pt x="349451" y="386767"/>
                    </a:lnTo>
                    <a:cubicBezTo>
                      <a:pt x="355369" y="390354"/>
                      <a:pt x="361378" y="393941"/>
                      <a:pt x="367385" y="397348"/>
                    </a:cubicBezTo>
                    <a:lnTo>
                      <a:pt x="367385" y="389637"/>
                    </a:lnTo>
                    <a:cubicBezTo>
                      <a:pt x="319950" y="338104"/>
                      <a:pt x="280137" y="279962"/>
                      <a:pt x="249381" y="217023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31" name="Google Shape;1331;p6"/>
              <p:cNvSpPr/>
              <p:nvPr/>
            </p:nvSpPr>
            <p:spPr>
              <a:xfrm>
                <a:off x="11673365" y="4642181"/>
                <a:ext cx="329266" cy="563750"/>
              </a:xfrm>
              <a:custGeom>
                <a:rect b="b" l="l" r="r" t="t"/>
                <a:pathLst>
                  <a:path extrusionOk="0" h="563750" w="329266">
                    <a:moveTo>
                      <a:pt x="89052" y="395644"/>
                    </a:moveTo>
                    <a:cubicBezTo>
                      <a:pt x="67711" y="428338"/>
                      <a:pt x="36506" y="453445"/>
                      <a:pt x="10" y="467380"/>
                    </a:cubicBezTo>
                    <a:lnTo>
                      <a:pt x="10" y="563505"/>
                    </a:lnTo>
                    <a:cubicBezTo>
                      <a:pt x="6018" y="556959"/>
                      <a:pt x="12026" y="550324"/>
                      <a:pt x="17944" y="543509"/>
                    </a:cubicBezTo>
                    <a:cubicBezTo>
                      <a:pt x="38299" y="520195"/>
                      <a:pt x="58385" y="495536"/>
                      <a:pt x="78023" y="469263"/>
                    </a:cubicBezTo>
                    <a:cubicBezTo>
                      <a:pt x="81610" y="464537"/>
                      <a:pt x="85196" y="459695"/>
                      <a:pt x="88783" y="454737"/>
                    </a:cubicBezTo>
                    <a:cubicBezTo>
                      <a:pt x="100171" y="439071"/>
                      <a:pt x="111469" y="422877"/>
                      <a:pt x="122678" y="406135"/>
                    </a:cubicBezTo>
                    <a:lnTo>
                      <a:pt x="134514" y="388202"/>
                    </a:lnTo>
                    <a:cubicBezTo>
                      <a:pt x="152807" y="360108"/>
                      <a:pt x="170741" y="330607"/>
                      <a:pt x="188315" y="299698"/>
                    </a:cubicBezTo>
                    <a:cubicBezTo>
                      <a:pt x="197282" y="284006"/>
                      <a:pt x="206249" y="267955"/>
                      <a:pt x="215216" y="251725"/>
                    </a:cubicBezTo>
                    <a:cubicBezTo>
                      <a:pt x="218176" y="246345"/>
                      <a:pt x="221045" y="240875"/>
                      <a:pt x="224183" y="235405"/>
                    </a:cubicBezTo>
                    <a:cubicBezTo>
                      <a:pt x="230102" y="224107"/>
                      <a:pt x="236110" y="212540"/>
                      <a:pt x="242117" y="200972"/>
                    </a:cubicBezTo>
                    <a:cubicBezTo>
                      <a:pt x="249471" y="186446"/>
                      <a:pt x="256823" y="171829"/>
                      <a:pt x="263997" y="156945"/>
                    </a:cubicBezTo>
                    <a:cubicBezTo>
                      <a:pt x="278613" y="127058"/>
                      <a:pt x="292870" y="96212"/>
                      <a:pt x="306949" y="64406"/>
                    </a:cubicBezTo>
                    <a:cubicBezTo>
                      <a:pt x="309638" y="58488"/>
                      <a:pt x="312239" y="52480"/>
                      <a:pt x="314840" y="46472"/>
                    </a:cubicBezTo>
                    <a:cubicBezTo>
                      <a:pt x="319681" y="35443"/>
                      <a:pt x="324524" y="24413"/>
                      <a:pt x="329276" y="13204"/>
                    </a:cubicBezTo>
                    <a:lnTo>
                      <a:pt x="314481" y="-246"/>
                    </a:lnTo>
                    <a:cubicBezTo>
                      <a:pt x="249381" y="137190"/>
                      <a:pt x="174058" y="269524"/>
                      <a:pt x="89052" y="395644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32" name="Google Shape;1332;p6"/>
              <p:cNvSpPr/>
              <p:nvPr/>
            </p:nvSpPr>
            <p:spPr>
              <a:xfrm>
                <a:off x="11995009" y="4447598"/>
                <a:ext cx="78550" cy="190188"/>
              </a:xfrm>
              <a:custGeom>
                <a:rect b="b" l="l" r="r" t="t"/>
                <a:pathLst>
                  <a:path extrusionOk="0" h="190188" w="78550">
                    <a:moveTo>
                      <a:pt x="38209" y="93817"/>
                    </a:moveTo>
                    <a:cubicBezTo>
                      <a:pt x="25924" y="121704"/>
                      <a:pt x="13102" y="149412"/>
                      <a:pt x="10" y="177120"/>
                    </a:cubicBezTo>
                    <a:lnTo>
                      <a:pt x="14178" y="189943"/>
                    </a:lnTo>
                    <a:cubicBezTo>
                      <a:pt x="29960" y="152461"/>
                      <a:pt x="45473" y="114199"/>
                      <a:pt x="60626" y="75166"/>
                    </a:cubicBezTo>
                    <a:cubicBezTo>
                      <a:pt x="66635" y="59743"/>
                      <a:pt x="72553" y="44230"/>
                      <a:pt x="78560" y="28628"/>
                    </a:cubicBezTo>
                    <a:lnTo>
                      <a:pt x="78560" y="-246"/>
                    </a:lnTo>
                    <a:cubicBezTo>
                      <a:pt x="65469" y="31255"/>
                      <a:pt x="52018" y="62612"/>
                      <a:pt x="38209" y="93817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1333" name="Google Shape;1333;p6"/>
            <p:cNvSpPr/>
            <p:nvPr/>
          </p:nvSpPr>
          <p:spPr>
            <a:xfrm>
              <a:off x="1" y="2177475"/>
              <a:ext cx="12191999" cy="3403847"/>
            </a:xfrm>
            <a:custGeom>
              <a:rect b="b" l="l" r="r" t="t"/>
              <a:pathLst>
                <a:path extrusionOk="0" h="3455682" w="12191999">
                  <a:moveTo>
                    <a:pt x="8222721" y="6"/>
                  </a:moveTo>
                  <a:cubicBezTo>
                    <a:pt x="8599332" y="-1339"/>
                    <a:pt x="8939089" y="199699"/>
                    <a:pt x="9261989" y="614420"/>
                  </a:cubicBezTo>
                  <a:cubicBezTo>
                    <a:pt x="9536197" y="966551"/>
                    <a:pt x="9764137" y="1424224"/>
                    <a:pt x="9984723" y="1866921"/>
                  </a:cubicBezTo>
                  <a:cubicBezTo>
                    <a:pt x="10345642" y="2591808"/>
                    <a:pt x="10686386" y="3275985"/>
                    <a:pt x="11127380" y="3275985"/>
                  </a:cubicBezTo>
                  <a:lnTo>
                    <a:pt x="11132491" y="3275985"/>
                  </a:lnTo>
                  <a:cubicBezTo>
                    <a:pt x="11359623" y="3273205"/>
                    <a:pt x="11542907" y="3136011"/>
                    <a:pt x="11709512" y="2844227"/>
                  </a:cubicBezTo>
                  <a:cubicBezTo>
                    <a:pt x="11869214" y="2564459"/>
                    <a:pt x="11992689" y="2180674"/>
                    <a:pt x="12123337" y="1774382"/>
                  </a:cubicBezTo>
                  <a:cubicBezTo>
                    <a:pt x="12145215" y="1706350"/>
                    <a:pt x="12167365" y="1637843"/>
                    <a:pt x="12189782" y="1568860"/>
                  </a:cubicBezTo>
                  <a:lnTo>
                    <a:pt x="12191999" y="1569543"/>
                  </a:lnTo>
                  <a:lnTo>
                    <a:pt x="12191999" y="2153883"/>
                  </a:lnTo>
                  <a:lnTo>
                    <a:pt x="12122424" y="2355705"/>
                  </a:lnTo>
                  <a:cubicBezTo>
                    <a:pt x="12045711" y="2569453"/>
                    <a:pt x="11964421" y="2765811"/>
                    <a:pt x="11869662" y="2931655"/>
                  </a:cubicBezTo>
                  <a:cubicBezTo>
                    <a:pt x="11670596" y="3280378"/>
                    <a:pt x="11430282" y="3451737"/>
                    <a:pt x="11134373" y="3455323"/>
                  </a:cubicBezTo>
                  <a:lnTo>
                    <a:pt x="11126662" y="3455323"/>
                  </a:lnTo>
                  <a:cubicBezTo>
                    <a:pt x="10571519" y="3455323"/>
                    <a:pt x="10206116" y="2721828"/>
                    <a:pt x="9819373" y="1945471"/>
                  </a:cubicBezTo>
                  <a:cubicBezTo>
                    <a:pt x="9602822" y="1510665"/>
                    <a:pt x="9378828" y="1061063"/>
                    <a:pt x="9115648" y="723099"/>
                  </a:cubicBezTo>
                  <a:cubicBezTo>
                    <a:pt x="8831217" y="357248"/>
                    <a:pt x="8540061" y="179703"/>
                    <a:pt x="8226218" y="179703"/>
                  </a:cubicBezTo>
                  <a:lnTo>
                    <a:pt x="8223349" y="179703"/>
                  </a:lnTo>
                  <a:cubicBezTo>
                    <a:pt x="7649465" y="181676"/>
                    <a:pt x="7344589" y="867198"/>
                    <a:pt x="7023035" y="1592892"/>
                  </a:cubicBezTo>
                  <a:cubicBezTo>
                    <a:pt x="6826659" y="2035230"/>
                    <a:pt x="6623648" y="2492634"/>
                    <a:pt x="6342803" y="2844944"/>
                  </a:cubicBezTo>
                  <a:cubicBezTo>
                    <a:pt x="6015331" y="3255809"/>
                    <a:pt x="5631458" y="3455593"/>
                    <a:pt x="5169570" y="3455682"/>
                  </a:cubicBezTo>
                  <a:lnTo>
                    <a:pt x="5165446" y="3455682"/>
                  </a:lnTo>
                  <a:cubicBezTo>
                    <a:pt x="4719699" y="3454517"/>
                    <a:pt x="4396620" y="3145516"/>
                    <a:pt x="4084302" y="2846827"/>
                  </a:cubicBezTo>
                  <a:cubicBezTo>
                    <a:pt x="3763376" y="2539890"/>
                    <a:pt x="3460293" y="2249988"/>
                    <a:pt x="3050684" y="2307018"/>
                  </a:cubicBezTo>
                  <a:cubicBezTo>
                    <a:pt x="2728323" y="2351853"/>
                    <a:pt x="2524235" y="2572080"/>
                    <a:pt x="2308222" y="2805131"/>
                  </a:cubicBezTo>
                  <a:cubicBezTo>
                    <a:pt x="2070867" y="3061137"/>
                    <a:pt x="1801859" y="3351307"/>
                    <a:pt x="1341497" y="3430396"/>
                  </a:cubicBezTo>
                  <a:cubicBezTo>
                    <a:pt x="938680" y="3499598"/>
                    <a:pt x="503115" y="3389204"/>
                    <a:pt x="45135" y="3102217"/>
                  </a:cubicBezTo>
                  <a:lnTo>
                    <a:pt x="0" y="3071658"/>
                  </a:lnTo>
                  <a:lnTo>
                    <a:pt x="0" y="2852990"/>
                  </a:lnTo>
                  <a:lnTo>
                    <a:pt x="101483" y="2924065"/>
                  </a:lnTo>
                  <a:cubicBezTo>
                    <a:pt x="535288" y="3206210"/>
                    <a:pt x="940989" y="3317065"/>
                    <a:pt x="1309754" y="3253747"/>
                  </a:cubicBezTo>
                  <a:cubicBezTo>
                    <a:pt x="1708244" y="3185329"/>
                    <a:pt x="1944075" y="2930937"/>
                    <a:pt x="2172283" y="2684705"/>
                  </a:cubicBezTo>
                  <a:cubicBezTo>
                    <a:pt x="2400492" y="2438474"/>
                    <a:pt x="2636950" y="2183454"/>
                    <a:pt x="3024769" y="2129473"/>
                  </a:cubicBezTo>
                  <a:cubicBezTo>
                    <a:pt x="3523958" y="2059531"/>
                    <a:pt x="3874027" y="2394535"/>
                    <a:pt x="4212260" y="2718241"/>
                  </a:cubicBezTo>
                  <a:cubicBezTo>
                    <a:pt x="4511935" y="3004287"/>
                    <a:pt x="4795111" y="3274998"/>
                    <a:pt x="5165893" y="3275985"/>
                  </a:cubicBezTo>
                  <a:lnTo>
                    <a:pt x="5169480" y="3275985"/>
                  </a:lnTo>
                  <a:cubicBezTo>
                    <a:pt x="6075948" y="3275985"/>
                    <a:pt x="6471838" y="2383954"/>
                    <a:pt x="6854726" y="1521156"/>
                  </a:cubicBezTo>
                  <a:cubicBezTo>
                    <a:pt x="7026712" y="1133605"/>
                    <a:pt x="7189192" y="767485"/>
                    <a:pt x="7394714" y="487807"/>
                  </a:cubicBezTo>
                  <a:cubicBezTo>
                    <a:pt x="7635118" y="160693"/>
                    <a:pt x="7905829" y="1082"/>
                    <a:pt x="8222721" y="6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334" name="Google Shape;1334;p6"/>
          <p:cNvSpPr txBox="1"/>
          <p:nvPr>
            <p:ph type="title"/>
          </p:nvPr>
        </p:nvSpPr>
        <p:spPr>
          <a:xfrm>
            <a:off x="4961300" y="1812575"/>
            <a:ext cx="65985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ldrich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9pPr>
          </a:lstStyle>
          <a:p/>
        </p:txBody>
      </p:sp>
      <p:sp>
        <p:nvSpPr>
          <p:cNvPr id="1335" name="Google Shape;1335;p6"/>
          <p:cNvSpPr txBox="1"/>
          <p:nvPr>
            <p:ph idx="1" type="body"/>
          </p:nvPr>
        </p:nvSpPr>
        <p:spPr>
          <a:xfrm>
            <a:off x="4961418" y="2584625"/>
            <a:ext cx="6598500" cy="3106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>
              <a:spcBef>
                <a:spcPts val="0"/>
              </a:spcBef>
              <a:spcAft>
                <a:spcPts val="0"/>
              </a:spcAft>
              <a:buSzPts val="1900"/>
              <a:buChar char="●"/>
              <a:defRPr/>
            </a:lvl1pPr>
            <a:lvl2pPr indent="-349250" lvl="1" marL="9144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 rtl="0"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/>
            </a:lvl9pPr>
          </a:lstStyle>
          <a:p/>
        </p:txBody>
      </p:sp>
      <p:grpSp>
        <p:nvGrpSpPr>
          <p:cNvPr id="1336" name="Google Shape;1336;p6"/>
          <p:cNvGrpSpPr/>
          <p:nvPr/>
        </p:nvGrpSpPr>
        <p:grpSpPr>
          <a:xfrm flipH="1">
            <a:off x="-1181110" y="517753"/>
            <a:ext cx="6233315" cy="6340113"/>
            <a:chOff x="-1322821" y="-545792"/>
            <a:chExt cx="7418847" cy="7545957"/>
          </a:xfrm>
        </p:grpSpPr>
        <p:grpSp>
          <p:nvGrpSpPr>
            <p:cNvPr id="1337" name="Google Shape;1337;p6"/>
            <p:cNvGrpSpPr/>
            <p:nvPr/>
          </p:nvGrpSpPr>
          <p:grpSpPr>
            <a:xfrm>
              <a:off x="-1322821" y="-545792"/>
              <a:ext cx="7418847" cy="7418847"/>
              <a:chOff x="563338" y="2416651"/>
              <a:chExt cx="3811769" cy="3811769"/>
            </a:xfrm>
          </p:grpSpPr>
          <p:sp>
            <p:nvSpPr>
              <p:cNvPr id="1338" name="Google Shape;1338;p6"/>
              <p:cNvSpPr/>
              <p:nvPr/>
            </p:nvSpPr>
            <p:spPr>
              <a:xfrm>
                <a:off x="1006882" y="2853886"/>
                <a:ext cx="2935083" cy="2935089"/>
              </a:xfrm>
              <a:custGeom>
                <a:rect b="b" l="l" r="r" t="t"/>
                <a:pathLst>
                  <a:path extrusionOk="0" h="2949838" w="2949832">
                    <a:moveTo>
                      <a:pt x="1474424" y="2949666"/>
                    </a:moveTo>
                    <a:cubicBezTo>
                      <a:pt x="659850" y="2949544"/>
                      <a:pt x="-393" y="2289102"/>
                      <a:pt x="-271" y="1474534"/>
                    </a:cubicBezTo>
                    <a:cubicBezTo>
                      <a:pt x="-154" y="659960"/>
                      <a:pt x="660288" y="-289"/>
                      <a:pt x="1474861" y="-167"/>
                    </a:cubicBezTo>
                    <a:cubicBezTo>
                      <a:pt x="2289435" y="-44"/>
                      <a:pt x="2949678" y="660397"/>
                      <a:pt x="2949562" y="1474971"/>
                    </a:cubicBezTo>
                    <a:cubicBezTo>
                      <a:pt x="2949503" y="1866147"/>
                      <a:pt x="2794046" y="2241280"/>
                      <a:pt x="2517398" y="2517841"/>
                    </a:cubicBezTo>
                    <a:cubicBezTo>
                      <a:pt x="2241368" y="2795300"/>
                      <a:pt x="1865803" y="2950798"/>
                      <a:pt x="1474424" y="2949666"/>
                    </a:cubicBezTo>
                    <a:close/>
                    <a:moveTo>
                      <a:pt x="1474424" y="17281"/>
                    </a:moveTo>
                    <a:cubicBezTo>
                      <a:pt x="670821" y="17281"/>
                      <a:pt x="17014" y="670855"/>
                      <a:pt x="17014" y="1474691"/>
                    </a:cubicBezTo>
                    <a:cubicBezTo>
                      <a:pt x="17014" y="2278528"/>
                      <a:pt x="670587" y="2932160"/>
                      <a:pt x="1474424" y="2932160"/>
                    </a:cubicBezTo>
                    <a:cubicBezTo>
                      <a:pt x="2278260" y="2932160"/>
                      <a:pt x="2931892" y="2278586"/>
                      <a:pt x="2931892" y="1474691"/>
                    </a:cubicBezTo>
                    <a:cubicBezTo>
                      <a:pt x="2931892" y="670796"/>
                      <a:pt x="2278085" y="17281"/>
                      <a:pt x="1474424" y="17281"/>
                    </a:cubicBezTo>
                    <a:close/>
                  </a:path>
                </a:pathLst>
              </a:custGeom>
              <a:solidFill>
                <a:srgbClr val="022B39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grpSp>
            <p:nvGrpSpPr>
              <p:cNvPr id="1339" name="Google Shape;1339;p6"/>
              <p:cNvGrpSpPr/>
              <p:nvPr/>
            </p:nvGrpSpPr>
            <p:grpSpPr>
              <a:xfrm rot="-4004204">
                <a:off x="1018398" y="2871711"/>
                <a:ext cx="2901649" cy="2901649"/>
                <a:chOff x="1225090" y="909059"/>
                <a:chExt cx="4619207" cy="4619207"/>
              </a:xfrm>
            </p:grpSpPr>
            <p:sp>
              <p:nvSpPr>
                <p:cNvPr id="1340" name="Google Shape;1340;p6"/>
                <p:cNvSpPr/>
                <p:nvPr/>
              </p:nvSpPr>
              <p:spPr>
                <a:xfrm rot="-4138533">
                  <a:off x="3521779" y="909696"/>
                  <a:ext cx="27569" cy="4618039"/>
                </a:xfrm>
                <a:custGeom>
                  <a:rect b="b" l="l" r="r" t="t"/>
                  <a:pathLst>
                    <a:path extrusionOk="0" h="2932384" w="17506">
                      <a:moveTo>
                        <a:pt x="0" y="0"/>
                      </a:moveTo>
                      <a:lnTo>
                        <a:pt x="17506" y="0"/>
                      </a:lnTo>
                      <a:lnTo>
                        <a:pt x="17506" y="2932385"/>
                      </a:lnTo>
                      <a:lnTo>
                        <a:pt x="0" y="2932385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41" name="Google Shape;1341;p6"/>
                <p:cNvSpPr/>
                <p:nvPr/>
              </p:nvSpPr>
              <p:spPr>
                <a:xfrm rot="-4138533">
                  <a:off x="1227652" y="3204013"/>
                  <a:ext cx="4618039" cy="27569"/>
                </a:xfrm>
                <a:custGeom>
                  <a:rect b="b" l="l" r="r" t="t"/>
                  <a:pathLst>
                    <a:path extrusionOk="0" h="17506" w="2932384">
                      <a:moveTo>
                        <a:pt x="0" y="0"/>
                      </a:moveTo>
                      <a:lnTo>
                        <a:pt x="2932384" y="0"/>
                      </a:lnTo>
                      <a:lnTo>
                        <a:pt x="2932384" y="17506"/>
                      </a:lnTo>
                      <a:lnTo>
                        <a:pt x="0" y="17506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42" name="Google Shape;1342;p6"/>
                <p:cNvSpPr/>
                <p:nvPr/>
              </p:nvSpPr>
              <p:spPr>
                <a:xfrm rot="-6837749">
                  <a:off x="1226417" y="3202908"/>
                  <a:ext cx="4620903" cy="27586"/>
                </a:xfrm>
                <a:custGeom>
                  <a:rect b="b" l="l" r="r" t="t"/>
                  <a:pathLst>
                    <a:path extrusionOk="0" h="17506" w="2932385">
                      <a:moveTo>
                        <a:pt x="-271" y="-167"/>
                      </a:moveTo>
                      <a:lnTo>
                        <a:pt x="2932114" y="-167"/>
                      </a:lnTo>
                      <a:lnTo>
                        <a:pt x="2932114" y="17339"/>
                      </a:lnTo>
                      <a:lnTo>
                        <a:pt x="-271" y="17339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43" name="Google Shape;1343;p6"/>
                <p:cNvSpPr/>
                <p:nvPr/>
              </p:nvSpPr>
              <p:spPr>
                <a:xfrm rot="-5487289">
                  <a:off x="1226115" y="3204872"/>
                  <a:ext cx="4619996" cy="27581"/>
                </a:xfrm>
                <a:custGeom>
                  <a:rect b="b" l="l" r="r" t="t"/>
                  <a:pathLst>
                    <a:path extrusionOk="0" h="17506" w="2932385">
                      <a:moveTo>
                        <a:pt x="-271" y="-167"/>
                      </a:moveTo>
                      <a:lnTo>
                        <a:pt x="2932114" y="-167"/>
                      </a:lnTo>
                      <a:lnTo>
                        <a:pt x="2932114" y="17339"/>
                      </a:lnTo>
                      <a:lnTo>
                        <a:pt x="-271" y="17339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44" name="Google Shape;1344;p6"/>
                <p:cNvSpPr/>
                <p:nvPr/>
              </p:nvSpPr>
              <p:spPr>
                <a:xfrm rot="-8192473">
                  <a:off x="1221339" y="3202828"/>
                  <a:ext cx="4625599" cy="27614"/>
                </a:xfrm>
                <a:custGeom>
                  <a:rect b="b" l="l" r="r" t="t"/>
                  <a:pathLst>
                    <a:path extrusionOk="0" h="17506" w="2932385">
                      <a:moveTo>
                        <a:pt x="-271" y="-167"/>
                      </a:moveTo>
                      <a:lnTo>
                        <a:pt x="2932114" y="-167"/>
                      </a:lnTo>
                      <a:lnTo>
                        <a:pt x="2932114" y="17340"/>
                      </a:lnTo>
                      <a:lnTo>
                        <a:pt x="-271" y="17340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45" name="Google Shape;1345;p6"/>
                <p:cNvSpPr/>
                <p:nvPr/>
              </p:nvSpPr>
              <p:spPr>
                <a:xfrm rot="-6837749">
                  <a:off x="3522869" y="908449"/>
                  <a:ext cx="27586" cy="4620903"/>
                </a:xfrm>
                <a:custGeom>
                  <a:rect b="b" l="l" r="r" t="t"/>
                  <a:pathLst>
                    <a:path extrusionOk="0" h="2932385" w="17506">
                      <a:moveTo>
                        <a:pt x="-271" y="-167"/>
                      </a:moveTo>
                      <a:lnTo>
                        <a:pt x="17236" y="-167"/>
                      </a:lnTo>
                      <a:lnTo>
                        <a:pt x="17236" y="2932219"/>
                      </a:lnTo>
                      <a:lnTo>
                        <a:pt x="-271" y="2932219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46" name="Google Shape;1346;p6"/>
                <p:cNvSpPr/>
                <p:nvPr/>
              </p:nvSpPr>
              <p:spPr>
                <a:xfrm rot="-8192473">
                  <a:off x="3522891" y="903370"/>
                  <a:ext cx="27614" cy="4625599"/>
                </a:xfrm>
                <a:custGeom>
                  <a:rect b="b" l="l" r="r" t="t"/>
                  <a:pathLst>
                    <a:path extrusionOk="0" h="2932385" w="17506">
                      <a:moveTo>
                        <a:pt x="-271" y="-167"/>
                      </a:moveTo>
                      <a:lnTo>
                        <a:pt x="17236" y="-167"/>
                      </a:lnTo>
                      <a:lnTo>
                        <a:pt x="17236" y="2932219"/>
                      </a:lnTo>
                      <a:lnTo>
                        <a:pt x="-271" y="2932219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47" name="Google Shape;1347;p6"/>
                <p:cNvSpPr/>
                <p:nvPr/>
              </p:nvSpPr>
              <p:spPr>
                <a:xfrm rot="-5487289">
                  <a:off x="3520903" y="908170"/>
                  <a:ext cx="27581" cy="4619996"/>
                </a:xfrm>
                <a:custGeom>
                  <a:rect b="b" l="l" r="r" t="t"/>
                  <a:pathLst>
                    <a:path extrusionOk="0" h="2932385" w="17506">
                      <a:moveTo>
                        <a:pt x="-271" y="-167"/>
                      </a:moveTo>
                      <a:lnTo>
                        <a:pt x="17236" y="-167"/>
                      </a:lnTo>
                      <a:lnTo>
                        <a:pt x="17236" y="2932219"/>
                      </a:lnTo>
                      <a:lnTo>
                        <a:pt x="-271" y="2932219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1348" name="Google Shape;1348;p6"/>
              <p:cNvGrpSpPr/>
              <p:nvPr/>
            </p:nvGrpSpPr>
            <p:grpSpPr>
              <a:xfrm>
                <a:off x="2313507" y="2766645"/>
                <a:ext cx="362700" cy="329770"/>
                <a:chOff x="5827769" y="3261698"/>
                <a:chExt cx="529876" cy="393520"/>
              </a:xfrm>
            </p:grpSpPr>
            <p:sp>
              <p:nvSpPr>
                <p:cNvPr id="1349" name="Google Shape;1349;p6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50" name="Google Shape;1350;p6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51" name="Google Shape;1351;p6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C27ABC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52" name="Google Shape;1352;p6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C27ABC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1353" name="Google Shape;1353;p6"/>
              <p:cNvGrpSpPr/>
              <p:nvPr/>
            </p:nvGrpSpPr>
            <p:grpSpPr>
              <a:xfrm>
                <a:off x="1771419" y="2870262"/>
                <a:ext cx="362700" cy="329770"/>
                <a:chOff x="5827769" y="3261698"/>
                <a:chExt cx="529876" cy="393520"/>
              </a:xfrm>
            </p:grpSpPr>
            <p:sp>
              <p:nvSpPr>
                <p:cNvPr id="1354" name="Google Shape;1354;p6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55" name="Google Shape;1355;p6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56" name="Google Shape;1356;p6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E78BB2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57" name="Google Shape;1357;p6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E78BB2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1358" name="Google Shape;1358;p6"/>
              <p:cNvGrpSpPr/>
              <p:nvPr/>
            </p:nvGrpSpPr>
            <p:grpSpPr>
              <a:xfrm>
                <a:off x="1288736" y="3169672"/>
                <a:ext cx="362700" cy="329770"/>
                <a:chOff x="5827769" y="3261698"/>
                <a:chExt cx="529876" cy="393520"/>
              </a:xfrm>
            </p:grpSpPr>
            <p:sp>
              <p:nvSpPr>
                <p:cNvPr id="1359" name="Google Shape;1359;p6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60" name="Google Shape;1360;p6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61" name="Google Shape;1361;p6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F1B9C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62" name="Google Shape;1362;p6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F1B9C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1363" name="Google Shape;1363;p6"/>
              <p:cNvGrpSpPr/>
              <p:nvPr/>
            </p:nvGrpSpPr>
            <p:grpSpPr>
              <a:xfrm>
                <a:off x="953933" y="3635002"/>
                <a:ext cx="362700" cy="329770"/>
                <a:chOff x="5827769" y="3261698"/>
                <a:chExt cx="529876" cy="393520"/>
              </a:xfrm>
            </p:grpSpPr>
            <p:sp>
              <p:nvSpPr>
                <p:cNvPr id="1364" name="Google Shape;1364;p6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65" name="Google Shape;1365;p6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66" name="Google Shape;1366;p6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EFD58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67" name="Google Shape;1367;p6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EFD58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1368" name="Google Shape;1368;p6"/>
              <p:cNvGrpSpPr/>
              <p:nvPr/>
            </p:nvGrpSpPr>
            <p:grpSpPr>
              <a:xfrm>
                <a:off x="843472" y="4204766"/>
                <a:ext cx="362700" cy="329770"/>
                <a:chOff x="5827769" y="3261698"/>
                <a:chExt cx="529876" cy="393520"/>
              </a:xfrm>
            </p:grpSpPr>
            <p:sp>
              <p:nvSpPr>
                <p:cNvPr id="1369" name="Google Shape;1369;p6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70" name="Google Shape;1370;p6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71" name="Google Shape;1371;p6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7DD5A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72" name="Google Shape;1372;p6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7DD5A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1373" name="Google Shape;1373;p6"/>
              <p:cNvGrpSpPr/>
              <p:nvPr/>
            </p:nvGrpSpPr>
            <p:grpSpPr>
              <a:xfrm>
                <a:off x="947093" y="4746850"/>
                <a:ext cx="362700" cy="329770"/>
                <a:chOff x="5827769" y="3261698"/>
                <a:chExt cx="529876" cy="393520"/>
              </a:xfrm>
            </p:grpSpPr>
            <p:sp>
              <p:nvSpPr>
                <p:cNvPr id="1374" name="Google Shape;1374;p6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75" name="Google Shape;1375;p6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76" name="Google Shape;1376;p6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8DE4E2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77" name="Google Shape;1377;p6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8DE4E2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1378" name="Google Shape;1378;p6"/>
              <p:cNvGrpSpPr/>
              <p:nvPr/>
            </p:nvGrpSpPr>
            <p:grpSpPr>
              <a:xfrm>
                <a:off x="1253001" y="5217084"/>
                <a:ext cx="362700" cy="329770"/>
                <a:chOff x="5827769" y="3261698"/>
                <a:chExt cx="529876" cy="393520"/>
              </a:xfrm>
            </p:grpSpPr>
            <p:sp>
              <p:nvSpPr>
                <p:cNvPr id="1379" name="Google Shape;1379;p6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80" name="Google Shape;1380;p6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81" name="Google Shape;1381;p6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3DC3C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82" name="Google Shape;1382;p6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3DC3C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1383" name="Google Shape;1383;p6"/>
              <p:cNvGrpSpPr/>
              <p:nvPr/>
            </p:nvGrpSpPr>
            <p:grpSpPr>
              <a:xfrm>
                <a:off x="1712270" y="5539216"/>
                <a:ext cx="362700" cy="329770"/>
                <a:chOff x="5827769" y="3261698"/>
                <a:chExt cx="529876" cy="393520"/>
              </a:xfrm>
            </p:grpSpPr>
            <p:sp>
              <p:nvSpPr>
                <p:cNvPr id="1384" name="Google Shape;1384;p6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85" name="Google Shape;1385;p6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86" name="Google Shape;1386;p6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00B8D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87" name="Google Shape;1387;p6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00B8D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1388" name="Google Shape;1388;p6"/>
              <p:cNvGrpSpPr/>
              <p:nvPr/>
            </p:nvGrpSpPr>
            <p:grpSpPr>
              <a:xfrm>
                <a:off x="2269249" y="5662021"/>
                <a:ext cx="362700" cy="329770"/>
                <a:chOff x="5827769" y="3261698"/>
                <a:chExt cx="529876" cy="393520"/>
              </a:xfrm>
            </p:grpSpPr>
            <p:sp>
              <p:nvSpPr>
                <p:cNvPr id="1389" name="Google Shape;1389;p6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90" name="Google Shape;1390;p6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91" name="Google Shape;1391;p6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989DDA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92" name="Google Shape;1392;p6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989DDA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1393" name="Google Shape;1393;p6"/>
              <p:cNvGrpSpPr/>
              <p:nvPr/>
            </p:nvGrpSpPr>
            <p:grpSpPr>
              <a:xfrm flipH="1">
                <a:off x="2858594" y="2889231"/>
                <a:ext cx="362700" cy="329770"/>
                <a:chOff x="5827769" y="3261698"/>
                <a:chExt cx="529876" cy="393520"/>
              </a:xfrm>
            </p:grpSpPr>
            <p:sp>
              <p:nvSpPr>
                <p:cNvPr id="1394" name="Google Shape;1394;p6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95" name="Google Shape;1395;p6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96" name="Google Shape;1396;p6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989DDA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397" name="Google Shape;1397;p6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989DDA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1398" name="Google Shape;1398;p6"/>
              <p:cNvGrpSpPr/>
              <p:nvPr/>
            </p:nvGrpSpPr>
            <p:grpSpPr>
              <a:xfrm flipH="1">
                <a:off x="3330530" y="3205301"/>
                <a:ext cx="362700" cy="329770"/>
                <a:chOff x="5827769" y="3261698"/>
                <a:chExt cx="529876" cy="393520"/>
              </a:xfrm>
            </p:grpSpPr>
            <p:sp>
              <p:nvSpPr>
                <p:cNvPr id="1399" name="Google Shape;1399;p6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400" name="Google Shape;1400;p6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401" name="Google Shape;1401;p6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3DC3C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402" name="Google Shape;1402;p6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3DC3C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1403" name="Google Shape;1403;p6"/>
              <p:cNvGrpSpPr/>
              <p:nvPr/>
            </p:nvGrpSpPr>
            <p:grpSpPr>
              <a:xfrm flipH="1">
                <a:off x="3648891" y="3682034"/>
                <a:ext cx="362700" cy="329770"/>
                <a:chOff x="5827769" y="3261698"/>
                <a:chExt cx="529876" cy="393520"/>
              </a:xfrm>
            </p:grpSpPr>
            <p:sp>
              <p:nvSpPr>
                <p:cNvPr id="1404" name="Google Shape;1404;p6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405" name="Google Shape;1405;p6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406" name="Google Shape;1406;p6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7DD5A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407" name="Google Shape;1407;p6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7DD5A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1408" name="Google Shape;1408;p6"/>
              <p:cNvGrpSpPr/>
              <p:nvPr/>
            </p:nvGrpSpPr>
            <p:grpSpPr>
              <a:xfrm flipH="1">
                <a:off x="3739404" y="4255301"/>
                <a:ext cx="362700" cy="329770"/>
                <a:chOff x="5827769" y="3261698"/>
                <a:chExt cx="529876" cy="393520"/>
              </a:xfrm>
            </p:grpSpPr>
            <p:sp>
              <p:nvSpPr>
                <p:cNvPr id="1409" name="Google Shape;1409;p6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410" name="Google Shape;1410;p6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411" name="Google Shape;1411;p6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EFD58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412" name="Google Shape;1412;p6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EFD58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1413" name="Google Shape;1413;p6"/>
              <p:cNvGrpSpPr/>
              <p:nvPr/>
            </p:nvGrpSpPr>
            <p:grpSpPr>
              <a:xfrm flipH="1">
                <a:off x="3616926" y="4793444"/>
                <a:ext cx="362700" cy="329770"/>
                <a:chOff x="5827769" y="3261698"/>
                <a:chExt cx="529876" cy="393520"/>
              </a:xfrm>
            </p:grpSpPr>
            <p:sp>
              <p:nvSpPr>
                <p:cNvPr id="1414" name="Google Shape;1414;p6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415" name="Google Shape;1415;p6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416" name="Google Shape;1416;p6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F1B9C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417" name="Google Shape;1417;p6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F1B9C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1418" name="Google Shape;1418;p6"/>
              <p:cNvGrpSpPr/>
              <p:nvPr/>
            </p:nvGrpSpPr>
            <p:grpSpPr>
              <a:xfrm flipH="1">
                <a:off x="3294796" y="5252713"/>
                <a:ext cx="362700" cy="329770"/>
                <a:chOff x="5827769" y="3261698"/>
                <a:chExt cx="529876" cy="393520"/>
              </a:xfrm>
            </p:grpSpPr>
            <p:sp>
              <p:nvSpPr>
                <p:cNvPr id="1419" name="Google Shape;1419;p6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420" name="Google Shape;1420;p6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421" name="Google Shape;1421;p6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E78BB2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422" name="Google Shape;1422;p6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E78BB2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1423" name="Google Shape;1423;p6"/>
              <p:cNvGrpSpPr/>
              <p:nvPr/>
            </p:nvGrpSpPr>
            <p:grpSpPr>
              <a:xfrm flipH="1">
                <a:off x="2824566" y="5558618"/>
                <a:ext cx="362700" cy="329770"/>
                <a:chOff x="5827769" y="3261698"/>
                <a:chExt cx="529876" cy="393520"/>
              </a:xfrm>
            </p:grpSpPr>
            <p:sp>
              <p:nvSpPr>
                <p:cNvPr id="1424" name="Google Shape;1424;p6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425" name="Google Shape;1425;p6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426" name="Google Shape;1426;p6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C27ABC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427" name="Google Shape;1427;p6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C27ABC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</p:grpSp>
        <p:sp>
          <p:nvSpPr>
            <p:cNvPr id="1428" name="Google Shape;1428;p6"/>
            <p:cNvSpPr/>
            <p:nvPr/>
          </p:nvSpPr>
          <p:spPr>
            <a:xfrm>
              <a:off x="291113" y="1109101"/>
              <a:ext cx="4190436" cy="4106462"/>
            </a:xfrm>
            <a:custGeom>
              <a:rect b="b" l="l" r="r" t="t"/>
              <a:pathLst>
                <a:path extrusionOk="0" h="1860232" w="1860349">
                  <a:moveTo>
                    <a:pt x="929846" y="1860066"/>
                  </a:moveTo>
                  <a:cubicBezTo>
                    <a:pt x="417024" y="1860066"/>
                    <a:pt x="-271" y="1442830"/>
                    <a:pt x="-271" y="929950"/>
                  </a:cubicBezTo>
                  <a:cubicBezTo>
                    <a:pt x="-271" y="417070"/>
                    <a:pt x="417024" y="-167"/>
                    <a:pt x="929846" y="-167"/>
                  </a:cubicBezTo>
                  <a:cubicBezTo>
                    <a:pt x="1442667" y="-167"/>
                    <a:pt x="1860078" y="417070"/>
                    <a:pt x="1860078" y="929950"/>
                  </a:cubicBezTo>
                  <a:cubicBezTo>
                    <a:pt x="1860078" y="1442830"/>
                    <a:pt x="1442725" y="1860066"/>
                    <a:pt x="929846" y="1860066"/>
                  </a:cubicBezTo>
                  <a:close/>
                  <a:moveTo>
                    <a:pt x="929846" y="17340"/>
                  </a:moveTo>
                  <a:cubicBezTo>
                    <a:pt x="426652" y="17340"/>
                    <a:pt x="17236" y="426757"/>
                    <a:pt x="17236" y="929950"/>
                  </a:cubicBezTo>
                  <a:cubicBezTo>
                    <a:pt x="17236" y="1433143"/>
                    <a:pt x="426652" y="1842560"/>
                    <a:pt x="929846" y="1842560"/>
                  </a:cubicBezTo>
                  <a:cubicBezTo>
                    <a:pt x="1433038" y="1842560"/>
                    <a:pt x="1842572" y="1433201"/>
                    <a:pt x="1842572" y="929950"/>
                  </a:cubicBezTo>
                  <a:cubicBezTo>
                    <a:pt x="1842572" y="426698"/>
                    <a:pt x="1433097" y="17340"/>
                    <a:pt x="929846" y="17340"/>
                  </a:cubicBezTo>
                  <a:close/>
                </a:path>
              </a:pathLst>
            </a:custGeom>
            <a:solidFill>
              <a:srgbClr val="022B39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1429" name="Google Shape;1429;p6"/>
            <p:cNvGrpSpPr/>
            <p:nvPr/>
          </p:nvGrpSpPr>
          <p:grpSpPr>
            <a:xfrm>
              <a:off x="1109157" y="2941998"/>
              <a:ext cx="2538755" cy="4058167"/>
              <a:chOff x="4244107" y="3277890"/>
              <a:chExt cx="1196679" cy="1912876"/>
            </a:xfrm>
          </p:grpSpPr>
          <p:sp>
            <p:nvSpPr>
              <p:cNvPr id="1430" name="Google Shape;1430;p6"/>
              <p:cNvSpPr/>
              <p:nvPr/>
            </p:nvSpPr>
            <p:spPr>
              <a:xfrm>
                <a:off x="4707521" y="3277890"/>
                <a:ext cx="262704" cy="262318"/>
              </a:xfrm>
              <a:custGeom>
                <a:rect b="b" l="l" r="r" t="t"/>
                <a:pathLst>
                  <a:path extrusionOk="0" h="647700" w="648652">
                    <a:moveTo>
                      <a:pt x="323850" y="438150"/>
                    </a:moveTo>
                    <a:cubicBezTo>
                      <a:pt x="260985" y="438150"/>
                      <a:pt x="209550" y="386715"/>
                      <a:pt x="209550" y="323850"/>
                    </a:cubicBezTo>
                    <a:cubicBezTo>
                      <a:pt x="209550" y="260985"/>
                      <a:pt x="260985" y="209550"/>
                      <a:pt x="323850" y="209550"/>
                    </a:cubicBezTo>
                    <a:cubicBezTo>
                      <a:pt x="386715" y="209550"/>
                      <a:pt x="438150" y="260985"/>
                      <a:pt x="438150" y="323850"/>
                    </a:cubicBezTo>
                    <a:cubicBezTo>
                      <a:pt x="438150" y="386715"/>
                      <a:pt x="386715" y="438150"/>
                      <a:pt x="323850" y="438150"/>
                    </a:cubicBezTo>
                    <a:close/>
                    <a:moveTo>
                      <a:pt x="581025" y="252413"/>
                    </a:moveTo>
                    <a:cubicBezTo>
                      <a:pt x="575310" y="231458"/>
                      <a:pt x="566738" y="211455"/>
                      <a:pt x="556260" y="193358"/>
                    </a:cubicBezTo>
                    <a:lnTo>
                      <a:pt x="580073" y="121920"/>
                    </a:lnTo>
                    <a:lnTo>
                      <a:pt x="525780" y="67628"/>
                    </a:lnTo>
                    <a:lnTo>
                      <a:pt x="454343" y="91440"/>
                    </a:lnTo>
                    <a:cubicBezTo>
                      <a:pt x="435293" y="80963"/>
                      <a:pt x="415290" y="72390"/>
                      <a:pt x="394335" y="66675"/>
                    </a:cubicBezTo>
                    <a:lnTo>
                      <a:pt x="361950" y="0"/>
                    </a:lnTo>
                    <a:lnTo>
                      <a:pt x="285750" y="0"/>
                    </a:lnTo>
                    <a:lnTo>
                      <a:pt x="252413" y="66675"/>
                    </a:lnTo>
                    <a:cubicBezTo>
                      <a:pt x="231458" y="72390"/>
                      <a:pt x="211455" y="80963"/>
                      <a:pt x="193358" y="91440"/>
                    </a:cubicBezTo>
                    <a:lnTo>
                      <a:pt x="121920" y="67628"/>
                    </a:lnTo>
                    <a:lnTo>
                      <a:pt x="67628" y="121920"/>
                    </a:lnTo>
                    <a:lnTo>
                      <a:pt x="91440" y="193358"/>
                    </a:lnTo>
                    <a:cubicBezTo>
                      <a:pt x="80963" y="212408"/>
                      <a:pt x="72390" y="232410"/>
                      <a:pt x="66675" y="253365"/>
                    </a:cubicBezTo>
                    <a:lnTo>
                      <a:pt x="0" y="285750"/>
                    </a:lnTo>
                    <a:lnTo>
                      <a:pt x="0" y="361950"/>
                    </a:lnTo>
                    <a:lnTo>
                      <a:pt x="66675" y="395288"/>
                    </a:lnTo>
                    <a:cubicBezTo>
                      <a:pt x="72390" y="416243"/>
                      <a:pt x="80963" y="436245"/>
                      <a:pt x="91440" y="454343"/>
                    </a:cubicBezTo>
                    <a:lnTo>
                      <a:pt x="67628" y="525780"/>
                    </a:lnTo>
                    <a:lnTo>
                      <a:pt x="121920" y="580073"/>
                    </a:lnTo>
                    <a:lnTo>
                      <a:pt x="193358" y="556260"/>
                    </a:lnTo>
                    <a:cubicBezTo>
                      <a:pt x="212408" y="566738"/>
                      <a:pt x="232410" y="575310"/>
                      <a:pt x="253365" y="581025"/>
                    </a:cubicBezTo>
                    <a:lnTo>
                      <a:pt x="286703" y="647700"/>
                    </a:lnTo>
                    <a:lnTo>
                      <a:pt x="362903" y="647700"/>
                    </a:lnTo>
                    <a:lnTo>
                      <a:pt x="396240" y="581025"/>
                    </a:lnTo>
                    <a:cubicBezTo>
                      <a:pt x="417195" y="575310"/>
                      <a:pt x="437198" y="566738"/>
                      <a:pt x="455295" y="556260"/>
                    </a:cubicBezTo>
                    <a:lnTo>
                      <a:pt x="526733" y="580073"/>
                    </a:lnTo>
                    <a:lnTo>
                      <a:pt x="581025" y="525780"/>
                    </a:lnTo>
                    <a:lnTo>
                      <a:pt x="557213" y="454343"/>
                    </a:lnTo>
                    <a:cubicBezTo>
                      <a:pt x="567690" y="435293"/>
                      <a:pt x="576263" y="415290"/>
                      <a:pt x="581978" y="394335"/>
                    </a:cubicBezTo>
                    <a:lnTo>
                      <a:pt x="648653" y="360998"/>
                    </a:lnTo>
                    <a:lnTo>
                      <a:pt x="648653" y="284798"/>
                    </a:lnTo>
                    <a:lnTo>
                      <a:pt x="581025" y="252413"/>
                    </a:lnTo>
                    <a:close/>
                  </a:path>
                </a:pathLst>
              </a:custGeom>
              <a:solidFill>
                <a:srgbClr val="59595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grpSp>
            <p:nvGrpSpPr>
              <p:cNvPr id="1431" name="Google Shape;1431;p6"/>
              <p:cNvGrpSpPr/>
              <p:nvPr/>
            </p:nvGrpSpPr>
            <p:grpSpPr>
              <a:xfrm>
                <a:off x="4244107" y="3389095"/>
                <a:ext cx="1196679" cy="1801671"/>
                <a:chOff x="9628189" y="3549300"/>
                <a:chExt cx="1196679" cy="1801671"/>
              </a:xfrm>
            </p:grpSpPr>
            <p:sp>
              <p:nvSpPr>
                <p:cNvPr id="1432" name="Google Shape;1432;p6"/>
                <p:cNvSpPr/>
                <p:nvPr/>
              </p:nvSpPr>
              <p:spPr>
                <a:xfrm rot="-4364553">
                  <a:off x="9023276" y="4398956"/>
                  <a:ext cx="1861672" cy="102359"/>
                </a:xfrm>
                <a:custGeom>
                  <a:rect b="b" l="l" r="r" t="t"/>
                  <a:pathLst>
                    <a:path extrusionOk="0" h="46683" w="2103979">
                      <a:moveTo>
                        <a:pt x="-271" y="-167"/>
                      </a:moveTo>
                      <a:lnTo>
                        <a:pt x="2103709" y="-167"/>
                      </a:lnTo>
                      <a:lnTo>
                        <a:pt x="2103709" y="46517"/>
                      </a:lnTo>
                      <a:lnTo>
                        <a:pt x="-271" y="46517"/>
                      </a:lnTo>
                      <a:close/>
                    </a:path>
                  </a:pathLst>
                </a:custGeom>
                <a:solidFill>
                  <a:srgbClr val="99999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498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433" name="Google Shape;1433;p6"/>
                <p:cNvSpPr/>
                <p:nvPr/>
              </p:nvSpPr>
              <p:spPr>
                <a:xfrm rot="-803187">
                  <a:off x="10447779" y="3519339"/>
                  <a:ext cx="102332" cy="1861672"/>
                </a:xfrm>
                <a:custGeom>
                  <a:rect b="b" l="l" r="r" t="t"/>
                  <a:pathLst>
                    <a:path extrusionOk="0" h="2103979" w="46683">
                      <a:moveTo>
                        <a:pt x="-271" y="-167"/>
                      </a:moveTo>
                      <a:lnTo>
                        <a:pt x="46413" y="-167"/>
                      </a:lnTo>
                      <a:lnTo>
                        <a:pt x="46413" y="2103813"/>
                      </a:lnTo>
                      <a:lnTo>
                        <a:pt x="-271" y="2103813"/>
                      </a:lnTo>
                      <a:close/>
                    </a:path>
                  </a:pathLst>
                </a:custGeom>
                <a:solidFill>
                  <a:srgbClr val="99999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498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sp>
            <p:nvSpPr>
              <p:cNvPr id="1434" name="Google Shape;1434;p6"/>
              <p:cNvSpPr/>
              <p:nvPr/>
            </p:nvSpPr>
            <p:spPr>
              <a:xfrm>
                <a:off x="4775718" y="3345895"/>
                <a:ext cx="126300" cy="126300"/>
              </a:xfrm>
              <a:prstGeom prst="ellipse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498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400"/>
                  <a:buFont typeface="Arial"/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1435" name="Google Shape;1435;p6"/>
          <p:cNvGrpSpPr/>
          <p:nvPr/>
        </p:nvGrpSpPr>
        <p:grpSpPr>
          <a:xfrm>
            <a:off x="780832" y="2913933"/>
            <a:ext cx="3751651" cy="3943921"/>
            <a:chOff x="1115981" y="-1027951"/>
            <a:chExt cx="5280296" cy="5550910"/>
          </a:xfrm>
        </p:grpSpPr>
        <p:sp>
          <p:nvSpPr>
            <p:cNvPr id="1436" name="Google Shape;1436;p6"/>
            <p:cNvSpPr/>
            <p:nvPr/>
          </p:nvSpPr>
          <p:spPr>
            <a:xfrm flipH="1">
              <a:off x="1115981" y="2133254"/>
              <a:ext cx="5280296" cy="2386236"/>
            </a:xfrm>
            <a:custGeom>
              <a:rect b="b" l="l" r="r" t="t"/>
              <a:pathLst>
                <a:path extrusionOk="0" h="1856993" w="4109180">
                  <a:moveTo>
                    <a:pt x="690" y="1857041"/>
                  </a:moveTo>
                  <a:cubicBezTo>
                    <a:pt x="115342" y="1698945"/>
                    <a:pt x="215479" y="1530809"/>
                    <a:pt x="299870" y="1354692"/>
                  </a:cubicBezTo>
                  <a:cubicBezTo>
                    <a:pt x="552188" y="827865"/>
                    <a:pt x="612576" y="334279"/>
                    <a:pt x="621625" y="47"/>
                  </a:cubicBezTo>
                  <a:lnTo>
                    <a:pt x="3494746" y="47"/>
                  </a:lnTo>
                  <a:cubicBezTo>
                    <a:pt x="3501699" y="327326"/>
                    <a:pt x="3557897" y="815291"/>
                    <a:pt x="3805070" y="1337738"/>
                  </a:cubicBezTo>
                  <a:cubicBezTo>
                    <a:pt x="3890424" y="1518103"/>
                    <a:pt x="3992465" y="1690077"/>
                    <a:pt x="4109870" y="185142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37" name="Google Shape;1437;p6"/>
            <p:cNvSpPr/>
            <p:nvPr/>
          </p:nvSpPr>
          <p:spPr>
            <a:xfrm flipH="1">
              <a:off x="1655060" y="2133254"/>
              <a:ext cx="4218386" cy="2386236"/>
            </a:xfrm>
            <a:custGeom>
              <a:rect b="b" l="l" r="r" t="t"/>
              <a:pathLst>
                <a:path extrusionOk="0" h="1856993" w="3282791">
                  <a:moveTo>
                    <a:pt x="690" y="1857041"/>
                  </a:moveTo>
                  <a:cubicBezTo>
                    <a:pt x="93616" y="1696230"/>
                    <a:pt x="173531" y="1528247"/>
                    <a:pt x="239673" y="1354692"/>
                  </a:cubicBezTo>
                  <a:cubicBezTo>
                    <a:pt x="441317" y="827865"/>
                    <a:pt x="489513" y="334279"/>
                    <a:pt x="496848" y="47"/>
                  </a:cubicBezTo>
                  <a:lnTo>
                    <a:pt x="2792372" y="47"/>
                  </a:lnTo>
                  <a:cubicBezTo>
                    <a:pt x="2797897" y="327326"/>
                    <a:pt x="2842760" y="815291"/>
                    <a:pt x="3040022" y="1337738"/>
                  </a:cubicBezTo>
                  <a:cubicBezTo>
                    <a:pt x="3106878" y="1515379"/>
                    <a:pt x="3188317" y="1687191"/>
                    <a:pt x="3283481" y="185142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38" name="Google Shape;1438;p6"/>
            <p:cNvSpPr/>
            <p:nvPr/>
          </p:nvSpPr>
          <p:spPr>
            <a:xfrm flipH="1">
              <a:off x="2131884" y="2133254"/>
              <a:ext cx="3270304" cy="2386236"/>
            </a:xfrm>
            <a:custGeom>
              <a:rect b="b" l="l" r="r" t="t"/>
              <a:pathLst>
                <a:path extrusionOk="0" h="1856993" w="2544984">
                  <a:moveTo>
                    <a:pt x="690" y="1857041"/>
                  </a:moveTo>
                  <a:cubicBezTo>
                    <a:pt x="73547" y="1693897"/>
                    <a:pt x="135440" y="1526075"/>
                    <a:pt x="185951" y="1354692"/>
                  </a:cubicBezTo>
                  <a:cubicBezTo>
                    <a:pt x="342256" y="827865"/>
                    <a:pt x="379594" y="334279"/>
                    <a:pt x="385214" y="47"/>
                  </a:cubicBezTo>
                  <a:lnTo>
                    <a:pt x="2164675" y="47"/>
                  </a:lnTo>
                  <a:cubicBezTo>
                    <a:pt x="2168961" y="327326"/>
                    <a:pt x="2203823" y="815291"/>
                    <a:pt x="2356889" y="1337738"/>
                  </a:cubicBezTo>
                  <a:cubicBezTo>
                    <a:pt x="2407876" y="1513122"/>
                    <a:pt x="2470961" y="1684762"/>
                    <a:pt x="2545675" y="185142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39" name="Google Shape;1439;p6"/>
            <p:cNvSpPr/>
            <p:nvPr/>
          </p:nvSpPr>
          <p:spPr>
            <a:xfrm flipH="1">
              <a:off x="2653216" y="2133254"/>
              <a:ext cx="2226753" cy="2386236"/>
            </a:xfrm>
            <a:custGeom>
              <a:rect b="b" l="l" r="r" t="t"/>
              <a:pathLst>
                <a:path extrusionOk="0" h="1856993" w="1732882">
                  <a:moveTo>
                    <a:pt x="690" y="1857041"/>
                  </a:moveTo>
                  <a:cubicBezTo>
                    <a:pt x="43457" y="1717023"/>
                    <a:pt x="87367" y="1550050"/>
                    <a:pt x="126801" y="1354692"/>
                  </a:cubicBezTo>
                  <a:cubicBezTo>
                    <a:pt x="233290" y="827865"/>
                    <a:pt x="258722" y="334279"/>
                    <a:pt x="262532" y="47"/>
                  </a:cubicBezTo>
                  <a:lnTo>
                    <a:pt x="1474112" y="47"/>
                  </a:lnTo>
                  <a:cubicBezTo>
                    <a:pt x="1477065" y="327326"/>
                    <a:pt x="1500782" y="815291"/>
                    <a:pt x="1604985" y="1337738"/>
                  </a:cubicBezTo>
                  <a:cubicBezTo>
                    <a:pt x="1639190" y="1511016"/>
                    <a:pt x="1682100" y="1682466"/>
                    <a:pt x="1733573" y="185142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40" name="Google Shape;1440;p6"/>
            <p:cNvSpPr/>
            <p:nvPr/>
          </p:nvSpPr>
          <p:spPr>
            <a:xfrm flipH="1">
              <a:off x="3174774" y="2133254"/>
              <a:ext cx="1160071" cy="2386236"/>
            </a:xfrm>
            <a:custGeom>
              <a:rect b="b" l="l" r="r" t="t"/>
              <a:pathLst>
                <a:path extrusionOk="0" h="1856993" w="902779">
                  <a:moveTo>
                    <a:pt x="690" y="1857041"/>
                  </a:moveTo>
                  <a:cubicBezTo>
                    <a:pt x="22978" y="1717023"/>
                    <a:pt x="45838" y="1550050"/>
                    <a:pt x="66412" y="1354692"/>
                  </a:cubicBezTo>
                  <a:cubicBezTo>
                    <a:pt x="121848" y="827865"/>
                    <a:pt x="135088" y="334279"/>
                    <a:pt x="137088" y="47"/>
                  </a:cubicBezTo>
                  <a:lnTo>
                    <a:pt x="768595" y="47"/>
                  </a:lnTo>
                  <a:cubicBezTo>
                    <a:pt x="770119" y="327326"/>
                    <a:pt x="782502" y="815291"/>
                    <a:pt x="836794" y="1337738"/>
                  </a:cubicBezTo>
                  <a:cubicBezTo>
                    <a:pt x="857654" y="1538810"/>
                    <a:pt x="881085" y="1709213"/>
                    <a:pt x="903469" y="185142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41" name="Google Shape;1441;p6"/>
            <p:cNvSpPr/>
            <p:nvPr/>
          </p:nvSpPr>
          <p:spPr>
            <a:xfrm flipH="1">
              <a:off x="3656239" y="2133132"/>
              <a:ext cx="195956" cy="2381831"/>
            </a:xfrm>
            <a:custGeom>
              <a:rect b="b" l="l" r="r" t="t"/>
              <a:pathLst>
                <a:path extrusionOk="0" h="1853565" w="152495">
                  <a:moveTo>
                    <a:pt x="0" y="0"/>
                  </a:moveTo>
                  <a:lnTo>
                    <a:pt x="152495" y="0"/>
                  </a:lnTo>
                  <a:lnTo>
                    <a:pt x="152495" y="1853565"/>
                  </a:lnTo>
                  <a:lnTo>
                    <a:pt x="0" y="1853565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42" name="Google Shape;1442;p6"/>
            <p:cNvSpPr/>
            <p:nvPr/>
          </p:nvSpPr>
          <p:spPr>
            <a:xfrm flipH="1">
              <a:off x="3076434" y="-1027818"/>
              <a:ext cx="678931" cy="299704"/>
            </a:xfrm>
            <a:custGeom>
              <a:rect b="b" l="l" r="r" t="t"/>
              <a:pathLst>
                <a:path extrusionOk="0" h="233233" w="528351">
                  <a:moveTo>
                    <a:pt x="157376" y="173083"/>
                  </a:moveTo>
                  <a:cubicBezTo>
                    <a:pt x="147280" y="188418"/>
                    <a:pt x="122229" y="209849"/>
                    <a:pt x="137374" y="220708"/>
                  </a:cubicBezTo>
                  <a:cubicBezTo>
                    <a:pt x="153357" y="229864"/>
                    <a:pt x="171664" y="234136"/>
                    <a:pt x="190047" y="232995"/>
                  </a:cubicBezTo>
                  <a:cubicBezTo>
                    <a:pt x="314167" y="234581"/>
                    <a:pt x="434639" y="191016"/>
                    <a:pt x="529042" y="110408"/>
                  </a:cubicBezTo>
                  <a:lnTo>
                    <a:pt x="335494" y="122314"/>
                  </a:lnTo>
                  <a:lnTo>
                    <a:pt x="433125" y="18206"/>
                  </a:lnTo>
                  <a:lnTo>
                    <a:pt x="234338" y="73070"/>
                  </a:lnTo>
                  <a:cubicBezTo>
                    <a:pt x="213383" y="78880"/>
                    <a:pt x="184713" y="81357"/>
                    <a:pt x="175855" y="61450"/>
                  </a:cubicBezTo>
                  <a:cubicBezTo>
                    <a:pt x="166330" y="39923"/>
                    <a:pt x="191666" y="20016"/>
                    <a:pt x="212907" y="9919"/>
                  </a:cubicBezTo>
                  <a:cubicBezTo>
                    <a:pt x="143575" y="-5261"/>
                    <a:pt x="71546" y="-2904"/>
                    <a:pt x="3357" y="16777"/>
                  </a:cubicBezTo>
                  <a:cubicBezTo>
                    <a:pt x="-3120" y="91072"/>
                    <a:pt x="7072" y="158986"/>
                    <a:pt x="690" y="233281"/>
                  </a:cubicBezTo>
                  <a:cubicBezTo>
                    <a:pt x="1166" y="229375"/>
                    <a:pt x="114895" y="190513"/>
                    <a:pt x="157376" y="17308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43" name="Google Shape;1443;p6"/>
            <p:cNvSpPr/>
            <p:nvPr/>
          </p:nvSpPr>
          <p:spPr>
            <a:xfrm flipH="1" rot="10800000">
              <a:off x="3736066" y="-1027951"/>
              <a:ext cx="29008" cy="614551"/>
            </a:xfrm>
            <a:custGeom>
              <a:rect b="b" l="l" r="r" t="t"/>
              <a:pathLst>
                <a:path extrusionOk="0" h="478250" w="22574">
                  <a:moveTo>
                    <a:pt x="690" y="47"/>
                  </a:moveTo>
                  <a:lnTo>
                    <a:pt x="23264" y="47"/>
                  </a:lnTo>
                  <a:lnTo>
                    <a:pt x="23264" y="478297"/>
                  </a:lnTo>
                  <a:lnTo>
                    <a:pt x="690" y="478297"/>
                  </a:lnTo>
                  <a:close/>
                </a:path>
              </a:pathLst>
            </a:custGeom>
            <a:solidFill>
              <a:srgbClr val="505051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44" name="Google Shape;1444;p6"/>
            <p:cNvSpPr/>
            <p:nvPr/>
          </p:nvSpPr>
          <p:spPr>
            <a:xfrm flipH="1">
              <a:off x="1248425" y="-241042"/>
              <a:ext cx="5015675" cy="2437031"/>
            </a:xfrm>
            <a:custGeom>
              <a:rect b="b" l="l" r="r" t="t"/>
              <a:pathLst>
                <a:path extrusionOk="0" h="1896522" w="3903249">
                  <a:moveTo>
                    <a:pt x="1956458" y="47"/>
                  </a:moveTo>
                  <a:cubicBezTo>
                    <a:pt x="1732240" y="429943"/>
                    <a:pt x="1437470" y="819168"/>
                    <a:pt x="1084445" y="1151524"/>
                  </a:cubicBezTo>
                  <a:cubicBezTo>
                    <a:pt x="763195" y="1453562"/>
                    <a:pt x="397740" y="1704803"/>
                    <a:pt x="690" y="1896570"/>
                  </a:cubicBezTo>
                  <a:lnTo>
                    <a:pt x="3903940" y="1896570"/>
                  </a:lnTo>
                  <a:cubicBezTo>
                    <a:pt x="3473515" y="1697821"/>
                    <a:pt x="3080970" y="1425663"/>
                    <a:pt x="2743890" y="1092279"/>
                  </a:cubicBezTo>
                  <a:cubicBezTo>
                    <a:pt x="2422774" y="774291"/>
                    <a:pt x="2156674" y="405195"/>
                    <a:pt x="1956458" y="4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45" name="Google Shape;1445;p6"/>
            <p:cNvSpPr/>
            <p:nvPr/>
          </p:nvSpPr>
          <p:spPr>
            <a:xfrm flipH="1">
              <a:off x="1596592" y="-241042"/>
              <a:ext cx="4319241" cy="2437031"/>
            </a:xfrm>
            <a:custGeom>
              <a:rect b="b" l="l" r="r" t="t"/>
              <a:pathLst>
                <a:path extrusionOk="0" h="1896522" w="3361277">
                  <a:moveTo>
                    <a:pt x="1685091" y="47"/>
                  </a:moveTo>
                  <a:cubicBezTo>
                    <a:pt x="1549741" y="301322"/>
                    <a:pt x="1317045" y="733472"/>
                    <a:pt x="934140" y="1151524"/>
                  </a:cubicBezTo>
                  <a:cubicBezTo>
                    <a:pt x="664697" y="1448047"/>
                    <a:pt x="349562" y="1699564"/>
                    <a:pt x="690" y="1896570"/>
                  </a:cubicBezTo>
                  <a:lnTo>
                    <a:pt x="3361968" y="1896570"/>
                  </a:lnTo>
                  <a:cubicBezTo>
                    <a:pt x="3108222" y="1760553"/>
                    <a:pt x="2731889" y="1516236"/>
                    <a:pt x="2362986" y="1092279"/>
                  </a:cubicBezTo>
                  <a:cubicBezTo>
                    <a:pt x="2014656" y="691657"/>
                    <a:pt x="1805773" y="283606"/>
                    <a:pt x="1685091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46" name="Google Shape;1446;p6"/>
            <p:cNvSpPr/>
            <p:nvPr/>
          </p:nvSpPr>
          <p:spPr>
            <a:xfrm flipH="1">
              <a:off x="2036599" y="-241042"/>
              <a:ext cx="3437988" cy="2437031"/>
            </a:xfrm>
            <a:custGeom>
              <a:rect b="b" l="l" r="r" t="t"/>
              <a:pathLst>
                <a:path extrusionOk="0" h="1896522" w="2675477">
                  <a:moveTo>
                    <a:pt x="1341429" y="47"/>
                  </a:moveTo>
                  <a:cubicBezTo>
                    <a:pt x="1233606" y="301322"/>
                    <a:pt x="1048440" y="733472"/>
                    <a:pt x="743640" y="1151524"/>
                  </a:cubicBezTo>
                  <a:cubicBezTo>
                    <a:pt x="471130" y="1525476"/>
                    <a:pt x="199191" y="1756743"/>
                    <a:pt x="690" y="1896570"/>
                  </a:cubicBezTo>
                  <a:lnTo>
                    <a:pt x="2676168" y="1896570"/>
                  </a:lnTo>
                  <a:cubicBezTo>
                    <a:pt x="2474237" y="1760553"/>
                    <a:pt x="2174676" y="1516236"/>
                    <a:pt x="1881020" y="1092279"/>
                  </a:cubicBezTo>
                  <a:cubicBezTo>
                    <a:pt x="1603652" y="691657"/>
                    <a:pt x="1437346" y="283606"/>
                    <a:pt x="1341429" y="4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47" name="Google Shape;1447;p6"/>
            <p:cNvSpPr/>
            <p:nvPr/>
          </p:nvSpPr>
          <p:spPr>
            <a:xfrm flipH="1">
              <a:off x="2683405" y="-241042"/>
              <a:ext cx="2143280" cy="2437031"/>
            </a:xfrm>
            <a:custGeom>
              <a:rect b="b" l="l" r="r" t="t"/>
              <a:pathLst>
                <a:path extrusionOk="0" h="1896522" w="1667922">
                  <a:moveTo>
                    <a:pt x="836413" y="47"/>
                  </a:moveTo>
                  <a:cubicBezTo>
                    <a:pt x="769262" y="301322"/>
                    <a:pt x="653819" y="733472"/>
                    <a:pt x="463795" y="1151524"/>
                  </a:cubicBezTo>
                  <a:cubicBezTo>
                    <a:pt x="293869" y="1525476"/>
                    <a:pt x="124324" y="1756743"/>
                    <a:pt x="690" y="1896570"/>
                  </a:cubicBezTo>
                  <a:lnTo>
                    <a:pt x="1668613" y="1896570"/>
                  </a:lnTo>
                  <a:cubicBezTo>
                    <a:pt x="1542692" y="1760553"/>
                    <a:pt x="1356002" y="1516236"/>
                    <a:pt x="1173313" y="1092279"/>
                  </a:cubicBezTo>
                  <a:cubicBezTo>
                    <a:pt x="999577" y="691657"/>
                    <a:pt x="896326" y="283606"/>
                    <a:pt x="836413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48" name="Google Shape;1448;p6"/>
            <p:cNvSpPr/>
            <p:nvPr/>
          </p:nvSpPr>
          <p:spPr>
            <a:xfrm flipH="1">
              <a:off x="3335466" y="-241042"/>
              <a:ext cx="837802" cy="2437031"/>
            </a:xfrm>
            <a:custGeom>
              <a:rect b="b" l="l" r="r" t="t"/>
              <a:pathLst>
                <a:path extrusionOk="0" h="1896522" w="651986">
                  <a:moveTo>
                    <a:pt x="327302" y="47"/>
                  </a:moveTo>
                  <a:cubicBezTo>
                    <a:pt x="301013" y="301322"/>
                    <a:pt x="255865" y="733472"/>
                    <a:pt x="181665" y="1151524"/>
                  </a:cubicBezTo>
                  <a:cubicBezTo>
                    <a:pt x="114990" y="1525476"/>
                    <a:pt x="48982" y="1756743"/>
                    <a:pt x="690" y="1896570"/>
                  </a:cubicBezTo>
                  <a:lnTo>
                    <a:pt x="652676" y="1896570"/>
                  </a:lnTo>
                  <a:cubicBezTo>
                    <a:pt x="603432" y="1760553"/>
                    <a:pt x="530471" y="1516236"/>
                    <a:pt x="458938" y="1092279"/>
                  </a:cubicBezTo>
                  <a:cubicBezTo>
                    <a:pt x="391215" y="691657"/>
                    <a:pt x="350638" y="283606"/>
                    <a:pt x="327302" y="4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49" name="Google Shape;1449;p6"/>
            <p:cNvSpPr/>
            <p:nvPr/>
          </p:nvSpPr>
          <p:spPr>
            <a:xfrm flipH="1">
              <a:off x="2034231" y="2195484"/>
              <a:ext cx="647353" cy="216809"/>
            </a:xfrm>
            <a:custGeom>
              <a:rect b="b" l="l" r="r" t="t"/>
              <a:pathLst>
                <a:path extrusionOk="0" h="168723" w="503777">
                  <a:moveTo>
                    <a:pt x="504467" y="47"/>
                  </a:moveTo>
                  <a:cubicBezTo>
                    <a:pt x="502753" y="4142"/>
                    <a:pt x="500848" y="8143"/>
                    <a:pt x="498943" y="12143"/>
                  </a:cubicBezTo>
                  <a:cubicBezTo>
                    <a:pt x="456109" y="101993"/>
                    <a:pt x="368136" y="161753"/>
                    <a:pt x="268819" y="168449"/>
                  </a:cubicBezTo>
                  <a:cubicBezTo>
                    <a:pt x="152995" y="174021"/>
                    <a:pt x="45963" y="106803"/>
                    <a:pt x="690" y="4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50" name="Google Shape;1450;p6"/>
            <p:cNvSpPr/>
            <p:nvPr/>
          </p:nvSpPr>
          <p:spPr>
            <a:xfrm flipH="1">
              <a:off x="1593056" y="2195484"/>
              <a:ext cx="440626" cy="227702"/>
            </a:xfrm>
            <a:custGeom>
              <a:rect b="b" l="l" r="r" t="t"/>
              <a:pathLst>
                <a:path extrusionOk="0" h="177200" w="342900">
                  <a:moveTo>
                    <a:pt x="343590" y="47"/>
                  </a:moveTo>
                  <a:lnTo>
                    <a:pt x="343590" y="26812"/>
                  </a:lnTo>
                  <a:cubicBezTo>
                    <a:pt x="328636" y="109298"/>
                    <a:pt x="262246" y="171973"/>
                    <a:pt x="184427" y="176926"/>
                  </a:cubicBezTo>
                  <a:cubicBezTo>
                    <a:pt x="90987" y="182927"/>
                    <a:pt x="5548" y="104060"/>
                    <a:pt x="690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51" name="Google Shape;1451;p6"/>
            <p:cNvSpPr/>
            <p:nvPr/>
          </p:nvSpPr>
          <p:spPr>
            <a:xfrm flipH="1">
              <a:off x="5474470" y="2195484"/>
              <a:ext cx="440626" cy="222664"/>
            </a:xfrm>
            <a:custGeom>
              <a:rect b="b" l="l" r="r" t="t"/>
              <a:pathLst>
                <a:path extrusionOk="0" h="173279" w="342900">
                  <a:moveTo>
                    <a:pt x="343590" y="47"/>
                  </a:moveTo>
                  <a:cubicBezTo>
                    <a:pt x="320825" y="126539"/>
                    <a:pt x="262818" y="168353"/>
                    <a:pt x="172140" y="173116"/>
                  </a:cubicBezTo>
                  <a:cubicBezTo>
                    <a:pt x="70032" y="178450"/>
                    <a:pt x="6214" y="81200"/>
                    <a:pt x="690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52" name="Google Shape;1452;p6"/>
            <p:cNvSpPr/>
            <p:nvPr/>
          </p:nvSpPr>
          <p:spPr>
            <a:xfrm flipH="1">
              <a:off x="5915393" y="2195484"/>
              <a:ext cx="348303" cy="227663"/>
            </a:xfrm>
            <a:custGeom>
              <a:rect b="b" l="l" r="r" t="t"/>
              <a:pathLst>
                <a:path extrusionOk="0" h="177170" w="271053">
                  <a:moveTo>
                    <a:pt x="271744" y="47"/>
                  </a:moveTo>
                  <a:cubicBezTo>
                    <a:pt x="270791" y="6905"/>
                    <a:pt x="269934" y="13477"/>
                    <a:pt x="268886" y="19859"/>
                  </a:cubicBezTo>
                  <a:cubicBezTo>
                    <a:pt x="252598" y="129682"/>
                    <a:pt x="229357" y="176354"/>
                    <a:pt x="124963" y="177212"/>
                  </a:cubicBezTo>
                  <a:cubicBezTo>
                    <a:pt x="27618" y="178069"/>
                    <a:pt x="-3529" y="83009"/>
                    <a:pt x="1138" y="4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53" name="Google Shape;1453;p6"/>
            <p:cNvSpPr/>
            <p:nvPr/>
          </p:nvSpPr>
          <p:spPr>
            <a:xfrm flipH="1">
              <a:off x="4827234" y="2195484"/>
              <a:ext cx="647965" cy="221887"/>
            </a:xfrm>
            <a:custGeom>
              <a:rect b="b" l="l" r="r" t="t"/>
              <a:pathLst>
                <a:path extrusionOk="0" h="172675" w="504253">
                  <a:moveTo>
                    <a:pt x="504944" y="47"/>
                  </a:moveTo>
                  <a:cubicBezTo>
                    <a:pt x="504944" y="1094"/>
                    <a:pt x="504086" y="2237"/>
                    <a:pt x="503610" y="3285"/>
                  </a:cubicBezTo>
                  <a:cubicBezTo>
                    <a:pt x="463167" y="102688"/>
                    <a:pt x="368069" y="169020"/>
                    <a:pt x="260818" y="172640"/>
                  </a:cubicBezTo>
                  <a:cubicBezTo>
                    <a:pt x="149299" y="175373"/>
                    <a:pt x="47391" y="109813"/>
                    <a:pt x="3643" y="7190"/>
                  </a:cubicBezTo>
                  <a:cubicBezTo>
                    <a:pt x="2595" y="4809"/>
                    <a:pt x="1642" y="2428"/>
                    <a:pt x="690" y="4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54" name="Google Shape;1454;p6"/>
            <p:cNvSpPr/>
            <p:nvPr/>
          </p:nvSpPr>
          <p:spPr>
            <a:xfrm flipH="1">
              <a:off x="4173946" y="2195116"/>
              <a:ext cx="652739" cy="227291"/>
            </a:xfrm>
            <a:custGeom>
              <a:rect b="b" l="l" r="r" t="t"/>
              <a:pathLst>
                <a:path extrusionOk="0" h="176880" w="507968">
                  <a:moveTo>
                    <a:pt x="508658" y="333"/>
                  </a:moveTo>
                  <a:cubicBezTo>
                    <a:pt x="469234" y="105889"/>
                    <a:pt x="368736" y="176145"/>
                    <a:pt x="256055" y="176926"/>
                  </a:cubicBezTo>
                  <a:cubicBezTo>
                    <a:pt x="142298" y="177250"/>
                    <a:pt x="40381" y="106660"/>
                    <a:pt x="690" y="47"/>
                  </a:cubicBezTo>
                  <a:close/>
                </a:path>
              </a:pathLst>
            </a:custGeom>
            <a:solidFill>
              <a:srgbClr val="FFFBF9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55" name="Google Shape;1455;p6"/>
            <p:cNvSpPr/>
            <p:nvPr/>
          </p:nvSpPr>
          <p:spPr>
            <a:xfrm flipH="1">
              <a:off x="3335590" y="2195484"/>
              <a:ext cx="837802" cy="216399"/>
            </a:xfrm>
            <a:custGeom>
              <a:rect b="b" l="l" r="r" t="t"/>
              <a:pathLst>
                <a:path extrusionOk="0" h="168404" w="651986">
                  <a:moveTo>
                    <a:pt x="652676" y="47"/>
                  </a:moveTo>
                  <a:cubicBezTo>
                    <a:pt x="651724" y="1380"/>
                    <a:pt x="649914" y="3952"/>
                    <a:pt x="647152" y="7381"/>
                  </a:cubicBezTo>
                  <a:cubicBezTo>
                    <a:pt x="620768" y="41671"/>
                    <a:pt x="511040" y="167782"/>
                    <a:pt x="328064" y="168449"/>
                  </a:cubicBezTo>
                  <a:cubicBezTo>
                    <a:pt x="129659" y="169115"/>
                    <a:pt x="16311" y="21573"/>
                    <a:pt x="1547" y="1285"/>
                  </a:cubicBezTo>
                  <a:lnTo>
                    <a:pt x="690" y="47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56" name="Google Shape;1456;p6"/>
            <p:cNvSpPr/>
            <p:nvPr/>
          </p:nvSpPr>
          <p:spPr>
            <a:xfrm flipH="1">
              <a:off x="2682139" y="2195484"/>
              <a:ext cx="652739" cy="211212"/>
            </a:xfrm>
            <a:custGeom>
              <a:rect b="b" l="l" r="r" t="t"/>
              <a:pathLst>
                <a:path extrusionOk="0" h="164367" w="507968">
                  <a:moveTo>
                    <a:pt x="508658" y="47"/>
                  </a:moveTo>
                  <a:lnTo>
                    <a:pt x="508087" y="1190"/>
                  </a:lnTo>
                  <a:cubicBezTo>
                    <a:pt x="464557" y="95535"/>
                    <a:pt x="372555" y="158200"/>
                    <a:pt x="268819" y="164162"/>
                  </a:cubicBezTo>
                  <a:cubicBezTo>
                    <a:pt x="154404" y="168982"/>
                    <a:pt x="48448" y="104126"/>
                    <a:pt x="690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57" name="Google Shape;1457;p6"/>
            <p:cNvSpPr/>
            <p:nvPr/>
          </p:nvSpPr>
          <p:spPr>
            <a:xfrm flipH="1">
              <a:off x="1244356" y="2195484"/>
              <a:ext cx="348081" cy="216462"/>
            </a:xfrm>
            <a:custGeom>
              <a:rect b="b" l="l" r="r" t="t"/>
              <a:pathLst>
                <a:path extrusionOk="0" h="168453" w="270880">
                  <a:moveTo>
                    <a:pt x="142136" y="168449"/>
                  </a:moveTo>
                  <a:cubicBezTo>
                    <a:pt x="73366" y="170639"/>
                    <a:pt x="-1691" y="102631"/>
                    <a:pt x="2881" y="12620"/>
                  </a:cubicBezTo>
                  <a:cubicBezTo>
                    <a:pt x="2404" y="17382"/>
                    <a:pt x="1547" y="22145"/>
                    <a:pt x="690" y="26812"/>
                  </a:cubicBezTo>
                  <a:lnTo>
                    <a:pt x="690" y="47"/>
                  </a:lnTo>
                  <a:lnTo>
                    <a:pt x="270057" y="47"/>
                  </a:lnTo>
                  <a:cubicBezTo>
                    <a:pt x="282916" y="92153"/>
                    <a:pt x="211574" y="166163"/>
                    <a:pt x="142136" y="16844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58" name="Google Shape;1458;p6"/>
            <p:cNvSpPr/>
            <p:nvPr/>
          </p:nvSpPr>
          <p:spPr>
            <a:xfrm flipH="1">
              <a:off x="3246928" y="-496578"/>
              <a:ext cx="1014786" cy="765955"/>
            </a:xfrm>
            <a:custGeom>
              <a:rect b="b" l="l" r="r" t="t"/>
              <a:pathLst>
                <a:path extrusionOk="0" h="596074" w="789717">
                  <a:moveTo>
                    <a:pt x="396168" y="47"/>
                  </a:moveTo>
                  <a:cubicBezTo>
                    <a:pt x="354048" y="128137"/>
                    <a:pt x="294708" y="249903"/>
                    <a:pt x="219765" y="361997"/>
                  </a:cubicBezTo>
                  <a:cubicBezTo>
                    <a:pt x="160091" y="451539"/>
                    <a:pt x="86072" y="530640"/>
                    <a:pt x="690" y="596121"/>
                  </a:cubicBezTo>
                  <a:lnTo>
                    <a:pt x="790408" y="596121"/>
                  </a:lnTo>
                  <a:cubicBezTo>
                    <a:pt x="730781" y="553354"/>
                    <a:pt x="642389" y="476582"/>
                    <a:pt x="555712" y="343328"/>
                  </a:cubicBezTo>
                  <a:cubicBezTo>
                    <a:pt x="487580" y="236464"/>
                    <a:pt x="433925" y="121029"/>
                    <a:pt x="396168" y="4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59" name="Google Shape;1459;p6"/>
            <p:cNvSpPr/>
            <p:nvPr/>
          </p:nvSpPr>
          <p:spPr>
            <a:xfrm flipH="1">
              <a:off x="3317489" y="-496578"/>
              <a:ext cx="874031" cy="765955"/>
            </a:xfrm>
            <a:custGeom>
              <a:rect b="b" l="l" r="r" t="t"/>
              <a:pathLst>
                <a:path extrusionOk="0" h="596074" w="680180">
                  <a:moveTo>
                    <a:pt x="341495" y="47"/>
                  </a:moveTo>
                  <a:cubicBezTo>
                    <a:pt x="305918" y="126482"/>
                    <a:pt x="254893" y="248049"/>
                    <a:pt x="189571" y="361997"/>
                  </a:cubicBezTo>
                  <a:cubicBezTo>
                    <a:pt x="120324" y="479535"/>
                    <a:pt x="51172" y="552497"/>
                    <a:pt x="690" y="596121"/>
                  </a:cubicBezTo>
                  <a:lnTo>
                    <a:pt x="680870" y="596121"/>
                  </a:lnTo>
                  <a:cubicBezTo>
                    <a:pt x="629530" y="553354"/>
                    <a:pt x="553330" y="476582"/>
                    <a:pt x="478654" y="343328"/>
                  </a:cubicBezTo>
                  <a:cubicBezTo>
                    <a:pt x="419409" y="234781"/>
                    <a:pt x="373356" y="119534"/>
                    <a:pt x="341495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60" name="Google Shape;1460;p6"/>
            <p:cNvSpPr/>
            <p:nvPr/>
          </p:nvSpPr>
          <p:spPr>
            <a:xfrm flipH="1">
              <a:off x="3406642" y="-496578"/>
              <a:ext cx="695577" cy="765955"/>
            </a:xfrm>
            <a:custGeom>
              <a:rect b="b" l="l" r="r" t="t"/>
              <a:pathLst>
                <a:path extrusionOk="0" h="596074" w="541305">
                  <a:moveTo>
                    <a:pt x="271962" y="47"/>
                  </a:moveTo>
                  <a:cubicBezTo>
                    <a:pt x="244225" y="124544"/>
                    <a:pt x="203687" y="245838"/>
                    <a:pt x="150995" y="361997"/>
                  </a:cubicBezTo>
                  <a:cubicBezTo>
                    <a:pt x="95845" y="479535"/>
                    <a:pt x="40790" y="552497"/>
                    <a:pt x="690" y="596121"/>
                  </a:cubicBezTo>
                  <a:lnTo>
                    <a:pt x="541996" y="596121"/>
                  </a:lnTo>
                  <a:cubicBezTo>
                    <a:pt x="501134" y="553354"/>
                    <a:pt x="440555" y="476582"/>
                    <a:pt x="381119" y="343328"/>
                  </a:cubicBezTo>
                  <a:cubicBezTo>
                    <a:pt x="333379" y="232827"/>
                    <a:pt x="296803" y="117828"/>
                    <a:pt x="271962" y="4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61" name="Google Shape;1461;p6"/>
            <p:cNvSpPr/>
            <p:nvPr/>
          </p:nvSpPr>
          <p:spPr>
            <a:xfrm flipH="1">
              <a:off x="3537495" y="-496578"/>
              <a:ext cx="433649" cy="765955"/>
            </a:xfrm>
            <a:custGeom>
              <a:rect b="b" l="l" r="r" t="t"/>
              <a:pathLst>
                <a:path extrusionOk="0" h="596074" w="337470">
                  <a:moveTo>
                    <a:pt x="169759" y="47"/>
                  </a:moveTo>
                  <a:cubicBezTo>
                    <a:pt x="152966" y="122281"/>
                    <a:pt x="127792" y="243216"/>
                    <a:pt x="94416" y="361997"/>
                  </a:cubicBezTo>
                  <a:cubicBezTo>
                    <a:pt x="60031" y="479535"/>
                    <a:pt x="25741" y="552497"/>
                    <a:pt x="690" y="596121"/>
                  </a:cubicBezTo>
                  <a:lnTo>
                    <a:pt x="338161" y="596121"/>
                  </a:lnTo>
                  <a:cubicBezTo>
                    <a:pt x="312729" y="553354"/>
                    <a:pt x="274915" y="476582"/>
                    <a:pt x="237862" y="343328"/>
                  </a:cubicBezTo>
                  <a:cubicBezTo>
                    <a:pt x="207640" y="230522"/>
                    <a:pt x="184894" y="115846"/>
                    <a:pt x="169759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62" name="Google Shape;1462;p6"/>
            <p:cNvSpPr/>
            <p:nvPr/>
          </p:nvSpPr>
          <p:spPr>
            <a:xfrm flipH="1">
              <a:off x="3669447" y="-496578"/>
              <a:ext cx="169518" cy="765955"/>
            </a:xfrm>
            <a:custGeom>
              <a:rect b="b" l="l" r="r" t="t"/>
              <a:pathLst>
                <a:path extrusionOk="0" h="596074" w="131921">
                  <a:moveTo>
                    <a:pt x="66794" y="47"/>
                  </a:moveTo>
                  <a:cubicBezTo>
                    <a:pt x="61460" y="94725"/>
                    <a:pt x="52315" y="230456"/>
                    <a:pt x="37266" y="361997"/>
                  </a:cubicBezTo>
                  <a:cubicBezTo>
                    <a:pt x="29150" y="440621"/>
                    <a:pt x="16940" y="518768"/>
                    <a:pt x="690" y="596121"/>
                  </a:cubicBezTo>
                  <a:lnTo>
                    <a:pt x="132611" y="596121"/>
                  </a:lnTo>
                  <a:cubicBezTo>
                    <a:pt x="114523" y="512712"/>
                    <a:pt x="101417" y="428297"/>
                    <a:pt x="93368" y="343328"/>
                  </a:cubicBezTo>
                  <a:cubicBezTo>
                    <a:pt x="79747" y="217407"/>
                    <a:pt x="71556" y="89201"/>
                    <a:pt x="66794" y="4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63" name="Google Shape;1463;p6"/>
            <p:cNvSpPr/>
            <p:nvPr/>
          </p:nvSpPr>
          <p:spPr>
            <a:xfrm flipH="1">
              <a:off x="3406162" y="269171"/>
              <a:ext cx="130963" cy="68235"/>
            </a:xfrm>
            <a:custGeom>
              <a:rect b="b" l="l" r="r" t="t"/>
              <a:pathLst>
                <a:path extrusionOk="0" h="53101" w="101917">
                  <a:moveTo>
                    <a:pt x="102608" y="47"/>
                  </a:moveTo>
                  <a:lnTo>
                    <a:pt x="101465" y="3857"/>
                  </a:lnTo>
                  <a:cubicBezTo>
                    <a:pt x="92702" y="32432"/>
                    <a:pt x="74795" y="51482"/>
                    <a:pt x="54983" y="53006"/>
                  </a:cubicBezTo>
                  <a:cubicBezTo>
                    <a:pt x="31932" y="55101"/>
                    <a:pt x="10120" y="33956"/>
                    <a:pt x="690" y="4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64" name="Google Shape;1464;p6"/>
            <p:cNvSpPr/>
            <p:nvPr/>
          </p:nvSpPr>
          <p:spPr>
            <a:xfrm flipH="1">
              <a:off x="3316823" y="269171"/>
              <a:ext cx="89227" cy="71610"/>
            </a:xfrm>
            <a:custGeom>
              <a:rect b="b" l="l" r="r" t="t"/>
              <a:pathLst>
                <a:path extrusionOk="0" h="55728" w="69437">
                  <a:moveTo>
                    <a:pt x="70127" y="47"/>
                  </a:moveTo>
                  <a:lnTo>
                    <a:pt x="70127" y="8524"/>
                  </a:lnTo>
                  <a:cubicBezTo>
                    <a:pt x="67079" y="34432"/>
                    <a:pt x="53649" y="54149"/>
                    <a:pt x="37837" y="55673"/>
                  </a:cubicBezTo>
                  <a:cubicBezTo>
                    <a:pt x="18787" y="57578"/>
                    <a:pt x="1643" y="32813"/>
                    <a:pt x="690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65" name="Google Shape;1465;p6"/>
            <p:cNvSpPr/>
            <p:nvPr/>
          </p:nvSpPr>
          <p:spPr>
            <a:xfrm flipH="1">
              <a:off x="4102172" y="269171"/>
              <a:ext cx="89227" cy="70090"/>
            </a:xfrm>
            <a:custGeom>
              <a:rect b="b" l="l" r="r" t="t"/>
              <a:pathLst>
                <a:path extrusionOk="0" h="54545" w="69437">
                  <a:moveTo>
                    <a:pt x="70127" y="47"/>
                  </a:moveTo>
                  <a:cubicBezTo>
                    <a:pt x="65460" y="39861"/>
                    <a:pt x="53744" y="53006"/>
                    <a:pt x="35361" y="54530"/>
                  </a:cubicBezTo>
                  <a:cubicBezTo>
                    <a:pt x="14692" y="56149"/>
                    <a:pt x="1738" y="25955"/>
                    <a:pt x="690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66" name="Google Shape;1466;p6"/>
            <p:cNvSpPr/>
            <p:nvPr/>
          </p:nvSpPr>
          <p:spPr>
            <a:xfrm flipH="1">
              <a:off x="4191337" y="269171"/>
              <a:ext cx="70494" cy="71601"/>
            </a:xfrm>
            <a:custGeom>
              <a:rect b="b" l="l" r="r" t="t"/>
              <a:pathLst>
                <a:path extrusionOk="0" h="55721" w="54859">
                  <a:moveTo>
                    <a:pt x="55550" y="47"/>
                  </a:moveTo>
                  <a:cubicBezTo>
                    <a:pt x="55550" y="2206"/>
                    <a:pt x="55360" y="4302"/>
                    <a:pt x="54978" y="6333"/>
                  </a:cubicBezTo>
                  <a:cubicBezTo>
                    <a:pt x="51645" y="40814"/>
                    <a:pt x="46978" y="55482"/>
                    <a:pt x="25832" y="55768"/>
                  </a:cubicBezTo>
                  <a:cubicBezTo>
                    <a:pt x="6211" y="55768"/>
                    <a:pt x="-171" y="26145"/>
                    <a:pt x="781" y="4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67" name="Google Shape;1467;p6"/>
            <p:cNvSpPr/>
            <p:nvPr/>
          </p:nvSpPr>
          <p:spPr>
            <a:xfrm flipH="1">
              <a:off x="3970888" y="269171"/>
              <a:ext cx="130596" cy="69806"/>
            </a:xfrm>
            <a:custGeom>
              <a:rect b="b" l="l" r="r" t="t"/>
              <a:pathLst>
                <a:path extrusionOk="0" h="54324" w="101631">
                  <a:moveTo>
                    <a:pt x="102322" y="47"/>
                  </a:moveTo>
                  <a:lnTo>
                    <a:pt x="102322" y="1094"/>
                  </a:lnTo>
                  <a:cubicBezTo>
                    <a:pt x="94035" y="32432"/>
                    <a:pt x="74699" y="53387"/>
                    <a:pt x="53173" y="54339"/>
                  </a:cubicBezTo>
                  <a:cubicBezTo>
                    <a:pt x="31646" y="55292"/>
                    <a:pt x="10120" y="34622"/>
                    <a:pt x="1262" y="2333"/>
                  </a:cubicBezTo>
                  <a:lnTo>
                    <a:pt x="690" y="47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68" name="Google Shape;1468;p6"/>
            <p:cNvSpPr/>
            <p:nvPr/>
          </p:nvSpPr>
          <p:spPr>
            <a:xfrm flipH="1">
              <a:off x="3839079" y="269171"/>
              <a:ext cx="132065" cy="71481"/>
            </a:xfrm>
            <a:custGeom>
              <a:rect b="b" l="l" r="r" t="t"/>
              <a:pathLst>
                <a:path extrusionOk="0" h="55627" w="102774">
                  <a:moveTo>
                    <a:pt x="103465" y="47"/>
                  </a:moveTo>
                  <a:cubicBezTo>
                    <a:pt x="95559" y="33289"/>
                    <a:pt x="74890" y="55482"/>
                    <a:pt x="52316" y="55673"/>
                  </a:cubicBezTo>
                  <a:cubicBezTo>
                    <a:pt x="29741" y="55863"/>
                    <a:pt x="8691" y="33575"/>
                    <a:pt x="690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69" name="Google Shape;1469;p6"/>
            <p:cNvSpPr/>
            <p:nvPr/>
          </p:nvSpPr>
          <p:spPr>
            <a:xfrm flipH="1">
              <a:off x="3669449" y="269171"/>
              <a:ext cx="169273" cy="68051"/>
            </a:xfrm>
            <a:custGeom>
              <a:rect b="b" l="l" r="r" t="t"/>
              <a:pathLst>
                <a:path extrusionOk="0" h="52958" w="131730">
                  <a:moveTo>
                    <a:pt x="132421" y="47"/>
                  </a:moveTo>
                  <a:lnTo>
                    <a:pt x="131278" y="2428"/>
                  </a:lnTo>
                  <a:cubicBezTo>
                    <a:pt x="125944" y="13191"/>
                    <a:pt x="103751" y="52815"/>
                    <a:pt x="66698" y="53006"/>
                  </a:cubicBezTo>
                  <a:cubicBezTo>
                    <a:pt x="26598" y="53006"/>
                    <a:pt x="3643" y="6905"/>
                    <a:pt x="690" y="523"/>
                  </a:cubicBezTo>
                  <a:lnTo>
                    <a:pt x="690" y="523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70" name="Google Shape;1470;p6"/>
            <p:cNvSpPr/>
            <p:nvPr/>
          </p:nvSpPr>
          <p:spPr>
            <a:xfrm flipH="1">
              <a:off x="3537239" y="268681"/>
              <a:ext cx="131943" cy="66478"/>
            </a:xfrm>
            <a:custGeom>
              <a:rect b="b" l="l" r="r" t="t"/>
              <a:pathLst>
                <a:path extrusionOk="0" h="51734" w="102679">
                  <a:moveTo>
                    <a:pt x="103370" y="428"/>
                  </a:moveTo>
                  <a:lnTo>
                    <a:pt x="103370" y="428"/>
                  </a:lnTo>
                  <a:cubicBezTo>
                    <a:pt x="94416" y="30241"/>
                    <a:pt x="75747" y="50053"/>
                    <a:pt x="54887" y="51672"/>
                  </a:cubicBezTo>
                  <a:cubicBezTo>
                    <a:pt x="32123" y="53482"/>
                    <a:pt x="10501" y="32622"/>
                    <a:pt x="690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71" name="Google Shape;1471;p6"/>
            <p:cNvSpPr/>
            <p:nvPr/>
          </p:nvSpPr>
          <p:spPr>
            <a:xfrm flipH="1">
              <a:off x="3246327" y="269171"/>
              <a:ext cx="70441" cy="68072"/>
            </a:xfrm>
            <a:custGeom>
              <a:rect b="b" l="l" r="r" t="t"/>
              <a:pathLst>
                <a:path extrusionOk="0" h="52974" w="54818">
                  <a:moveTo>
                    <a:pt x="29281" y="53006"/>
                  </a:moveTo>
                  <a:cubicBezTo>
                    <a:pt x="15374" y="53672"/>
                    <a:pt x="134" y="32336"/>
                    <a:pt x="706" y="4047"/>
                  </a:cubicBezTo>
                  <a:cubicBezTo>
                    <a:pt x="706" y="5571"/>
                    <a:pt x="706" y="7000"/>
                    <a:pt x="706" y="8524"/>
                  </a:cubicBezTo>
                  <a:lnTo>
                    <a:pt x="706" y="47"/>
                  </a:lnTo>
                  <a:lnTo>
                    <a:pt x="55188" y="47"/>
                  </a:lnTo>
                  <a:cubicBezTo>
                    <a:pt x="57856" y="29003"/>
                    <a:pt x="43377" y="52339"/>
                    <a:pt x="29281" y="5300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1472" name="Google Shape;1472;p6"/>
            <p:cNvGrpSpPr/>
            <p:nvPr/>
          </p:nvGrpSpPr>
          <p:grpSpPr>
            <a:xfrm flipH="1">
              <a:off x="1244129" y="2200589"/>
              <a:ext cx="5019520" cy="228263"/>
              <a:chOff x="2422006" y="4665565"/>
              <a:chExt cx="5073810" cy="230732"/>
            </a:xfrm>
          </p:grpSpPr>
          <p:sp>
            <p:nvSpPr>
              <p:cNvPr id="1473" name="Google Shape;1473;p6"/>
              <p:cNvSpPr/>
              <p:nvPr/>
            </p:nvSpPr>
            <p:spPr>
              <a:xfrm>
                <a:off x="6042770" y="4665937"/>
                <a:ext cx="654910" cy="219340"/>
              </a:xfrm>
              <a:custGeom>
                <a:rect b="b" l="l" r="r" t="t"/>
                <a:pathLst>
                  <a:path extrusionOk="0" h="168723" w="503777">
                    <a:moveTo>
                      <a:pt x="504467" y="47"/>
                    </a:moveTo>
                    <a:cubicBezTo>
                      <a:pt x="502753" y="4142"/>
                      <a:pt x="500848" y="8143"/>
                      <a:pt x="498943" y="12143"/>
                    </a:cubicBezTo>
                    <a:cubicBezTo>
                      <a:pt x="456109" y="101993"/>
                      <a:pt x="368136" y="161753"/>
                      <a:pt x="268819" y="168449"/>
                    </a:cubicBezTo>
                    <a:cubicBezTo>
                      <a:pt x="152995" y="174021"/>
                      <a:pt x="45963" y="106803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74" name="Google Shape;1474;p6"/>
              <p:cNvSpPr/>
              <p:nvPr/>
            </p:nvSpPr>
            <p:spPr>
              <a:xfrm>
                <a:off x="6697664" y="4665937"/>
                <a:ext cx="445770" cy="230360"/>
              </a:xfrm>
              <a:custGeom>
                <a:rect b="b" l="l" r="r" t="t"/>
                <a:pathLst>
                  <a:path extrusionOk="0" h="177200" w="342900">
                    <a:moveTo>
                      <a:pt x="343590" y="47"/>
                    </a:moveTo>
                    <a:lnTo>
                      <a:pt x="343590" y="26812"/>
                    </a:lnTo>
                    <a:cubicBezTo>
                      <a:pt x="328636" y="109298"/>
                      <a:pt x="262246" y="171973"/>
                      <a:pt x="184427" y="176926"/>
                    </a:cubicBezTo>
                    <a:cubicBezTo>
                      <a:pt x="90987" y="182927"/>
                      <a:pt x="5548" y="104060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75" name="Google Shape;1475;p6"/>
              <p:cNvSpPr/>
              <p:nvPr/>
            </p:nvSpPr>
            <p:spPr>
              <a:xfrm>
                <a:off x="2774366" y="4665937"/>
                <a:ext cx="445770" cy="225263"/>
              </a:xfrm>
              <a:custGeom>
                <a:rect b="b" l="l" r="r" t="t"/>
                <a:pathLst>
                  <a:path extrusionOk="0" h="173279" w="342900">
                    <a:moveTo>
                      <a:pt x="343590" y="47"/>
                    </a:moveTo>
                    <a:cubicBezTo>
                      <a:pt x="320825" y="126539"/>
                      <a:pt x="262818" y="168353"/>
                      <a:pt x="172140" y="173116"/>
                    </a:cubicBezTo>
                    <a:cubicBezTo>
                      <a:pt x="70032" y="178450"/>
                      <a:pt x="6214" y="81200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76" name="Google Shape;1476;p6"/>
              <p:cNvSpPr/>
              <p:nvPr/>
            </p:nvSpPr>
            <p:spPr>
              <a:xfrm>
                <a:off x="2422006" y="4665937"/>
                <a:ext cx="352369" cy="230321"/>
              </a:xfrm>
              <a:custGeom>
                <a:rect b="b" l="l" r="r" t="t"/>
                <a:pathLst>
                  <a:path extrusionOk="0" h="177170" w="271053">
                    <a:moveTo>
                      <a:pt x="271744" y="47"/>
                    </a:moveTo>
                    <a:cubicBezTo>
                      <a:pt x="270791" y="6905"/>
                      <a:pt x="269934" y="13477"/>
                      <a:pt x="268886" y="19859"/>
                    </a:cubicBezTo>
                    <a:cubicBezTo>
                      <a:pt x="252598" y="129682"/>
                      <a:pt x="229357" y="176354"/>
                      <a:pt x="124963" y="177212"/>
                    </a:cubicBezTo>
                    <a:cubicBezTo>
                      <a:pt x="27618" y="178069"/>
                      <a:pt x="-3529" y="83009"/>
                      <a:pt x="1138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77" name="Google Shape;1477;p6"/>
              <p:cNvSpPr/>
              <p:nvPr/>
            </p:nvSpPr>
            <p:spPr>
              <a:xfrm>
                <a:off x="3219011" y="4665937"/>
                <a:ext cx="655529" cy="224478"/>
              </a:xfrm>
              <a:custGeom>
                <a:rect b="b" l="l" r="r" t="t"/>
                <a:pathLst>
                  <a:path extrusionOk="0" h="172675" w="504253">
                    <a:moveTo>
                      <a:pt x="504944" y="47"/>
                    </a:moveTo>
                    <a:cubicBezTo>
                      <a:pt x="504944" y="1094"/>
                      <a:pt x="504086" y="2237"/>
                      <a:pt x="503610" y="3285"/>
                    </a:cubicBezTo>
                    <a:cubicBezTo>
                      <a:pt x="463167" y="102688"/>
                      <a:pt x="368069" y="169020"/>
                      <a:pt x="260818" y="172640"/>
                    </a:cubicBezTo>
                    <a:cubicBezTo>
                      <a:pt x="149299" y="175373"/>
                      <a:pt x="47391" y="109813"/>
                      <a:pt x="3643" y="7190"/>
                    </a:cubicBezTo>
                    <a:cubicBezTo>
                      <a:pt x="2595" y="4809"/>
                      <a:pt x="1642" y="2428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78" name="Google Shape;1478;p6"/>
              <p:cNvSpPr/>
              <p:nvPr/>
            </p:nvSpPr>
            <p:spPr>
              <a:xfrm>
                <a:off x="3874524" y="4665565"/>
                <a:ext cx="660358" cy="229944"/>
              </a:xfrm>
              <a:custGeom>
                <a:rect b="b" l="l" r="r" t="t"/>
                <a:pathLst>
                  <a:path extrusionOk="0" h="176880" w="507968">
                    <a:moveTo>
                      <a:pt x="508658" y="333"/>
                    </a:moveTo>
                    <a:cubicBezTo>
                      <a:pt x="469234" y="105889"/>
                      <a:pt x="368736" y="176145"/>
                      <a:pt x="256055" y="176926"/>
                    </a:cubicBezTo>
                    <a:cubicBezTo>
                      <a:pt x="142298" y="177250"/>
                      <a:pt x="40381" y="106660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79" name="Google Shape;1479;p6"/>
              <p:cNvSpPr/>
              <p:nvPr/>
            </p:nvSpPr>
            <p:spPr>
              <a:xfrm>
                <a:off x="4534866" y="4665937"/>
                <a:ext cx="847582" cy="218925"/>
              </a:xfrm>
              <a:custGeom>
                <a:rect b="b" l="l" r="r" t="t"/>
                <a:pathLst>
                  <a:path extrusionOk="0" h="168404" w="651986">
                    <a:moveTo>
                      <a:pt x="652676" y="47"/>
                    </a:moveTo>
                    <a:cubicBezTo>
                      <a:pt x="651724" y="1380"/>
                      <a:pt x="649914" y="3952"/>
                      <a:pt x="647152" y="7381"/>
                    </a:cubicBezTo>
                    <a:cubicBezTo>
                      <a:pt x="620768" y="41671"/>
                      <a:pt x="511040" y="167782"/>
                      <a:pt x="328064" y="168449"/>
                    </a:cubicBezTo>
                    <a:cubicBezTo>
                      <a:pt x="129659" y="169115"/>
                      <a:pt x="16311" y="21573"/>
                      <a:pt x="1547" y="1285"/>
                    </a:cubicBezTo>
                    <a:lnTo>
                      <a:pt x="690" y="47"/>
                    </a:ln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80" name="Google Shape;1480;p6"/>
              <p:cNvSpPr/>
              <p:nvPr/>
            </p:nvSpPr>
            <p:spPr>
              <a:xfrm>
                <a:off x="5382428" y="4665937"/>
                <a:ext cx="660358" cy="213677"/>
              </a:xfrm>
              <a:custGeom>
                <a:rect b="b" l="l" r="r" t="t"/>
                <a:pathLst>
                  <a:path extrusionOk="0" h="164367" w="507968">
                    <a:moveTo>
                      <a:pt x="508658" y="47"/>
                    </a:moveTo>
                    <a:lnTo>
                      <a:pt x="508087" y="1190"/>
                    </a:lnTo>
                    <a:cubicBezTo>
                      <a:pt x="464557" y="95535"/>
                      <a:pt x="372555" y="158200"/>
                      <a:pt x="268819" y="164162"/>
                    </a:cubicBezTo>
                    <a:cubicBezTo>
                      <a:pt x="154404" y="168982"/>
                      <a:pt x="48448" y="104126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81" name="Google Shape;1481;p6"/>
              <p:cNvSpPr/>
              <p:nvPr/>
            </p:nvSpPr>
            <p:spPr>
              <a:xfrm>
                <a:off x="7143672" y="4665937"/>
                <a:ext cx="352144" cy="218989"/>
              </a:xfrm>
              <a:custGeom>
                <a:rect b="b" l="l" r="r" t="t"/>
                <a:pathLst>
                  <a:path extrusionOk="0" h="168453" w="270880">
                    <a:moveTo>
                      <a:pt x="142136" y="168449"/>
                    </a:moveTo>
                    <a:cubicBezTo>
                      <a:pt x="73366" y="170639"/>
                      <a:pt x="-1691" y="102631"/>
                      <a:pt x="2881" y="12620"/>
                    </a:cubicBezTo>
                    <a:cubicBezTo>
                      <a:pt x="2404" y="17382"/>
                      <a:pt x="1547" y="22145"/>
                      <a:pt x="690" y="26812"/>
                    </a:cubicBezTo>
                    <a:lnTo>
                      <a:pt x="690" y="47"/>
                    </a:lnTo>
                    <a:lnTo>
                      <a:pt x="270057" y="47"/>
                    </a:lnTo>
                    <a:cubicBezTo>
                      <a:pt x="282916" y="92153"/>
                      <a:pt x="211574" y="166163"/>
                      <a:pt x="142136" y="168449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1482" name="Google Shape;1482;p6"/>
            <p:cNvGrpSpPr/>
            <p:nvPr/>
          </p:nvGrpSpPr>
          <p:grpSpPr>
            <a:xfrm flipH="1">
              <a:off x="3251005" y="273288"/>
              <a:ext cx="1015539" cy="72161"/>
              <a:chOff x="4445473" y="2718342"/>
              <a:chExt cx="1026523" cy="72941"/>
            </a:xfrm>
          </p:grpSpPr>
          <p:sp>
            <p:nvSpPr>
              <p:cNvPr id="1483" name="Google Shape;1483;p6"/>
              <p:cNvSpPr/>
              <p:nvPr/>
            </p:nvSpPr>
            <p:spPr>
              <a:xfrm>
                <a:off x="5177998" y="2718837"/>
                <a:ext cx="132492" cy="69031"/>
              </a:xfrm>
              <a:custGeom>
                <a:rect b="b" l="l" r="r" t="t"/>
                <a:pathLst>
                  <a:path extrusionOk="0" h="53101" w="101917">
                    <a:moveTo>
                      <a:pt x="102608" y="47"/>
                    </a:moveTo>
                    <a:lnTo>
                      <a:pt x="101465" y="3857"/>
                    </a:lnTo>
                    <a:cubicBezTo>
                      <a:pt x="92702" y="32432"/>
                      <a:pt x="74795" y="51482"/>
                      <a:pt x="54983" y="53006"/>
                    </a:cubicBezTo>
                    <a:cubicBezTo>
                      <a:pt x="31932" y="55101"/>
                      <a:pt x="10120" y="33956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84" name="Google Shape;1484;p6"/>
              <p:cNvSpPr/>
              <p:nvPr/>
            </p:nvSpPr>
            <p:spPr>
              <a:xfrm>
                <a:off x="5310488" y="2718837"/>
                <a:ext cx="90268" cy="72446"/>
              </a:xfrm>
              <a:custGeom>
                <a:rect b="b" l="l" r="r" t="t"/>
                <a:pathLst>
                  <a:path extrusionOk="0" h="55728" w="69437">
                    <a:moveTo>
                      <a:pt x="70127" y="47"/>
                    </a:moveTo>
                    <a:lnTo>
                      <a:pt x="70127" y="8524"/>
                    </a:lnTo>
                    <a:cubicBezTo>
                      <a:pt x="67079" y="34432"/>
                      <a:pt x="53649" y="54149"/>
                      <a:pt x="37837" y="55673"/>
                    </a:cubicBezTo>
                    <a:cubicBezTo>
                      <a:pt x="18787" y="57578"/>
                      <a:pt x="1643" y="32813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85" name="Google Shape;1485;p6"/>
              <p:cNvSpPr/>
              <p:nvPr/>
            </p:nvSpPr>
            <p:spPr>
              <a:xfrm>
                <a:off x="4516665" y="2718837"/>
                <a:ext cx="90268" cy="70908"/>
              </a:xfrm>
              <a:custGeom>
                <a:rect b="b" l="l" r="r" t="t"/>
                <a:pathLst>
                  <a:path extrusionOk="0" h="54545" w="69437">
                    <a:moveTo>
                      <a:pt x="70127" y="47"/>
                    </a:moveTo>
                    <a:cubicBezTo>
                      <a:pt x="65460" y="39861"/>
                      <a:pt x="53744" y="53006"/>
                      <a:pt x="35361" y="54530"/>
                    </a:cubicBezTo>
                    <a:cubicBezTo>
                      <a:pt x="14692" y="56149"/>
                      <a:pt x="1738" y="25955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86" name="Google Shape;1486;p6"/>
              <p:cNvSpPr/>
              <p:nvPr/>
            </p:nvSpPr>
            <p:spPr>
              <a:xfrm>
                <a:off x="4445473" y="2718837"/>
                <a:ext cx="71317" cy="72437"/>
              </a:xfrm>
              <a:custGeom>
                <a:rect b="b" l="l" r="r" t="t"/>
                <a:pathLst>
                  <a:path extrusionOk="0" h="55721" w="54859">
                    <a:moveTo>
                      <a:pt x="55550" y="47"/>
                    </a:moveTo>
                    <a:cubicBezTo>
                      <a:pt x="55550" y="2206"/>
                      <a:pt x="55360" y="4302"/>
                      <a:pt x="54978" y="6333"/>
                    </a:cubicBezTo>
                    <a:cubicBezTo>
                      <a:pt x="51645" y="40814"/>
                      <a:pt x="46978" y="55482"/>
                      <a:pt x="25832" y="55768"/>
                    </a:cubicBezTo>
                    <a:cubicBezTo>
                      <a:pt x="6211" y="55768"/>
                      <a:pt x="-171" y="26145"/>
                      <a:pt x="781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87" name="Google Shape;1487;p6"/>
              <p:cNvSpPr/>
              <p:nvPr/>
            </p:nvSpPr>
            <p:spPr>
              <a:xfrm>
                <a:off x="4607550" y="2718837"/>
                <a:ext cx="132120" cy="70621"/>
              </a:xfrm>
              <a:custGeom>
                <a:rect b="b" l="l" r="r" t="t"/>
                <a:pathLst>
                  <a:path extrusionOk="0" h="54324" w="101631">
                    <a:moveTo>
                      <a:pt x="102322" y="47"/>
                    </a:moveTo>
                    <a:lnTo>
                      <a:pt x="102322" y="1094"/>
                    </a:lnTo>
                    <a:cubicBezTo>
                      <a:pt x="94035" y="32432"/>
                      <a:pt x="74699" y="53387"/>
                      <a:pt x="53173" y="54339"/>
                    </a:cubicBezTo>
                    <a:cubicBezTo>
                      <a:pt x="31646" y="55292"/>
                      <a:pt x="10120" y="34622"/>
                      <a:pt x="1262" y="2333"/>
                    </a:cubicBezTo>
                    <a:lnTo>
                      <a:pt x="690" y="47"/>
                    </a:ln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88" name="Google Shape;1488;p6"/>
              <p:cNvSpPr/>
              <p:nvPr/>
            </p:nvSpPr>
            <p:spPr>
              <a:xfrm>
                <a:off x="4739297" y="2718837"/>
                <a:ext cx="133606" cy="72315"/>
              </a:xfrm>
              <a:custGeom>
                <a:rect b="b" l="l" r="r" t="t"/>
                <a:pathLst>
                  <a:path extrusionOk="0" h="55627" w="102774">
                    <a:moveTo>
                      <a:pt x="103465" y="47"/>
                    </a:moveTo>
                    <a:cubicBezTo>
                      <a:pt x="95559" y="33289"/>
                      <a:pt x="74890" y="55482"/>
                      <a:pt x="52316" y="55673"/>
                    </a:cubicBezTo>
                    <a:cubicBezTo>
                      <a:pt x="29741" y="55863"/>
                      <a:pt x="8691" y="33575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89" name="Google Shape;1489;p6"/>
              <p:cNvSpPr/>
              <p:nvPr/>
            </p:nvSpPr>
            <p:spPr>
              <a:xfrm>
                <a:off x="4873148" y="2718837"/>
                <a:ext cx="171249" cy="68845"/>
              </a:xfrm>
              <a:custGeom>
                <a:rect b="b" l="l" r="r" t="t"/>
                <a:pathLst>
                  <a:path extrusionOk="0" h="52958" w="131730">
                    <a:moveTo>
                      <a:pt x="132421" y="47"/>
                    </a:moveTo>
                    <a:lnTo>
                      <a:pt x="131278" y="2428"/>
                    </a:lnTo>
                    <a:cubicBezTo>
                      <a:pt x="125944" y="13191"/>
                      <a:pt x="103751" y="52815"/>
                      <a:pt x="66698" y="53006"/>
                    </a:cubicBezTo>
                    <a:cubicBezTo>
                      <a:pt x="26598" y="53006"/>
                      <a:pt x="3643" y="6905"/>
                      <a:pt x="690" y="523"/>
                    </a:cubicBezTo>
                    <a:lnTo>
                      <a:pt x="690" y="523"/>
                    </a:ln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90" name="Google Shape;1490;p6"/>
              <p:cNvSpPr/>
              <p:nvPr/>
            </p:nvSpPr>
            <p:spPr>
              <a:xfrm>
                <a:off x="5044517" y="2718342"/>
                <a:ext cx="133483" cy="67254"/>
              </a:xfrm>
              <a:custGeom>
                <a:rect b="b" l="l" r="r" t="t"/>
                <a:pathLst>
                  <a:path extrusionOk="0" h="51734" w="102679">
                    <a:moveTo>
                      <a:pt x="103370" y="428"/>
                    </a:moveTo>
                    <a:lnTo>
                      <a:pt x="103370" y="428"/>
                    </a:lnTo>
                    <a:cubicBezTo>
                      <a:pt x="94416" y="30241"/>
                      <a:pt x="75747" y="50053"/>
                      <a:pt x="54887" y="51672"/>
                    </a:cubicBezTo>
                    <a:cubicBezTo>
                      <a:pt x="32123" y="53482"/>
                      <a:pt x="10501" y="32622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91" name="Google Shape;1491;p6"/>
              <p:cNvSpPr/>
              <p:nvPr/>
            </p:nvSpPr>
            <p:spPr>
              <a:xfrm>
                <a:off x="5400733" y="2718837"/>
                <a:ext cx="71263" cy="68866"/>
              </a:xfrm>
              <a:custGeom>
                <a:rect b="b" l="l" r="r" t="t"/>
                <a:pathLst>
                  <a:path extrusionOk="0" h="52974" w="54818">
                    <a:moveTo>
                      <a:pt x="29281" y="53006"/>
                    </a:moveTo>
                    <a:cubicBezTo>
                      <a:pt x="15374" y="53672"/>
                      <a:pt x="134" y="32336"/>
                      <a:pt x="706" y="4047"/>
                    </a:cubicBezTo>
                    <a:cubicBezTo>
                      <a:pt x="706" y="5571"/>
                      <a:pt x="706" y="7000"/>
                      <a:pt x="706" y="8524"/>
                    </a:cubicBezTo>
                    <a:lnTo>
                      <a:pt x="706" y="47"/>
                    </a:lnTo>
                    <a:lnTo>
                      <a:pt x="55188" y="47"/>
                    </a:lnTo>
                    <a:cubicBezTo>
                      <a:pt x="57856" y="29003"/>
                      <a:pt x="43377" y="52339"/>
                      <a:pt x="29281" y="53006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1492" name="Google Shape;1492;p6"/>
            <p:cNvSpPr/>
            <p:nvPr/>
          </p:nvSpPr>
          <p:spPr>
            <a:xfrm flipH="1">
              <a:off x="3747553" y="2449258"/>
              <a:ext cx="926" cy="39873"/>
            </a:xfrm>
            <a:custGeom>
              <a:rect b="b" l="l" r="r" t="t"/>
              <a:pathLst>
                <a:path extrusionOk="0" h="40276" w="935">
                  <a:moveTo>
                    <a:pt x="77" y="40691"/>
                  </a:moveTo>
                  <a:cubicBezTo>
                    <a:pt x="77" y="14846"/>
                    <a:pt x="-863" y="414"/>
                    <a:pt x="-393" y="414"/>
                  </a:cubicBezTo>
                  <a:cubicBezTo>
                    <a:pt x="339" y="7569"/>
                    <a:pt x="560" y="14772"/>
                    <a:pt x="278" y="21962"/>
                  </a:cubicBezTo>
                  <a:cubicBezTo>
                    <a:pt x="480" y="27466"/>
                    <a:pt x="480" y="33642"/>
                    <a:pt x="77" y="4069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93" name="Google Shape;1493;p6"/>
            <p:cNvSpPr/>
            <p:nvPr/>
          </p:nvSpPr>
          <p:spPr>
            <a:xfrm flipH="1">
              <a:off x="3737052" y="2490233"/>
              <a:ext cx="10444" cy="187474"/>
            </a:xfrm>
            <a:custGeom>
              <a:rect b="b" l="l" r="r" t="t"/>
              <a:pathLst>
                <a:path extrusionOk="0" h="189368" w="10550">
                  <a:moveTo>
                    <a:pt x="-513" y="414"/>
                  </a:moveTo>
                  <a:cubicBezTo>
                    <a:pt x="91" y="39080"/>
                    <a:pt x="2642" y="103791"/>
                    <a:pt x="10026" y="189782"/>
                  </a:cubicBezTo>
                  <a:cubicBezTo>
                    <a:pt x="2763" y="126923"/>
                    <a:pt x="-755" y="63689"/>
                    <a:pt x="-513" y="414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94" name="Google Shape;1494;p6"/>
            <p:cNvSpPr/>
            <p:nvPr/>
          </p:nvSpPr>
          <p:spPr>
            <a:xfrm flipH="1">
              <a:off x="3746774" y="2449523"/>
              <a:ext cx="829" cy="39542"/>
            </a:xfrm>
            <a:custGeom>
              <a:rect b="b" l="l" r="r" t="t"/>
              <a:pathLst>
                <a:path extrusionOk="0" h="39941" w="837">
                  <a:moveTo>
                    <a:pt x="-406" y="40355"/>
                  </a:moveTo>
                  <a:cubicBezTo>
                    <a:pt x="-406" y="33642"/>
                    <a:pt x="-406" y="26930"/>
                    <a:pt x="-406" y="21962"/>
                  </a:cubicBezTo>
                  <a:cubicBezTo>
                    <a:pt x="-688" y="14773"/>
                    <a:pt x="-467" y="7570"/>
                    <a:pt x="265" y="414"/>
                  </a:cubicBezTo>
                  <a:cubicBezTo>
                    <a:pt x="534" y="347"/>
                    <a:pt x="-406" y="14578"/>
                    <a:pt x="-406" y="4035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95" name="Google Shape;1495;p6"/>
            <p:cNvSpPr/>
            <p:nvPr/>
          </p:nvSpPr>
          <p:spPr>
            <a:xfrm flipH="1">
              <a:off x="3178746" y="2469314"/>
              <a:ext cx="1135481" cy="2049195"/>
            </a:xfrm>
            <a:custGeom>
              <a:rect b="b" l="l" r="r" t="t"/>
              <a:pathLst>
                <a:path extrusionOk="0" h="2069894" w="1146950">
                  <a:moveTo>
                    <a:pt x="1146426" y="2070308"/>
                  </a:moveTo>
                  <a:lnTo>
                    <a:pt x="-525" y="2070308"/>
                  </a:lnTo>
                  <a:cubicBezTo>
                    <a:pt x="114305" y="1858237"/>
                    <a:pt x="213037" y="1637842"/>
                    <a:pt x="294839" y="1410976"/>
                  </a:cubicBezTo>
                  <a:cubicBezTo>
                    <a:pt x="476421" y="906978"/>
                    <a:pt x="540461" y="463866"/>
                    <a:pt x="562278" y="208712"/>
                  </a:cubicBezTo>
                  <a:cubicBezTo>
                    <a:pt x="569528" y="146082"/>
                    <a:pt x="573025" y="83068"/>
                    <a:pt x="572750" y="20015"/>
                  </a:cubicBezTo>
                  <a:cubicBezTo>
                    <a:pt x="572783" y="19632"/>
                    <a:pt x="572783" y="19257"/>
                    <a:pt x="572750" y="18874"/>
                  </a:cubicBezTo>
                  <a:cubicBezTo>
                    <a:pt x="572750" y="11826"/>
                    <a:pt x="572750" y="5448"/>
                    <a:pt x="572750" y="414"/>
                  </a:cubicBezTo>
                  <a:cubicBezTo>
                    <a:pt x="572750" y="5650"/>
                    <a:pt x="572750" y="11758"/>
                    <a:pt x="572750" y="18807"/>
                  </a:cubicBezTo>
                  <a:cubicBezTo>
                    <a:pt x="572682" y="19209"/>
                    <a:pt x="572682" y="19612"/>
                    <a:pt x="572750" y="20015"/>
                  </a:cubicBezTo>
                  <a:cubicBezTo>
                    <a:pt x="572508" y="83290"/>
                    <a:pt x="576025" y="146525"/>
                    <a:pt x="583289" y="209383"/>
                  </a:cubicBezTo>
                  <a:cubicBezTo>
                    <a:pt x="605105" y="464470"/>
                    <a:pt x="669213" y="907515"/>
                    <a:pt x="850660" y="1410976"/>
                  </a:cubicBezTo>
                  <a:cubicBezTo>
                    <a:pt x="932590" y="1637856"/>
                    <a:pt x="1031456" y="1858250"/>
                    <a:pt x="1146426" y="207030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96" name="Google Shape;1496;p6"/>
            <p:cNvSpPr/>
            <p:nvPr/>
          </p:nvSpPr>
          <p:spPr>
            <a:xfrm flipH="1">
              <a:off x="3183315" y="2473764"/>
              <a:ext cx="1135481" cy="2049195"/>
            </a:xfrm>
            <a:custGeom>
              <a:rect b="b" l="l" r="r" t="t"/>
              <a:pathLst>
                <a:path extrusionOk="0" h="2069894" w="1146950">
                  <a:moveTo>
                    <a:pt x="1146426" y="2070308"/>
                  </a:moveTo>
                  <a:lnTo>
                    <a:pt x="-525" y="2070308"/>
                  </a:lnTo>
                  <a:cubicBezTo>
                    <a:pt x="114305" y="1858237"/>
                    <a:pt x="213037" y="1637842"/>
                    <a:pt x="294839" y="1410976"/>
                  </a:cubicBezTo>
                  <a:cubicBezTo>
                    <a:pt x="476421" y="906978"/>
                    <a:pt x="540461" y="463866"/>
                    <a:pt x="562278" y="208712"/>
                  </a:cubicBezTo>
                  <a:cubicBezTo>
                    <a:pt x="569528" y="146082"/>
                    <a:pt x="573025" y="83068"/>
                    <a:pt x="572750" y="20015"/>
                  </a:cubicBezTo>
                  <a:cubicBezTo>
                    <a:pt x="572783" y="19632"/>
                    <a:pt x="572783" y="19257"/>
                    <a:pt x="572750" y="18874"/>
                  </a:cubicBezTo>
                  <a:cubicBezTo>
                    <a:pt x="572750" y="11826"/>
                    <a:pt x="572750" y="5448"/>
                    <a:pt x="572750" y="414"/>
                  </a:cubicBezTo>
                  <a:cubicBezTo>
                    <a:pt x="572750" y="5650"/>
                    <a:pt x="572750" y="11758"/>
                    <a:pt x="572750" y="18807"/>
                  </a:cubicBezTo>
                  <a:cubicBezTo>
                    <a:pt x="572682" y="19209"/>
                    <a:pt x="572682" y="19612"/>
                    <a:pt x="572750" y="20015"/>
                  </a:cubicBezTo>
                  <a:cubicBezTo>
                    <a:pt x="572508" y="83290"/>
                    <a:pt x="576025" y="146525"/>
                    <a:pt x="583289" y="209383"/>
                  </a:cubicBezTo>
                  <a:cubicBezTo>
                    <a:pt x="605105" y="464470"/>
                    <a:pt x="669213" y="907515"/>
                    <a:pt x="850660" y="1410976"/>
                  </a:cubicBezTo>
                  <a:cubicBezTo>
                    <a:pt x="932590" y="1637856"/>
                    <a:pt x="1031456" y="1858250"/>
                    <a:pt x="1146426" y="2070308"/>
                  </a:cubicBezTo>
                  <a:close/>
                </a:path>
              </a:pathLst>
            </a:custGeom>
            <a:solidFill>
              <a:srgbClr val="FFFFFF">
                <a:alpha val="227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1497" name="Google Shape;1497;p6"/>
            <p:cNvGrpSpPr/>
            <p:nvPr/>
          </p:nvGrpSpPr>
          <p:grpSpPr>
            <a:xfrm flipH="1">
              <a:off x="2926645" y="2679833"/>
              <a:ext cx="1647684" cy="1841677"/>
              <a:chOff x="1969851" y="5110588"/>
              <a:chExt cx="1665505" cy="1861596"/>
            </a:xfrm>
          </p:grpSpPr>
          <p:sp>
            <p:nvSpPr>
              <p:cNvPr id="1498" name="Google Shape;1498;p6"/>
              <p:cNvSpPr/>
              <p:nvPr/>
            </p:nvSpPr>
            <p:spPr>
              <a:xfrm>
                <a:off x="1969851" y="5110588"/>
                <a:ext cx="1665505" cy="1861596"/>
              </a:xfrm>
              <a:custGeom>
                <a:rect b="b" l="l" r="r" t="t"/>
                <a:pathLst>
                  <a:path extrusionOk="0" h="1861596" w="1665505">
                    <a:moveTo>
                      <a:pt x="834257" y="671"/>
                    </a:moveTo>
                    <a:cubicBezTo>
                      <a:pt x="854396" y="176412"/>
                      <a:pt x="910716" y="427874"/>
                      <a:pt x="1065849" y="665239"/>
                    </a:cubicBezTo>
                    <a:cubicBezTo>
                      <a:pt x="1184532" y="846887"/>
                      <a:pt x="1334362" y="979532"/>
                      <a:pt x="1481574" y="1077204"/>
                    </a:cubicBezTo>
                    <a:cubicBezTo>
                      <a:pt x="1540761" y="1116447"/>
                      <a:pt x="1602169" y="1152219"/>
                      <a:pt x="1665505" y="1184340"/>
                    </a:cubicBezTo>
                    <a:cubicBezTo>
                      <a:pt x="1601787" y="1276990"/>
                      <a:pt x="1547795" y="1375971"/>
                      <a:pt x="1504397" y="1479704"/>
                    </a:cubicBezTo>
                    <a:cubicBezTo>
                      <a:pt x="1496295" y="1499171"/>
                      <a:pt x="1488689" y="1518369"/>
                      <a:pt x="1481574" y="1537299"/>
                    </a:cubicBezTo>
                    <a:cubicBezTo>
                      <a:pt x="1442344" y="1642214"/>
                      <a:pt x="1414003" y="1750888"/>
                      <a:pt x="1396992" y="1861595"/>
                    </a:cubicBezTo>
                    <a:cubicBezTo>
                      <a:pt x="1282163" y="1649524"/>
                      <a:pt x="1183431" y="1429129"/>
                      <a:pt x="1101629" y="1202263"/>
                    </a:cubicBezTo>
                    <a:cubicBezTo>
                      <a:pt x="920383" y="698803"/>
                      <a:pt x="856074" y="255757"/>
                      <a:pt x="834257" y="671"/>
                    </a:cubicBezTo>
                    <a:close/>
                    <a:moveTo>
                      <a:pt x="831315" y="0"/>
                    </a:moveTo>
                    <a:cubicBezTo>
                      <a:pt x="809498" y="255086"/>
                      <a:pt x="745458" y="698132"/>
                      <a:pt x="563876" y="1202264"/>
                    </a:cubicBezTo>
                    <a:cubicBezTo>
                      <a:pt x="482074" y="1429130"/>
                      <a:pt x="383342" y="1649525"/>
                      <a:pt x="268513" y="1861596"/>
                    </a:cubicBezTo>
                    <a:cubicBezTo>
                      <a:pt x="251530" y="1751291"/>
                      <a:pt x="223329" y="1643013"/>
                      <a:pt x="184334" y="1538441"/>
                    </a:cubicBezTo>
                    <a:cubicBezTo>
                      <a:pt x="177132" y="1519108"/>
                      <a:pt x="169385" y="1499527"/>
                      <a:pt x="161108" y="1479704"/>
                    </a:cubicBezTo>
                    <a:cubicBezTo>
                      <a:pt x="117710" y="1375971"/>
                      <a:pt x="63718" y="1276991"/>
                      <a:pt x="0" y="1184340"/>
                    </a:cubicBezTo>
                    <a:cubicBezTo>
                      <a:pt x="63477" y="1152146"/>
                      <a:pt x="125027" y="1116279"/>
                      <a:pt x="184334" y="1076935"/>
                    </a:cubicBezTo>
                    <a:cubicBezTo>
                      <a:pt x="331278" y="979264"/>
                      <a:pt x="481041" y="846686"/>
                      <a:pt x="599656" y="665239"/>
                    </a:cubicBezTo>
                    <a:cubicBezTo>
                      <a:pt x="754990" y="427538"/>
                      <a:pt x="811378" y="175741"/>
                      <a:pt x="831315" y="0"/>
                    </a:cubicBez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  <a:effectLst>
                <a:outerShdw blurRad="63500" rotWithShape="0" algn="ctr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99" name="Google Shape;1499;p6"/>
              <p:cNvSpPr/>
              <p:nvPr/>
            </p:nvSpPr>
            <p:spPr>
              <a:xfrm>
                <a:off x="1969851" y="5110588"/>
                <a:ext cx="1665505" cy="1861596"/>
              </a:xfrm>
              <a:custGeom>
                <a:rect b="b" l="l" r="r" t="t"/>
                <a:pathLst>
                  <a:path extrusionOk="0" h="1861596" w="1665505">
                    <a:moveTo>
                      <a:pt x="834257" y="671"/>
                    </a:moveTo>
                    <a:cubicBezTo>
                      <a:pt x="854396" y="176412"/>
                      <a:pt x="910716" y="427874"/>
                      <a:pt x="1065849" y="665239"/>
                    </a:cubicBezTo>
                    <a:cubicBezTo>
                      <a:pt x="1184532" y="846887"/>
                      <a:pt x="1334362" y="979532"/>
                      <a:pt x="1481574" y="1077204"/>
                    </a:cubicBezTo>
                    <a:cubicBezTo>
                      <a:pt x="1540761" y="1116447"/>
                      <a:pt x="1602169" y="1152219"/>
                      <a:pt x="1665505" y="1184340"/>
                    </a:cubicBezTo>
                    <a:cubicBezTo>
                      <a:pt x="1601787" y="1276990"/>
                      <a:pt x="1547795" y="1375971"/>
                      <a:pt x="1504397" y="1479704"/>
                    </a:cubicBezTo>
                    <a:cubicBezTo>
                      <a:pt x="1496295" y="1499171"/>
                      <a:pt x="1488689" y="1518369"/>
                      <a:pt x="1481574" y="1537299"/>
                    </a:cubicBezTo>
                    <a:cubicBezTo>
                      <a:pt x="1442344" y="1642214"/>
                      <a:pt x="1414003" y="1750888"/>
                      <a:pt x="1396992" y="1861595"/>
                    </a:cubicBezTo>
                    <a:cubicBezTo>
                      <a:pt x="1282163" y="1649524"/>
                      <a:pt x="1183431" y="1429129"/>
                      <a:pt x="1101629" y="1202263"/>
                    </a:cubicBezTo>
                    <a:cubicBezTo>
                      <a:pt x="920383" y="698803"/>
                      <a:pt x="856074" y="255757"/>
                      <a:pt x="834257" y="671"/>
                    </a:cubicBezTo>
                    <a:close/>
                    <a:moveTo>
                      <a:pt x="831315" y="0"/>
                    </a:moveTo>
                    <a:cubicBezTo>
                      <a:pt x="809498" y="255086"/>
                      <a:pt x="745458" y="698132"/>
                      <a:pt x="563876" y="1202264"/>
                    </a:cubicBezTo>
                    <a:cubicBezTo>
                      <a:pt x="482074" y="1429130"/>
                      <a:pt x="383342" y="1649525"/>
                      <a:pt x="268513" y="1861596"/>
                    </a:cubicBezTo>
                    <a:cubicBezTo>
                      <a:pt x="251530" y="1751291"/>
                      <a:pt x="223329" y="1643013"/>
                      <a:pt x="184334" y="1538441"/>
                    </a:cubicBezTo>
                    <a:cubicBezTo>
                      <a:pt x="177132" y="1519108"/>
                      <a:pt x="169385" y="1499527"/>
                      <a:pt x="161108" y="1479704"/>
                    </a:cubicBezTo>
                    <a:cubicBezTo>
                      <a:pt x="117710" y="1375971"/>
                      <a:pt x="63718" y="1276991"/>
                      <a:pt x="0" y="1184340"/>
                    </a:cubicBezTo>
                    <a:cubicBezTo>
                      <a:pt x="63477" y="1152146"/>
                      <a:pt x="125027" y="1116279"/>
                      <a:pt x="184334" y="1076935"/>
                    </a:cubicBezTo>
                    <a:cubicBezTo>
                      <a:pt x="331278" y="979264"/>
                      <a:pt x="481041" y="846686"/>
                      <a:pt x="599656" y="665239"/>
                    </a:cubicBezTo>
                    <a:cubicBezTo>
                      <a:pt x="754990" y="427538"/>
                      <a:pt x="811378" y="175741"/>
                      <a:pt x="831315" y="0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  <a:effectLst>
                <a:outerShdw blurRad="63500" rotWithShape="0" algn="ctr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3 1 1">
  <p:cSld name="CUSTOM_16_1_1">
    <p:spTree>
      <p:nvGrpSpPr>
        <p:cNvPr id="1500" name="Shape 15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501" name="Google Shape;1501;p7"/>
          <p:cNvGrpSpPr/>
          <p:nvPr/>
        </p:nvGrpSpPr>
        <p:grpSpPr>
          <a:xfrm flipH="1">
            <a:off x="2285747" y="3580030"/>
            <a:ext cx="9899903" cy="3277860"/>
            <a:chOff x="1" y="2177475"/>
            <a:chExt cx="12191999" cy="4680651"/>
          </a:xfrm>
        </p:grpSpPr>
        <p:grpSp>
          <p:nvGrpSpPr>
            <p:cNvPr id="1502" name="Google Shape;1502;p7"/>
            <p:cNvGrpSpPr/>
            <p:nvPr/>
          </p:nvGrpSpPr>
          <p:grpSpPr>
            <a:xfrm>
              <a:off x="119831" y="2343268"/>
              <a:ext cx="11965386" cy="4514858"/>
              <a:chOff x="119831" y="2273655"/>
              <a:chExt cx="11965386" cy="4586406"/>
            </a:xfrm>
          </p:grpSpPr>
          <p:sp>
            <p:nvSpPr>
              <p:cNvPr id="1503" name="Google Shape;1503;p7"/>
              <p:cNvSpPr/>
              <p:nvPr/>
            </p:nvSpPr>
            <p:spPr>
              <a:xfrm>
                <a:off x="10390467" y="4843937"/>
                <a:ext cx="17933" cy="2015766"/>
              </a:xfrm>
              <a:custGeom>
                <a:rect b="b" l="l" r="r" t="t"/>
                <a:pathLst>
                  <a:path extrusionOk="0" h="2015766" w="17933">
                    <a:moveTo>
                      <a:pt x="10" y="-246"/>
                    </a:moveTo>
                    <a:lnTo>
                      <a:pt x="10" y="2015521"/>
                    </a:lnTo>
                    <a:lnTo>
                      <a:pt x="17944" y="2015521"/>
                    </a:lnTo>
                    <a:lnTo>
                      <a:pt x="17944" y="30690"/>
                    </a:lnTo>
                    <a:cubicBezTo>
                      <a:pt x="11846" y="20468"/>
                      <a:pt x="5839" y="10156"/>
                      <a:pt x="10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04" name="Google Shape;1504;p7"/>
              <p:cNvSpPr/>
              <p:nvPr/>
            </p:nvSpPr>
            <p:spPr>
              <a:xfrm>
                <a:off x="10379168" y="5017357"/>
                <a:ext cx="423060" cy="1739764"/>
              </a:xfrm>
              <a:custGeom>
                <a:rect b="b" l="l" r="r" t="t"/>
                <a:pathLst>
                  <a:path extrusionOk="0" h="1739764" w="423060">
                    <a:moveTo>
                      <a:pt x="394106" y="1713066"/>
                    </a:moveTo>
                    <a:lnTo>
                      <a:pt x="225080" y="1559642"/>
                    </a:lnTo>
                    <a:lnTo>
                      <a:pt x="394106" y="1406217"/>
                    </a:lnTo>
                    <a:lnTo>
                      <a:pt x="412040" y="1389987"/>
                    </a:lnTo>
                    <a:lnTo>
                      <a:pt x="413385" y="1388732"/>
                    </a:lnTo>
                    <a:lnTo>
                      <a:pt x="412040" y="1387477"/>
                    </a:lnTo>
                    <a:lnTo>
                      <a:pt x="394106" y="1371246"/>
                    </a:lnTo>
                    <a:lnTo>
                      <a:pt x="225080" y="1217822"/>
                    </a:lnTo>
                    <a:lnTo>
                      <a:pt x="394106" y="1064398"/>
                    </a:lnTo>
                    <a:lnTo>
                      <a:pt x="412040" y="1048168"/>
                    </a:lnTo>
                    <a:lnTo>
                      <a:pt x="413385" y="1046912"/>
                    </a:lnTo>
                    <a:lnTo>
                      <a:pt x="412040" y="1045657"/>
                    </a:lnTo>
                    <a:lnTo>
                      <a:pt x="394106" y="1029427"/>
                    </a:lnTo>
                    <a:lnTo>
                      <a:pt x="225080" y="876092"/>
                    </a:lnTo>
                    <a:lnTo>
                      <a:pt x="394106" y="722668"/>
                    </a:lnTo>
                    <a:lnTo>
                      <a:pt x="412040" y="706438"/>
                    </a:lnTo>
                    <a:lnTo>
                      <a:pt x="413385" y="705182"/>
                    </a:lnTo>
                    <a:lnTo>
                      <a:pt x="412040" y="703927"/>
                    </a:lnTo>
                    <a:lnTo>
                      <a:pt x="394106" y="687697"/>
                    </a:lnTo>
                    <a:lnTo>
                      <a:pt x="225080" y="534273"/>
                    </a:lnTo>
                    <a:lnTo>
                      <a:pt x="394106" y="380938"/>
                    </a:lnTo>
                    <a:lnTo>
                      <a:pt x="412040" y="364708"/>
                    </a:lnTo>
                    <a:lnTo>
                      <a:pt x="413385" y="363453"/>
                    </a:lnTo>
                    <a:lnTo>
                      <a:pt x="412040" y="362197"/>
                    </a:lnTo>
                    <a:lnTo>
                      <a:pt x="394106" y="346057"/>
                    </a:lnTo>
                    <a:lnTo>
                      <a:pt x="394106" y="346057"/>
                    </a:lnTo>
                    <a:lnTo>
                      <a:pt x="225080" y="192633"/>
                    </a:lnTo>
                    <a:lnTo>
                      <a:pt x="278881" y="144032"/>
                    </a:lnTo>
                    <a:cubicBezTo>
                      <a:pt x="276192" y="138051"/>
                      <a:pt x="273591" y="132312"/>
                      <a:pt x="271080" y="126815"/>
                    </a:cubicBezTo>
                    <a:lnTo>
                      <a:pt x="211898" y="180617"/>
                    </a:lnTo>
                    <a:lnTo>
                      <a:pt x="91204" y="71131"/>
                    </a:lnTo>
                    <a:lnTo>
                      <a:pt x="46369" y="30869"/>
                    </a:lnTo>
                    <a:lnTo>
                      <a:pt x="36506" y="21902"/>
                    </a:lnTo>
                    <a:lnTo>
                      <a:pt x="45473" y="14012"/>
                    </a:lnTo>
                    <a:lnTo>
                      <a:pt x="46637" y="12935"/>
                    </a:lnTo>
                    <a:lnTo>
                      <a:pt x="44665" y="12935"/>
                    </a:lnTo>
                    <a:lnTo>
                      <a:pt x="34532" y="-246"/>
                    </a:lnTo>
                    <a:lnTo>
                      <a:pt x="29422" y="4327"/>
                    </a:lnTo>
                    <a:lnTo>
                      <a:pt x="11488" y="20557"/>
                    </a:lnTo>
                    <a:lnTo>
                      <a:pt x="10053" y="21902"/>
                    </a:lnTo>
                    <a:lnTo>
                      <a:pt x="11488" y="23247"/>
                    </a:lnTo>
                    <a:lnTo>
                      <a:pt x="29422" y="39477"/>
                    </a:lnTo>
                    <a:lnTo>
                      <a:pt x="198358" y="192723"/>
                    </a:lnTo>
                    <a:lnTo>
                      <a:pt x="29242" y="345877"/>
                    </a:lnTo>
                    <a:lnTo>
                      <a:pt x="11308" y="362108"/>
                    </a:lnTo>
                    <a:lnTo>
                      <a:pt x="9873" y="363453"/>
                    </a:lnTo>
                    <a:lnTo>
                      <a:pt x="11308" y="364798"/>
                    </a:lnTo>
                    <a:lnTo>
                      <a:pt x="29242" y="381028"/>
                    </a:lnTo>
                    <a:lnTo>
                      <a:pt x="198179" y="534273"/>
                    </a:lnTo>
                    <a:lnTo>
                      <a:pt x="29242" y="687608"/>
                    </a:lnTo>
                    <a:lnTo>
                      <a:pt x="11308" y="703838"/>
                    </a:lnTo>
                    <a:lnTo>
                      <a:pt x="9873" y="705182"/>
                    </a:lnTo>
                    <a:lnTo>
                      <a:pt x="11308" y="706528"/>
                    </a:lnTo>
                    <a:lnTo>
                      <a:pt x="29242" y="722758"/>
                    </a:lnTo>
                    <a:lnTo>
                      <a:pt x="198179" y="876092"/>
                    </a:lnTo>
                    <a:lnTo>
                      <a:pt x="29242" y="1029337"/>
                    </a:lnTo>
                    <a:lnTo>
                      <a:pt x="11308" y="1045567"/>
                    </a:lnTo>
                    <a:lnTo>
                      <a:pt x="9873" y="1046912"/>
                    </a:lnTo>
                    <a:lnTo>
                      <a:pt x="11308" y="1048257"/>
                    </a:lnTo>
                    <a:lnTo>
                      <a:pt x="29242" y="1064488"/>
                    </a:lnTo>
                    <a:lnTo>
                      <a:pt x="198179" y="1217822"/>
                    </a:lnTo>
                    <a:lnTo>
                      <a:pt x="29242" y="1371157"/>
                    </a:lnTo>
                    <a:lnTo>
                      <a:pt x="11308" y="1387387"/>
                    </a:lnTo>
                    <a:lnTo>
                      <a:pt x="9873" y="1388732"/>
                    </a:lnTo>
                    <a:lnTo>
                      <a:pt x="11308" y="1390077"/>
                    </a:lnTo>
                    <a:lnTo>
                      <a:pt x="29242" y="1406307"/>
                    </a:lnTo>
                    <a:lnTo>
                      <a:pt x="198179" y="1559642"/>
                    </a:lnTo>
                    <a:lnTo>
                      <a:pt x="29242" y="1712976"/>
                    </a:lnTo>
                    <a:lnTo>
                      <a:pt x="11308" y="1729296"/>
                    </a:lnTo>
                    <a:lnTo>
                      <a:pt x="10" y="1739518"/>
                    </a:lnTo>
                    <a:lnTo>
                      <a:pt x="423070" y="1739518"/>
                    </a:lnTo>
                    <a:lnTo>
                      <a:pt x="411862" y="1729386"/>
                    </a:lnTo>
                    <a:close/>
                    <a:moveTo>
                      <a:pt x="46637" y="372420"/>
                    </a:moveTo>
                    <a:lnTo>
                      <a:pt x="36774" y="363453"/>
                    </a:lnTo>
                    <a:lnTo>
                      <a:pt x="46637" y="354486"/>
                    </a:lnTo>
                    <a:lnTo>
                      <a:pt x="211719" y="204648"/>
                    </a:lnTo>
                    <a:lnTo>
                      <a:pt x="376801" y="354486"/>
                    </a:lnTo>
                    <a:lnTo>
                      <a:pt x="386664" y="363453"/>
                    </a:lnTo>
                    <a:lnTo>
                      <a:pt x="376801" y="372420"/>
                    </a:lnTo>
                    <a:lnTo>
                      <a:pt x="211719" y="522616"/>
                    </a:lnTo>
                    <a:close/>
                    <a:moveTo>
                      <a:pt x="46637" y="714149"/>
                    </a:moveTo>
                    <a:lnTo>
                      <a:pt x="36774" y="705182"/>
                    </a:lnTo>
                    <a:lnTo>
                      <a:pt x="46637" y="696216"/>
                    </a:lnTo>
                    <a:lnTo>
                      <a:pt x="211719" y="546468"/>
                    </a:lnTo>
                    <a:lnTo>
                      <a:pt x="376801" y="696216"/>
                    </a:lnTo>
                    <a:lnTo>
                      <a:pt x="386664" y="705182"/>
                    </a:lnTo>
                    <a:lnTo>
                      <a:pt x="376801" y="714149"/>
                    </a:lnTo>
                    <a:lnTo>
                      <a:pt x="211719" y="863987"/>
                    </a:lnTo>
                    <a:close/>
                    <a:moveTo>
                      <a:pt x="46637" y="1055879"/>
                    </a:moveTo>
                    <a:lnTo>
                      <a:pt x="36774" y="1046912"/>
                    </a:lnTo>
                    <a:lnTo>
                      <a:pt x="46637" y="1037945"/>
                    </a:lnTo>
                    <a:lnTo>
                      <a:pt x="211719" y="888198"/>
                    </a:lnTo>
                    <a:lnTo>
                      <a:pt x="376801" y="1037945"/>
                    </a:lnTo>
                    <a:lnTo>
                      <a:pt x="386664" y="1046912"/>
                    </a:lnTo>
                    <a:lnTo>
                      <a:pt x="376801" y="1055879"/>
                    </a:lnTo>
                    <a:lnTo>
                      <a:pt x="211719" y="1205717"/>
                    </a:lnTo>
                    <a:close/>
                    <a:moveTo>
                      <a:pt x="46637" y="1397699"/>
                    </a:moveTo>
                    <a:lnTo>
                      <a:pt x="36774" y="1388732"/>
                    </a:lnTo>
                    <a:lnTo>
                      <a:pt x="46637" y="1379765"/>
                    </a:lnTo>
                    <a:lnTo>
                      <a:pt x="211719" y="1229928"/>
                    </a:lnTo>
                    <a:lnTo>
                      <a:pt x="376801" y="1379765"/>
                    </a:lnTo>
                    <a:lnTo>
                      <a:pt x="386664" y="1388732"/>
                    </a:lnTo>
                    <a:lnTo>
                      <a:pt x="376801" y="1397699"/>
                    </a:lnTo>
                    <a:lnTo>
                      <a:pt x="211719" y="1547536"/>
                    </a:lnTo>
                    <a:close/>
                    <a:moveTo>
                      <a:pt x="46637" y="1721585"/>
                    </a:moveTo>
                    <a:lnTo>
                      <a:pt x="211719" y="1571747"/>
                    </a:lnTo>
                    <a:lnTo>
                      <a:pt x="376801" y="1721585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05" name="Google Shape;1505;p7"/>
              <p:cNvSpPr/>
              <p:nvPr/>
            </p:nvSpPr>
            <p:spPr>
              <a:xfrm>
                <a:off x="10773264" y="5346802"/>
                <a:ext cx="17933" cy="1512901"/>
              </a:xfrm>
              <a:custGeom>
                <a:rect b="b" l="l" r="r" t="t"/>
                <a:pathLst>
                  <a:path extrusionOk="0" h="1512901" w="17933">
                    <a:moveTo>
                      <a:pt x="10" y="-246"/>
                    </a:moveTo>
                    <a:lnTo>
                      <a:pt x="10" y="1512655"/>
                    </a:lnTo>
                    <a:lnTo>
                      <a:pt x="17944" y="1512655"/>
                    </a:lnTo>
                    <a:lnTo>
                      <a:pt x="17944" y="19481"/>
                    </a:lnTo>
                    <a:cubicBezTo>
                      <a:pt x="11757" y="13025"/>
                      <a:pt x="5839" y="6479"/>
                      <a:pt x="10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06" name="Google Shape;1506;p7"/>
              <p:cNvSpPr/>
              <p:nvPr/>
            </p:nvSpPr>
            <p:spPr>
              <a:xfrm>
                <a:off x="10402572" y="5030360"/>
                <a:ext cx="156921" cy="17933"/>
              </a:xfrm>
              <a:custGeom>
                <a:rect b="b" l="l" r="r" t="t"/>
                <a:pathLst>
                  <a:path extrusionOk="0" h="17933" w="156921">
                    <a:moveTo>
                      <a:pt x="136666" y="-246"/>
                    </a:moveTo>
                    <a:lnTo>
                      <a:pt x="10" y="-246"/>
                    </a:lnTo>
                    <a:lnTo>
                      <a:pt x="10" y="17688"/>
                    </a:lnTo>
                    <a:lnTo>
                      <a:pt x="156931" y="17688"/>
                    </a:lnTo>
                    <a:cubicBezTo>
                      <a:pt x="150026" y="11859"/>
                      <a:pt x="143301" y="5851"/>
                      <a:pt x="136666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07" name="Google Shape;1507;p7"/>
              <p:cNvSpPr/>
              <p:nvPr/>
            </p:nvSpPr>
            <p:spPr>
              <a:xfrm>
                <a:off x="10402662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2" y="0"/>
                    </a:lnTo>
                    <a:lnTo>
                      <a:pt x="376612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08" name="Google Shape;1508;p7"/>
              <p:cNvSpPr/>
              <p:nvPr/>
            </p:nvSpPr>
            <p:spPr>
              <a:xfrm>
                <a:off x="10402662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2" y="0"/>
                    </a:lnTo>
                    <a:lnTo>
                      <a:pt x="376612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09" name="Google Shape;1509;p7"/>
              <p:cNvSpPr/>
              <p:nvPr/>
            </p:nvSpPr>
            <p:spPr>
              <a:xfrm>
                <a:off x="10402662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2" y="0"/>
                    </a:lnTo>
                    <a:lnTo>
                      <a:pt x="376612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10" name="Google Shape;1510;p7"/>
              <p:cNvSpPr/>
              <p:nvPr/>
            </p:nvSpPr>
            <p:spPr>
              <a:xfrm>
                <a:off x="10402662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2" y="0"/>
                    </a:lnTo>
                    <a:lnTo>
                      <a:pt x="376612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11" name="Google Shape;1511;p7"/>
              <p:cNvSpPr/>
              <p:nvPr/>
            </p:nvSpPr>
            <p:spPr>
              <a:xfrm>
                <a:off x="9108195" y="2638072"/>
                <a:ext cx="17933" cy="4221631"/>
              </a:xfrm>
              <a:custGeom>
                <a:rect b="b" l="l" r="r" t="t"/>
                <a:pathLst>
                  <a:path extrusionOk="0" h="4221631" w="17933">
                    <a:moveTo>
                      <a:pt x="2879" y="3341"/>
                    </a:moveTo>
                    <a:lnTo>
                      <a:pt x="10" y="-246"/>
                    </a:lnTo>
                    <a:lnTo>
                      <a:pt x="10" y="4221386"/>
                    </a:lnTo>
                    <a:lnTo>
                      <a:pt x="17944" y="4221386"/>
                    </a:lnTo>
                    <a:lnTo>
                      <a:pt x="17944" y="24861"/>
                    </a:lnTo>
                    <a:cubicBezTo>
                      <a:pt x="12922" y="17598"/>
                      <a:pt x="7991" y="10425"/>
                      <a:pt x="2879" y="3341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12" name="Google Shape;1512;p7"/>
              <p:cNvSpPr/>
              <p:nvPr/>
            </p:nvSpPr>
            <p:spPr>
              <a:xfrm>
                <a:off x="9096897" y="2886814"/>
                <a:ext cx="423060" cy="3870307"/>
              </a:xfrm>
              <a:custGeom>
                <a:rect b="b" l="l" r="r" t="t"/>
                <a:pathLst>
                  <a:path extrusionOk="0" h="3870307" w="423060">
                    <a:moveTo>
                      <a:pt x="393928" y="3843609"/>
                    </a:moveTo>
                    <a:lnTo>
                      <a:pt x="224900" y="3690185"/>
                    </a:lnTo>
                    <a:lnTo>
                      <a:pt x="393928" y="3536760"/>
                    </a:lnTo>
                    <a:lnTo>
                      <a:pt x="411862" y="3520530"/>
                    </a:lnTo>
                    <a:lnTo>
                      <a:pt x="413206" y="3519275"/>
                    </a:lnTo>
                    <a:lnTo>
                      <a:pt x="411862" y="3518020"/>
                    </a:lnTo>
                    <a:lnTo>
                      <a:pt x="393928" y="3501790"/>
                    </a:lnTo>
                    <a:lnTo>
                      <a:pt x="224900" y="3348366"/>
                    </a:lnTo>
                    <a:lnTo>
                      <a:pt x="393928" y="3194941"/>
                    </a:lnTo>
                    <a:lnTo>
                      <a:pt x="411862" y="3178711"/>
                    </a:lnTo>
                    <a:lnTo>
                      <a:pt x="413206" y="3177455"/>
                    </a:lnTo>
                    <a:lnTo>
                      <a:pt x="411862" y="3176200"/>
                    </a:lnTo>
                    <a:lnTo>
                      <a:pt x="393928" y="3159970"/>
                    </a:lnTo>
                    <a:lnTo>
                      <a:pt x="224900" y="3006635"/>
                    </a:lnTo>
                    <a:lnTo>
                      <a:pt x="393928" y="2853211"/>
                    </a:lnTo>
                    <a:lnTo>
                      <a:pt x="411862" y="2836981"/>
                    </a:lnTo>
                    <a:lnTo>
                      <a:pt x="413206" y="2835726"/>
                    </a:lnTo>
                    <a:lnTo>
                      <a:pt x="411862" y="2834470"/>
                    </a:lnTo>
                    <a:lnTo>
                      <a:pt x="393928" y="2818240"/>
                    </a:lnTo>
                    <a:lnTo>
                      <a:pt x="224900" y="2664816"/>
                    </a:lnTo>
                    <a:lnTo>
                      <a:pt x="393928" y="2511482"/>
                    </a:lnTo>
                    <a:lnTo>
                      <a:pt x="411862" y="2495252"/>
                    </a:lnTo>
                    <a:lnTo>
                      <a:pt x="413206" y="2493996"/>
                    </a:lnTo>
                    <a:lnTo>
                      <a:pt x="411862" y="2492741"/>
                    </a:lnTo>
                    <a:lnTo>
                      <a:pt x="393928" y="2476510"/>
                    </a:lnTo>
                    <a:lnTo>
                      <a:pt x="224900" y="2323086"/>
                    </a:lnTo>
                    <a:lnTo>
                      <a:pt x="393928" y="2169752"/>
                    </a:lnTo>
                    <a:lnTo>
                      <a:pt x="411862" y="2153522"/>
                    </a:lnTo>
                    <a:lnTo>
                      <a:pt x="413206" y="2152266"/>
                    </a:lnTo>
                    <a:lnTo>
                      <a:pt x="411862" y="2151011"/>
                    </a:lnTo>
                    <a:lnTo>
                      <a:pt x="393928" y="2134781"/>
                    </a:lnTo>
                    <a:lnTo>
                      <a:pt x="224900" y="1981357"/>
                    </a:lnTo>
                    <a:lnTo>
                      <a:pt x="393928" y="1828022"/>
                    </a:lnTo>
                    <a:lnTo>
                      <a:pt x="411862" y="1811792"/>
                    </a:lnTo>
                    <a:lnTo>
                      <a:pt x="413206" y="1810537"/>
                    </a:lnTo>
                    <a:lnTo>
                      <a:pt x="411862" y="1809281"/>
                    </a:lnTo>
                    <a:lnTo>
                      <a:pt x="393928" y="1793051"/>
                    </a:lnTo>
                    <a:lnTo>
                      <a:pt x="224900" y="1639896"/>
                    </a:lnTo>
                    <a:lnTo>
                      <a:pt x="393928" y="1486561"/>
                    </a:lnTo>
                    <a:lnTo>
                      <a:pt x="411862" y="1470331"/>
                    </a:lnTo>
                    <a:lnTo>
                      <a:pt x="413206" y="1469076"/>
                    </a:lnTo>
                    <a:lnTo>
                      <a:pt x="411862" y="1467820"/>
                    </a:lnTo>
                    <a:lnTo>
                      <a:pt x="393928" y="1451590"/>
                    </a:lnTo>
                    <a:lnTo>
                      <a:pt x="224900" y="1298256"/>
                    </a:lnTo>
                    <a:lnTo>
                      <a:pt x="393928" y="1144831"/>
                    </a:lnTo>
                    <a:lnTo>
                      <a:pt x="411862" y="1128601"/>
                    </a:lnTo>
                    <a:lnTo>
                      <a:pt x="413206" y="1127346"/>
                    </a:lnTo>
                    <a:lnTo>
                      <a:pt x="411862" y="1126091"/>
                    </a:lnTo>
                    <a:lnTo>
                      <a:pt x="393928" y="1109860"/>
                    </a:lnTo>
                    <a:lnTo>
                      <a:pt x="224900" y="956436"/>
                    </a:lnTo>
                    <a:lnTo>
                      <a:pt x="393928" y="803101"/>
                    </a:lnTo>
                    <a:lnTo>
                      <a:pt x="411862" y="786871"/>
                    </a:lnTo>
                    <a:lnTo>
                      <a:pt x="413206" y="785616"/>
                    </a:lnTo>
                    <a:lnTo>
                      <a:pt x="411862" y="784361"/>
                    </a:lnTo>
                    <a:lnTo>
                      <a:pt x="393928" y="768131"/>
                    </a:lnTo>
                    <a:lnTo>
                      <a:pt x="224900" y="614706"/>
                    </a:lnTo>
                    <a:lnTo>
                      <a:pt x="393928" y="461372"/>
                    </a:lnTo>
                    <a:lnTo>
                      <a:pt x="399577" y="456261"/>
                    </a:lnTo>
                    <a:lnTo>
                      <a:pt x="411862" y="445142"/>
                    </a:lnTo>
                    <a:lnTo>
                      <a:pt x="413206" y="443886"/>
                    </a:lnTo>
                    <a:lnTo>
                      <a:pt x="411862" y="442631"/>
                    </a:lnTo>
                    <a:lnTo>
                      <a:pt x="393928" y="426401"/>
                    </a:lnTo>
                    <a:lnTo>
                      <a:pt x="372138" y="406584"/>
                    </a:lnTo>
                    <a:lnTo>
                      <a:pt x="224900" y="272976"/>
                    </a:lnTo>
                    <a:lnTo>
                      <a:pt x="270901" y="231280"/>
                    </a:lnTo>
                    <a:lnTo>
                      <a:pt x="314749" y="191557"/>
                    </a:lnTo>
                    <a:cubicBezTo>
                      <a:pt x="310804" y="186984"/>
                      <a:pt x="306948" y="182590"/>
                      <a:pt x="303093" y="177748"/>
                    </a:cubicBezTo>
                    <a:lnTo>
                      <a:pt x="261396" y="215588"/>
                    </a:lnTo>
                    <a:lnTo>
                      <a:pt x="211539" y="260871"/>
                    </a:lnTo>
                    <a:lnTo>
                      <a:pt x="46459" y="111123"/>
                    </a:lnTo>
                    <a:lnTo>
                      <a:pt x="36595" y="102157"/>
                    </a:lnTo>
                    <a:lnTo>
                      <a:pt x="46459" y="93190"/>
                    </a:lnTo>
                    <a:lnTo>
                      <a:pt x="132989" y="14729"/>
                    </a:lnTo>
                    <a:cubicBezTo>
                      <a:pt x="129671" y="9707"/>
                      <a:pt x="126264" y="4686"/>
                      <a:pt x="122768" y="-246"/>
                    </a:cubicBezTo>
                    <a:lnTo>
                      <a:pt x="29242" y="84312"/>
                    </a:lnTo>
                    <a:lnTo>
                      <a:pt x="11308" y="100542"/>
                    </a:lnTo>
                    <a:lnTo>
                      <a:pt x="9873" y="101888"/>
                    </a:lnTo>
                    <a:lnTo>
                      <a:pt x="11308" y="103233"/>
                    </a:lnTo>
                    <a:lnTo>
                      <a:pt x="29242" y="119463"/>
                    </a:lnTo>
                    <a:lnTo>
                      <a:pt x="198179" y="272707"/>
                    </a:lnTo>
                    <a:lnTo>
                      <a:pt x="29242" y="426042"/>
                    </a:lnTo>
                    <a:lnTo>
                      <a:pt x="11308" y="442272"/>
                    </a:lnTo>
                    <a:lnTo>
                      <a:pt x="9873" y="443617"/>
                    </a:lnTo>
                    <a:lnTo>
                      <a:pt x="11308" y="444962"/>
                    </a:lnTo>
                    <a:lnTo>
                      <a:pt x="29242" y="461192"/>
                    </a:lnTo>
                    <a:lnTo>
                      <a:pt x="198179" y="614437"/>
                    </a:lnTo>
                    <a:lnTo>
                      <a:pt x="29242" y="767772"/>
                    </a:lnTo>
                    <a:lnTo>
                      <a:pt x="11308" y="784002"/>
                    </a:lnTo>
                    <a:lnTo>
                      <a:pt x="9873" y="785347"/>
                    </a:lnTo>
                    <a:lnTo>
                      <a:pt x="11308" y="786692"/>
                    </a:lnTo>
                    <a:lnTo>
                      <a:pt x="29242" y="802922"/>
                    </a:lnTo>
                    <a:lnTo>
                      <a:pt x="198179" y="956167"/>
                    </a:lnTo>
                    <a:lnTo>
                      <a:pt x="29242" y="1109502"/>
                    </a:lnTo>
                    <a:lnTo>
                      <a:pt x="11308" y="1125732"/>
                    </a:lnTo>
                    <a:lnTo>
                      <a:pt x="9873" y="1127077"/>
                    </a:lnTo>
                    <a:lnTo>
                      <a:pt x="11308" y="1128422"/>
                    </a:lnTo>
                    <a:lnTo>
                      <a:pt x="29242" y="1144652"/>
                    </a:lnTo>
                    <a:lnTo>
                      <a:pt x="198179" y="1297987"/>
                    </a:lnTo>
                    <a:lnTo>
                      <a:pt x="29242" y="1451590"/>
                    </a:lnTo>
                    <a:lnTo>
                      <a:pt x="11308" y="1467820"/>
                    </a:lnTo>
                    <a:lnTo>
                      <a:pt x="9873" y="1469165"/>
                    </a:lnTo>
                    <a:lnTo>
                      <a:pt x="11308" y="1470510"/>
                    </a:lnTo>
                    <a:lnTo>
                      <a:pt x="29242" y="1486741"/>
                    </a:lnTo>
                    <a:lnTo>
                      <a:pt x="198179" y="1639896"/>
                    </a:lnTo>
                    <a:lnTo>
                      <a:pt x="29242" y="1792961"/>
                    </a:lnTo>
                    <a:lnTo>
                      <a:pt x="11308" y="1809191"/>
                    </a:lnTo>
                    <a:lnTo>
                      <a:pt x="9873" y="1810537"/>
                    </a:lnTo>
                    <a:lnTo>
                      <a:pt x="11308" y="1811881"/>
                    </a:lnTo>
                    <a:lnTo>
                      <a:pt x="29242" y="1828111"/>
                    </a:lnTo>
                    <a:lnTo>
                      <a:pt x="198179" y="1981357"/>
                    </a:lnTo>
                    <a:lnTo>
                      <a:pt x="29242" y="2134691"/>
                    </a:lnTo>
                    <a:lnTo>
                      <a:pt x="11308" y="2150921"/>
                    </a:lnTo>
                    <a:lnTo>
                      <a:pt x="9873" y="2152266"/>
                    </a:lnTo>
                    <a:lnTo>
                      <a:pt x="11308" y="2153611"/>
                    </a:lnTo>
                    <a:lnTo>
                      <a:pt x="29242" y="2169841"/>
                    </a:lnTo>
                    <a:lnTo>
                      <a:pt x="198179" y="2323086"/>
                    </a:lnTo>
                    <a:lnTo>
                      <a:pt x="29242" y="2476421"/>
                    </a:lnTo>
                    <a:lnTo>
                      <a:pt x="11308" y="2492651"/>
                    </a:lnTo>
                    <a:lnTo>
                      <a:pt x="9873" y="2493996"/>
                    </a:lnTo>
                    <a:lnTo>
                      <a:pt x="11308" y="2495341"/>
                    </a:lnTo>
                    <a:lnTo>
                      <a:pt x="29242" y="2511571"/>
                    </a:lnTo>
                    <a:lnTo>
                      <a:pt x="198179" y="2664816"/>
                    </a:lnTo>
                    <a:lnTo>
                      <a:pt x="29242" y="2818151"/>
                    </a:lnTo>
                    <a:lnTo>
                      <a:pt x="11308" y="2834381"/>
                    </a:lnTo>
                    <a:lnTo>
                      <a:pt x="9873" y="2835726"/>
                    </a:lnTo>
                    <a:lnTo>
                      <a:pt x="11308" y="2837071"/>
                    </a:lnTo>
                    <a:lnTo>
                      <a:pt x="29242" y="2853301"/>
                    </a:lnTo>
                    <a:lnTo>
                      <a:pt x="198179" y="3006635"/>
                    </a:lnTo>
                    <a:lnTo>
                      <a:pt x="29242" y="3159880"/>
                    </a:lnTo>
                    <a:lnTo>
                      <a:pt x="11308" y="3176111"/>
                    </a:lnTo>
                    <a:lnTo>
                      <a:pt x="9873" y="3177455"/>
                    </a:lnTo>
                    <a:lnTo>
                      <a:pt x="11308" y="3178801"/>
                    </a:lnTo>
                    <a:lnTo>
                      <a:pt x="29242" y="3195031"/>
                    </a:lnTo>
                    <a:lnTo>
                      <a:pt x="198179" y="3348366"/>
                    </a:lnTo>
                    <a:lnTo>
                      <a:pt x="29242" y="3501700"/>
                    </a:lnTo>
                    <a:lnTo>
                      <a:pt x="11308" y="3517930"/>
                    </a:lnTo>
                    <a:lnTo>
                      <a:pt x="9873" y="3519275"/>
                    </a:lnTo>
                    <a:lnTo>
                      <a:pt x="11308" y="3520620"/>
                    </a:lnTo>
                    <a:lnTo>
                      <a:pt x="29242" y="3536850"/>
                    </a:lnTo>
                    <a:lnTo>
                      <a:pt x="198179" y="3690185"/>
                    </a:lnTo>
                    <a:lnTo>
                      <a:pt x="29242" y="3843519"/>
                    </a:lnTo>
                    <a:lnTo>
                      <a:pt x="11308" y="3859839"/>
                    </a:lnTo>
                    <a:lnTo>
                      <a:pt x="10" y="3870062"/>
                    </a:lnTo>
                    <a:lnTo>
                      <a:pt x="423070" y="3870062"/>
                    </a:lnTo>
                    <a:lnTo>
                      <a:pt x="411862" y="3859929"/>
                    </a:lnTo>
                    <a:close/>
                    <a:moveTo>
                      <a:pt x="46459" y="452584"/>
                    </a:moveTo>
                    <a:lnTo>
                      <a:pt x="36595" y="443617"/>
                    </a:lnTo>
                    <a:lnTo>
                      <a:pt x="46459" y="434650"/>
                    </a:lnTo>
                    <a:lnTo>
                      <a:pt x="211539" y="284813"/>
                    </a:lnTo>
                    <a:lnTo>
                      <a:pt x="376621" y="434650"/>
                    </a:lnTo>
                    <a:lnTo>
                      <a:pt x="386484" y="443617"/>
                    </a:lnTo>
                    <a:lnTo>
                      <a:pt x="376621" y="452584"/>
                    </a:lnTo>
                    <a:lnTo>
                      <a:pt x="211539" y="602332"/>
                    </a:lnTo>
                    <a:close/>
                    <a:moveTo>
                      <a:pt x="46459" y="794314"/>
                    </a:moveTo>
                    <a:lnTo>
                      <a:pt x="36595" y="785347"/>
                    </a:lnTo>
                    <a:lnTo>
                      <a:pt x="46459" y="776380"/>
                    </a:lnTo>
                    <a:lnTo>
                      <a:pt x="211539" y="626632"/>
                    </a:lnTo>
                    <a:lnTo>
                      <a:pt x="376621" y="776470"/>
                    </a:lnTo>
                    <a:lnTo>
                      <a:pt x="386484" y="785437"/>
                    </a:lnTo>
                    <a:lnTo>
                      <a:pt x="376621" y="794404"/>
                    </a:lnTo>
                    <a:lnTo>
                      <a:pt x="211539" y="944151"/>
                    </a:lnTo>
                    <a:close/>
                    <a:moveTo>
                      <a:pt x="46459" y="1136044"/>
                    </a:moveTo>
                    <a:lnTo>
                      <a:pt x="36595" y="1127077"/>
                    </a:lnTo>
                    <a:lnTo>
                      <a:pt x="46459" y="1118110"/>
                    </a:lnTo>
                    <a:lnTo>
                      <a:pt x="211539" y="968272"/>
                    </a:lnTo>
                    <a:lnTo>
                      <a:pt x="376621" y="1118110"/>
                    </a:lnTo>
                    <a:lnTo>
                      <a:pt x="386484" y="1127077"/>
                    </a:lnTo>
                    <a:lnTo>
                      <a:pt x="376621" y="1136044"/>
                    </a:lnTo>
                    <a:lnTo>
                      <a:pt x="211539" y="1285792"/>
                    </a:lnTo>
                    <a:close/>
                    <a:moveTo>
                      <a:pt x="46459" y="1477774"/>
                    </a:moveTo>
                    <a:lnTo>
                      <a:pt x="36595" y="1468807"/>
                    </a:lnTo>
                    <a:lnTo>
                      <a:pt x="46459" y="1459840"/>
                    </a:lnTo>
                    <a:lnTo>
                      <a:pt x="211539" y="1310092"/>
                    </a:lnTo>
                    <a:lnTo>
                      <a:pt x="376621" y="1459840"/>
                    </a:lnTo>
                    <a:lnTo>
                      <a:pt x="386484" y="1468807"/>
                    </a:lnTo>
                    <a:lnTo>
                      <a:pt x="376621" y="1477774"/>
                    </a:lnTo>
                    <a:lnTo>
                      <a:pt x="211539" y="1627521"/>
                    </a:lnTo>
                    <a:close/>
                    <a:moveTo>
                      <a:pt x="46459" y="1819504"/>
                    </a:moveTo>
                    <a:lnTo>
                      <a:pt x="36595" y="1810537"/>
                    </a:lnTo>
                    <a:lnTo>
                      <a:pt x="46459" y="1801570"/>
                    </a:lnTo>
                    <a:lnTo>
                      <a:pt x="211539" y="1651732"/>
                    </a:lnTo>
                    <a:lnTo>
                      <a:pt x="376621" y="1801300"/>
                    </a:lnTo>
                    <a:lnTo>
                      <a:pt x="386484" y="1810267"/>
                    </a:lnTo>
                    <a:lnTo>
                      <a:pt x="376621" y="1819234"/>
                    </a:lnTo>
                    <a:lnTo>
                      <a:pt x="211539" y="1968982"/>
                    </a:lnTo>
                    <a:close/>
                    <a:moveTo>
                      <a:pt x="46459" y="2161233"/>
                    </a:moveTo>
                    <a:lnTo>
                      <a:pt x="36595" y="2152266"/>
                    </a:lnTo>
                    <a:lnTo>
                      <a:pt x="46459" y="2143299"/>
                    </a:lnTo>
                    <a:lnTo>
                      <a:pt x="211539" y="1993462"/>
                    </a:lnTo>
                    <a:lnTo>
                      <a:pt x="376621" y="2143299"/>
                    </a:lnTo>
                    <a:lnTo>
                      <a:pt x="386484" y="2152266"/>
                    </a:lnTo>
                    <a:lnTo>
                      <a:pt x="376621" y="2161233"/>
                    </a:lnTo>
                    <a:lnTo>
                      <a:pt x="211539" y="2310981"/>
                    </a:lnTo>
                    <a:close/>
                    <a:moveTo>
                      <a:pt x="46459" y="2502963"/>
                    </a:moveTo>
                    <a:lnTo>
                      <a:pt x="36595" y="2493996"/>
                    </a:lnTo>
                    <a:lnTo>
                      <a:pt x="46459" y="2485029"/>
                    </a:lnTo>
                    <a:lnTo>
                      <a:pt x="211539" y="2335191"/>
                    </a:lnTo>
                    <a:lnTo>
                      <a:pt x="376621" y="2485029"/>
                    </a:lnTo>
                    <a:lnTo>
                      <a:pt x="386484" y="2493996"/>
                    </a:lnTo>
                    <a:lnTo>
                      <a:pt x="376621" y="2502963"/>
                    </a:lnTo>
                    <a:lnTo>
                      <a:pt x="211539" y="2653159"/>
                    </a:lnTo>
                    <a:close/>
                    <a:moveTo>
                      <a:pt x="46459" y="2844693"/>
                    </a:moveTo>
                    <a:lnTo>
                      <a:pt x="36595" y="2835726"/>
                    </a:lnTo>
                    <a:lnTo>
                      <a:pt x="46459" y="2826759"/>
                    </a:lnTo>
                    <a:lnTo>
                      <a:pt x="211539" y="2677011"/>
                    </a:lnTo>
                    <a:lnTo>
                      <a:pt x="376621" y="2826759"/>
                    </a:lnTo>
                    <a:lnTo>
                      <a:pt x="386484" y="2835726"/>
                    </a:lnTo>
                    <a:lnTo>
                      <a:pt x="376621" y="2844693"/>
                    </a:lnTo>
                    <a:lnTo>
                      <a:pt x="211539" y="2994530"/>
                    </a:lnTo>
                    <a:close/>
                    <a:moveTo>
                      <a:pt x="46459" y="3186422"/>
                    </a:moveTo>
                    <a:lnTo>
                      <a:pt x="36595" y="3177455"/>
                    </a:lnTo>
                    <a:lnTo>
                      <a:pt x="46459" y="3168488"/>
                    </a:lnTo>
                    <a:lnTo>
                      <a:pt x="211539" y="3018741"/>
                    </a:lnTo>
                    <a:lnTo>
                      <a:pt x="376621" y="3168488"/>
                    </a:lnTo>
                    <a:lnTo>
                      <a:pt x="386484" y="3177455"/>
                    </a:lnTo>
                    <a:lnTo>
                      <a:pt x="376621" y="3186422"/>
                    </a:lnTo>
                    <a:lnTo>
                      <a:pt x="211539" y="3336260"/>
                    </a:lnTo>
                    <a:close/>
                    <a:moveTo>
                      <a:pt x="46459" y="3528242"/>
                    </a:moveTo>
                    <a:lnTo>
                      <a:pt x="36595" y="3519275"/>
                    </a:lnTo>
                    <a:lnTo>
                      <a:pt x="46459" y="3510308"/>
                    </a:lnTo>
                    <a:lnTo>
                      <a:pt x="211539" y="3360471"/>
                    </a:lnTo>
                    <a:lnTo>
                      <a:pt x="376621" y="3510308"/>
                    </a:lnTo>
                    <a:lnTo>
                      <a:pt x="386484" y="3519275"/>
                    </a:lnTo>
                    <a:lnTo>
                      <a:pt x="376621" y="3528242"/>
                    </a:lnTo>
                    <a:lnTo>
                      <a:pt x="211539" y="3678079"/>
                    </a:lnTo>
                    <a:close/>
                    <a:moveTo>
                      <a:pt x="46459" y="3852128"/>
                    </a:moveTo>
                    <a:lnTo>
                      <a:pt x="211539" y="3702290"/>
                    </a:lnTo>
                    <a:lnTo>
                      <a:pt x="376621" y="385212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13" name="Google Shape;1513;p7"/>
              <p:cNvSpPr/>
              <p:nvPr/>
            </p:nvSpPr>
            <p:spPr>
              <a:xfrm>
                <a:off x="9490815" y="3158512"/>
                <a:ext cx="17933" cy="3701190"/>
              </a:xfrm>
              <a:custGeom>
                <a:rect b="b" l="l" r="r" t="t"/>
                <a:pathLst>
                  <a:path extrusionOk="0" h="3701190" w="17933">
                    <a:moveTo>
                      <a:pt x="14177" y="11949"/>
                    </a:moveTo>
                    <a:cubicBezTo>
                      <a:pt x="9424" y="8003"/>
                      <a:pt x="4672" y="3879"/>
                      <a:pt x="10" y="-246"/>
                    </a:cubicBezTo>
                    <a:lnTo>
                      <a:pt x="10" y="3700945"/>
                    </a:lnTo>
                    <a:lnTo>
                      <a:pt x="17944" y="3700945"/>
                    </a:lnTo>
                    <a:lnTo>
                      <a:pt x="17944" y="14729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14" name="Google Shape;1514;p7"/>
              <p:cNvSpPr/>
              <p:nvPr/>
            </p:nvSpPr>
            <p:spPr>
              <a:xfrm>
                <a:off x="9120300" y="2979981"/>
                <a:ext cx="228298" cy="17933"/>
              </a:xfrm>
              <a:custGeom>
                <a:rect b="b" l="l" r="r" t="t"/>
                <a:pathLst>
                  <a:path extrusionOk="0" h="17933" w="228298">
                    <a:moveTo>
                      <a:pt x="215216" y="-246"/>
                    </a:moveTo>
                    <a:lnTo>
                      <a:pt x="10" y="-246"/>
                    </a:lnTo>
                    <a:lnTo>
                      <a:pt x="10" y="17688"/>
                    </a:lnTo>
                    <a:lnTo>
                      <a:pt x="228309" y="1768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15" name="Google Shape;1515;p7"/>
              <p:cNvSpPr/>
              <p:nvPr/>
            </p:nvSpPr>
            <p:spPr>
              <a:xfrm>
                <a:off x="9120211" y="332171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16" name="Google Shape;1516;p7"/>
              <p:cNvSpPr/>
              <p:nvPr/>
            </p:nvSpPr>
            <p:spPr>
              <a:xfrm>
                <a:off x="9120211" y="366344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17" name="Google Shape;1517;p7"/>
              <p:cNvSpPr/>
              <p:nvPr/>
            </p:nvSpPr>
            <p:spPr>
              <a:xfrm>
                <a:off x="9120211" y="400517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18" name="Google Shape;1518;p7"/>
              <p:cNvSpPr/>
              <p:nvPr/>
            </p:nvSpPr>
            <p:spPr>
              <a:xfrm>
                <a:off x="9120211" y="434690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19" name="Google Shape;1519;p7"/>
              <p:cNvSpPr/>
              <p:nvPr/>
            </p:nvSpPr>
            <p:spPr>
              <a:xfrm>
                <a:off x="9120211" y="468863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20" name="Google Shape;1520;p7"/>
              <p:cNvSpPr/>
              <p:nvPr/>
            </p:nvSpPr>
            <p:spPr>
              <a:xfrm>
                <a:off x="9120211" y="503035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21" name="Google Shape;1521;p7"/>
              <p:cNvSpPr/>
              <p:nvPr/>
            </p:nvSpPr>
            <p:spPr>
              <a:xfrm>
                <a:off x="9120211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22" name="Google Shape;1522;p7"/>
              <p:cNvSpPr/>
              <p:nvPr/>
            </p:nvSpPr>
            <p:spPr>
              <a:xfrm>
                <a:off x="9120211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23" name="Google Shape;1523;p7"/>
              <p:cNvSpPr/>
              <p:nvPr/>
            </p:nvSpPr>
            <p:spPr>
              <a:xfrm>
                <a:off x="9120211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24" name="Google Shape;1524;p7"/>
              <p:cNvSpPr/>
              <p:nvPr/>
            </p:nvSpPr>
            <p:spPr>
              <a:xfrm>
                <a:off x="9120211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25" name="Google Shape;1525;p7"/>
              <p:cNvSpPr/>
              <p:nvPr/>
            </p:nvSpPr>
            <p:spPr>
              <a:xfrm>
                <a:off x="7825744" y="2305488"/>
                <a:ext cx="17933" cy="4554215"/>
              </a:xfrm>
              <a:custGeom>
                <a:rect b="b" l="l" r="r" t="t"/>
                <a:pathLst>
                  <a:path extrusionOk="0" h="4554215" w="17933">
                    <a:moveTo>
                      <a:pt x="0" y="0"/>
                    </a:moveTo>
                    <a:lnTo>
                      <a:pt x="17934" y="0"/>
                    </a:lnTo>
                    <a:lnTo>
                      <a:pt x="17934" y="4554215"/>
                    </a:lnTo>
                    <a:lnTo>
                      <a:pt x="0" y="4554215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26" name="Google Shape;1526;p7"/>
              <p:cNvSpPr/>
              <p:nvPr/>
            </p:nvSpPr>
            <p:spPr>
              <a:xfrm>
                <a:off x="7814625" y="2298942"/>
                <a:ext cx="422880" cy="4458179"/>
              </a:xfrm>
              <a:custGeom>
                <a:rect b="b" l="l" r="r" t="t"/>
                <a:pathLst>
                  <a:path extrusionOk="0" h="4458179" w="422880">
                    <a:moveTo>
                      <a:pt x="411682" y="4447801"/>
                    </a:moveTo>
                    <a:lnTo>
                      <a:pt x="393748" y="4431481"/>
                    </a:lnTo>
                    <a:lnTo>
                      <a:pt x="224721" y="4278057"/>
                    </a:lnTo>
                    <a:lnTo>
                      <a:pt x="393748" y="4124632"/>
                    </a:lnTo>
                    <a:lnTo>
                      <a:pt x="411682" y="4108402"/>
                    </a:lnTo>
                    <a:lnTo>
                      <a:pt x="413027" y="4107147"/>
                    </a:lnTo>
                    <a:lnTo>
                      <a:pt x="411682" y="4105892"/>
                    </a:lnTo>
                    <a:lnTo>
                      <a:pt x="393748" y="4089662"/>
                    </a:lnTo>
                    <a:lnTo>
                      <a:pt x="224721" y="3936238"/>
                    </a:lnTo>
                    <a:lnTo>
                      <a:pt x="393748" y="3782813"/>
                    </a:lnTo>
                    <a:lnTo>
                      <a:pt x="411682" y="3766583"/>
                    </a:lnTo>
                    <a:lnTo>
                      <a:pt x="413027" y="3765327"/>
                    </a:lnTo>
                    <a:lnTo>
                      <a:pt x="411682" y="3764072"/>
                    </a:lnTo>
                    <a:lnTo>
                      <a:pt x="393748" y="3747842"/>
                    </a:lnTo>
                    <a:lnTo>
                      <a:pt x="224721" y="3594507"/>
                    </a:lnTo>
                    <a:lnTo>
                      <a:pt x="393748" y="3441083"/>
                    </a:lnTo>
                    <a:lnTo>
                      <a:pt x="411682" y="3424853"/>
                    </a:lnTo>
                    <a:lnTo>
                      <a:pt x="413027" y="3423598"/>
                    </a:lnTo>
                    <a:lnTo>
                      <a:pt x="411682" y="3422342"/>
                    </a:lnTo>
                    <a:lnTo>
                      <a:pt x="393748" y="3406112"/>
                    </a:lnTo>
                    <a:lnTo>
                      <a:pt x="224721" y="3252688"/>
                    </a:lnTo>
                    <a:lnTo>
                      <a:pt x="393748" y="3099354"/>
                    </a:lnTo>
                    <a:lnTo>
                      <a:pt x="411682" y="3083124"/>
                    </a:lnTo>
                    <a:lnTo>
                      <a:pt x="413027" y="3081868"/>
                    </a:lnTo>
                    <a:lnTo>
                      <a:pt x="411682" y="3080613"/>
                    </a:lnTo>
                    <a:lnTo>
                      <a:pt x="393748" y="3064382"/>
                    </a:lnTo>
                    <a:lnTo>
                      <a:pt x="224721" y="2910958"/>
                    </a:lnTo>
                    <a:lnTo>
                      <a:pt x="393748" y="2757624"/>
                    </a:lnTo>
                    <a:lnTo>
                      <a:pt x="411682" y="2741394"/>
                    </a:lnTo>
                    <a:lnTo>
                      <a:pt x="413027" y="2740138"/>
                    </a:lnTo>
                    <a:lnTo>
                      <a:pt x="411682" y="2738883"/>
                    </a:lnTo>
                    <a:lnTo>
                      <a:pt x="393748" y="2722653"/>
                    </a:lnTo>
                    <a:lnTo>
                      <a:pt x="224721" y="2569229"/>
                    </a:lnTo>
                    <a:lnTo>
                      <a:pt x="393748" y="2416073"/>
                    </a:lnTo>
                    <a:lnTo>
                      <a:pt x="411682" y="2399843"/>
                    </a:lnTo>
                    <a:lnTo>
                      <a:pt x="413027" y="2398588"/>
                    </a:lnTo>
                    <a:lnTo>
                      <a:pt x="411682" y="2397332"/>
                    </a:lnTo>
                    <a:lnTo>
                      <a:pt x="393748" y="2381102"/>
                    </a:lnTo>
                    <a:lnTo>
                      <a:pt x="224721" y="2227768"/>
                    </a:lnTo>
                    <a:lnTo>
                      <a:pt x="393748" y="2074433"/>
                    </a:lnTo>
                    <a:lnTo>
                      <a:pt x="411682" y="2058203"/>
                    </a:lnTo>
                    <a:lnTo>
                      <a:pt x="413027" y="2056948"/>
                    </a:lnTo>
                    <a:lnTo>
                      <a:pt x="411682" y="2055692"/>
                    </a:lnTo>
                    <a:lnTo>
                      <a:pt x="393748" y="2039462"/>
                    </a:lnTo>
                    <a:lnTo>
                      <a:pt x="224721" y="1886128"/>
                    </a:lnTo>
                    <a:lnTo>
                      <a:pt x="393748" y="1732703"/>
                    </a:lnTo>
                    <a:lnTo>
                      <a:pt x="411682" y="1716473"/>
                    </a:lnTo>
                    <a:lnTo>
                      <a:pt x="413027" y="1715218"/>
                    </a:lnTo>
                    <a:lnTo>
                      <a:pt x="411682" y="1713963"/>
                    </a:lnTo>
                    <a:lnTo>
                      <a:pt x="393748" y="1697733"/>
                    </a:lnTo>
                    <a:lnTo>
                      <a:pt x="224721" y="1544039"/>
                    </a:lnTo>
                    <a:lnTo>
                      <a:pt x="393748" y="1390705"/>
                    </a:lnTo>
                    <a:lnTo>
                      <a:pt x="411682" y="1374474"/>
                    </a:lnTo>
                    <a:lnTo>
                      <a:pt x="413027" y="1373219"/>
                    </a:lnTo>
                    <a:lnTo>
                      <a:pt x="411682" y="1371964"/>
                    </a:lnTo>
                    <a:lnTo>
                      <a:pt x="393748" y="1355734"/>
                    </a:lnTo>
                    <a:lnTo>
                      <a:pt x="224721" y="1202310"/>
                    </a:lnTo>
                    <a:lnTo>
                      <a:pt x="393748" y="1048975"/>
                    </a:lnTo>
                    <a:lnTo>
                      <a:pt x="411682" y="1032745"/>
                    </a:lnTo>
                    <a:lnTo>
                      <a:pt x="413027" y="1031489"/>
                    </a:lnTo>
                    <a:lnTo>
                      <a:pt x="411682" y="1030234"/>
                    </a:lnTo>
                    <a:lnTo>
                      <a:pt x="393748" y="1014004"/>
                    </a:lnTo>
                    <a:lnTo>
                      <a:pt x="224721" y="860580"/>
                    </a:lnTo>
                    <a:lnTo>
                      <a:pt x="393748" y="707245"/>
                    </a:lnTo>
                    <a:lnTo>
                      <a:pt x="411682" y="691015"/>
                    </a:lnTo>
                    <a:lnTo>
                      <a:pt x="413027" y="689760"/>
                    </a:lnTo>
                    <a:lnTo>
                      <a:pt x="411682" y="688504"/>
                    </a:lnTo>
                    <a:lnTo>
                      <a:pt x="393748" y="672274"/>
                    </a:lnTo>
                    <a:lnTo>
                      <a:pt x="224721" y="518939"/>
                    </a:lnTo>
                    <a:lnTo>
                      <a:pt x="393748" y="365515"/>
                    </a:lnTo>
                    <a:lnTo>
                      <a:pt x="411682" y="349285"/>
                    </a:lnTo>
                    <a:lnTo>
                      <a:pt x="413027" y="348030"/>
                    </a:lnTo>
                    <a:lnTo>
                      <a:pt x="411682" y="346774"/>
                    </a:lnTo>
                    <a:lnTo>
                      <a:pt x="393748" y="330544"/>
                    </a:lnTo>
                    <a:lnTo>
                      <a:pt x="224721" y="177210"/>
                    </a:lnTo>
                    <a:lnTo>
                      <a:pt x="393748" y="23875"/>
                    </a:lnTo>
                    <a:lnTo>
                      <a:pt x="405853" y="12935"/>
                    </a:lnTo>
                    <a:lnTo>
                      <a:pt x="393837" y="-246"/>
                    </a:lnTo>
                    <a:lnTo>
                      <a:pt x="393837" y="-246"/>
                    </a:lnTo>
                    <a:lnTo>
                      <a:pt x="211360" y="165373"/>
                    </a:lnTo>
                    <a:lnTo>
                      <a:pt x="30318" y="1010"/>
                    </a:lnTo>
                    <a:lnTo>
                      <a:pt x="29152" y="-67"/>
                    </a:lnTo>
                    <a:lnTo>
                      <a:pt x="25297" y="4238"/>
                    </a:lnTo>
                    <a:lnTo>
                      <a:pt x="23145" y="6569"/>
                    </a:lnTo>
                    <a:lnTo>
                      <a:pt x="17047" y="13204"/>
                    </a:lnTo>
                    <a:lnTo>
                      <a:pt x="29063" y="24144"/>
                    </a:lnTo>
                    <a:lnTo>
                      <a:pt x="198090" y="177479"/>
                    </a:lnTo>
                    <a:lnTo>
                      <a:pt x="29242" y="330544"/>
                    </a:lnTo>
                    <a:lnTo>
                      <a:pt x="11308" y="346774"/>
                    </a:lnTo>
                    <a:lnTo>
                      <a:pt x="9963" y="348030"/>
                    </a:lnTo>
                    <a:lnTo>
                      <a:pt x="11308" y="349285"/>
                    </a:lnTo>
                    <a:lnTo>
                      <a:pt x="29242" y="365515"/>
                    </a:lnTo>
                    <a:lnTo>
                      <a:pt x="198269" y="518939"/>
                    </a:lnTo>
                    <a:lnTo>
                      <a:pt x="29242" y="672274"/>
                    </a:lnTo>
                    <a:lnTo>
                      <a:pt x="11308" y="688504"/>
                    </a:lnTo>
                    <a:lnTo>
                      <a:pt x="9963" y="689760"/>
                    </a:lnTo>
                    <a:lnTo>
                      <a:pt x="11308" y="691015"/>
                    </a:lnTo>
                    <a:lnTo>
                      <a:pt x="29242" y="707245"/>
                    </a:lnTo>
                    <a:lnTo>
                      <a:pt x="198269" y="860580"/>
                    </a:lnTo>
                    <a:lnTo>
                      <a:pt x="29242" y="1014004"/>
                    </a:lnTo>
                    <a:lnTo>
                      <a:pt x="11308" y="1030234"/>
                    </a:lnTo>
                    <a:lnTo>
                      <a:pt x="9963" y="1031489"/>
                    </a:lnTo>
                    <a:lnTo>
                      <a:pt x="11308" y="1032745"/>
                    </a:lnTo>
                    <a:lnTo>
                      <a:pt x="29242" y="1048975"/>
                    </a:lnTo>
                    <a:lnTo>
                      <a:pt x="198269" y="1202310"/>
                    </a:lnTo>
                    <a:lnTo>
                      <a:pt x="29242" y="1355734"/>
                    </a:lnTo>
                    <a:lnTo>
                      <a:pt x="11308" y="1371964"/>
                    </a:lnTo>
                    <a:lnTo>
                      <a:pt x="9963" y="1373219"/>
                    </a:lnTo>
                    <a:lnTo>
                      <a:pt x="11308" y="1374474"/>
                    </a:lnTo>
                    <a:lnTo>
                      <a:pt x="29242" y="1390705"/>
                    </a:lnTo>
                    <a:lnTo>
                      <a:pt x="198269" y="1544039"/>
                    </a:lnTo>
                    <a:lnTo>
                      <a:pt x="29242" y="1697463"/>
                    </a:lnTo>
                    <a:lnTo>
                      <a:pt x="11308" y="1713694"/>
                    </a:lnTo>
                    <a:lnTo>
                      <a:pt x="9963" y="1714949"/>
                    </a:lnTo>
                    <a:lnTo>
                      <a:pt x="11308" y="1716204"/>
                    </a:lnTo>
                    <a:lnTo>
                      <a:pt x="29242" y="1732434"/>
                    </a:lnTo>
                    <a:lnTo>
                      <a:pt x="198269" y="1885859"/>
                    </a:lnTo>
                    <a:lnTo>
                      <a:pt x="29242" y="2039462"/>
                    </a:lnTo>
                    <a:lnTo>
                      <a:pt x="11308" y="2055692"/>
                    </a:lnTo>
                    <a:lnTo>
                      <a:pt x="9963" y="2056948"/>
                    </a:lnTo>
                    <a:lnTo>
                      <a:pt x="11308" y="2058203"/>
                    </a:lnTo>
                    <a:lnTo>
                      <a:pt x="29242" y="2074433"/>
                    </a:lnTo>
                    <a:lnTo>
                      <a:pt x="198090" y="2227768"/>
                    </a:lnTo>
                    <a:lnTo>
                      <a:pt x="29242" y="2380923"/>
                    </a:lnTo>
                    <a:lnTo>
                      <a:pt x="11308" y="2397153"/>
                    </a:lnTo>
                    <a:lnTo>
                      <a:pt x="9963" y="2398409"/>
                    </a:lnTo>
                    <a:lnTo>
                      <a:pt x="11308" y="2399664"/>
                    </a:lnTo>
                    <a:lnTo>
                      <a:pt x="29242" y="2415894"/>
                    </a:lnTo>
                    <a:lnTo>
                      <a:pt x="198269" y="2569229"/>
                    </a:lnTo>
                    <a:lnTo>
                      <a:pt x="29242" y="2722653"/>
                    </a:lnTo>
                    <a:lnTo>
                      <a:pt x="11308" y="2738883"/>
                    </a:lnTo>
                    <a:lnTo>
                      <a:pt x="9963" y="2740138"/>
                    </a:lnTo>
                    <a:lnTo>
                      <a:pt x="11308" y="2741394"/>
                    </a:lnTo>
                    <a:lnTo>
                      <a:pt x="29242" y="2757624"/>
                    </a:lnTo>
                    <a:lnTo>
                      <a:pt x="198269" y="2910958"/>
                    </a:lnTo>
                    <a:lnTo>
                      <a:pt x="29242" y="3064382"/>
                    </a:lnTo>
                    <a:lnTo>
                      <a:pt x="11308" y="3080613"/>
                    </a:lnTo>
                    <a:lnTo>
                      <a:pt x="9963" y="3081868"/>
                    </a:lnTo>
                    <a:lnTo>
                      <a:pt x="11308" y="3083124"/>
                    </a:lnTo>
                    <a:lnTo>
                      <a:pt x="29242" y="3099354"/>
                    </a:lnTo>
                    <a:lnTo>
                      <a:pt x="198269" y="3252688"/>
                    </a:lnTo>
                    <a:lnTo>
                      <a:pt x="29242" y="3406112"/>
                    </a:lnTo>
                    <a:lnTo>
                      <a:pt x="11308" y="3422342"/>
                    </a:lnTo>
                    <a:lnTo>
                      <a:pt x="9963" y="3423598"/>
                    </a:lnTo>
                    <a:lnTo>
                      <a:pt x="11308" y="3424853"/>
                    </a:lnTo>
                    <a:lnTo>
                      <a:pt x="29242" y="3441083"/>
                    </a:lnTo>
                    <a:lnTo>
                      <a:pt x="198269" y="3594507"/>
                    </a:lnTo>
                    <a:lnTo>
                      <a:pt x="29242" y="3747842"/>
                    </a:lnTo>
                    <a:lnTo>
                      <a:pt x="11308" y="3764072"/>
                    </a:lnTo>
                    <a:lnTo>
                      <a:pt x="9963" y="3765327"/>
                    </a:lnTo>
                    <a:lnTo>
                      <a:pt x="11308" y="3766583"/>
                    </a:lnTo>
                    <a:lnTo>
                      <a:pt x="29242" y="3782813"/>
                    </a:lnTo>
                    <a:lnTo>
                      <a:pt x="198269" y="3936238"/>
                    </a:lnTo>
                    <a:lnTo>
                      <a:pt x="29242" y="4089662"/>
                    </a:lnTo>
                    <a:lnTo>
                      <a:pt x="11308" y="4105892"/>
                    </a:lnTo>
                    <a:lnTo>
                      <a:pt x="9963" y="4107147"/>
                    </a:lnTo>
                    <a:lnTo>
                      <a:pt x="11308" y="4108402"/>
                    </a:lnTo>
                    <a:lnTo>
                      <a:pt x="29242" y="4124632"/>
                    </a:lnTo>
                    <a:lnTo>
                      <a:pt x="198269" y="4278057"/>
                    </a:lnTo>
                    <a:lnTo>
                      <a:pt x="29242" y="4431391"/>
                    </a:lnTo>
                    <a:lnTo>
                      <a:pt x="11308" y="4447711"/>
                    </a:lnTo>
                    <a:lnTo>
                      <a:pt x="10" y="4457934"/>
                    </a:lnTo>
                    <a:lnTo>
                      <a:pt x="422891" y="4457934"/>
                    </a:lnTo>
                    <a:close/>
                    <a:moveTo>
                      <a:pt x="46279" y="356997"/>
                    </a:moveTo>
                    <a:lnTo>
                      <a:pt x="36416" y="348030"/>
                    </a:lnTo>
                    <a:lnTo>
                      <a:pt x="46279" y="339063"/>
                    </a:lnTo>
                    <a:lnTo>
                      <a:pt x="211360" y="189315"/>
                    </a:lnTo>
                    <a:lnTo>
                      <a:pt x="376531" y="339063"/>
                    </a:lnTo>
                    <a:lnTo>
                      <a:pt x="386395" y="348030"/>
                    </a:lnTo>
                    <a:lnTo>
                      <a:pt x="376531" y="356997"/>
                    </a:lnTo>
                    <a:lnTo>
                      <a:pt x="211360" y="506744"/>
                    </a:lnTo>
                    <a:close/>
                    <a:moveTo>
                      <a:pt x="46279" y="698727"/>
                    </a:moveTo>
                    <a:lnTo>
                      <a:pt x="36416" y="689760"/>
                    </a:lnTo>
                    <a:lnTo>
                      <a:pt x="46279" y="680793"/>
                    </a:lnTo>
                    <a:lnTo>
                      <a:pt x="211360" y="531045"/>
                    </a:lnTo>
                    <a:lnTo>
                      <a:pt x="376531" y="680793"/>
                    </a:lnTo>
                    <a:lnTo>
                      <a:pt x="386395" y="689760"/>
                    </a:lnTo>
                    <a:lnTo>
                      <a:pt x="376531" y="698727"/>
                    </a:lnTo>
                    <a:lnTo>
                      <a:pt x="211360" y="848474"/>
                    </a:lnTo>
                    <a:close/>
                    <a:moveTo>
                      <a:pt x="46279" y="1040456"/>
                    </a:moveTo>
                    <a:lnTo>
                      <a:pt x="36416" y="1031489"/>
                    </a:lnTo>
                    <a:lnTo>
                      <a:pt x="46279" y="1022522"/>
                    </a:lnTo>
                    <a:lnTo>
                      <a:pt x="211360" y="872685"/>
                    </a:lnTo>
                    <a:lnTo>
                      <a:pt x="376531" y="1022522"/>
                    </a:lnTo>
                    <a:lnTo>
                      <a:pt x="386395" y="1031489"/>
                    </a:lnTo>
                    <a:lnTo>
                      <a:pt x="376531" y="1040456"/>
                    </a:lnTo>
                    <a:lnTo>
                      <a:pt x="211360" y="1190204"/>
                    </a:lnTo>
                    <a:close/>
                    <a:moveTo>
                      <a:pt x="46279" y="1382186"/>
                    </a:moveTo>
                    <a:lnTo>
                      <a:pt x="36416" y="1373219"/>
                    </a:lnTo>
                    <a:lnTo>
                      <a:pt x="46279" y="1364252"/>
                    </a:lnTo>
                    <a:lnTo>
                      <a:pt x="211360" y="1214504"/>
                    </a:lnTo>
                    <a:lnTo>
                      <a:pt x="376531" y="1364342"/>
                    </a:lnTo>
                    <a:lnTo>
                      <a:pt x="386395" y="1373309"/>
                    </a:lnTo>
                    <a:lnTo>
                      <a:pt x="376531" y="1382276"/>
                    </a:lnTo>
                    <a:lnTo>
                      <a:pt x="211360" y="1532023"/>
                    </a:lnTo>
                    <a:close/>
                    <a:moveTo>
                      <a:pt x="46279" y="1723916"/>
                    </a:moveTo>
                    <a:lnTo>
                      <a:pt x="36416" y="1714949"/>
                    </a:lnTo>
                    <a:lnTo>
                      <a:pt x="46279" y="1705982"/>
                    </a:lnTo>
                    <a:lnTo>
                      <a:pt x="211360" y="1556145"/>
                    </a:lnTo>
                    <a:lnTo>
                      <a:pt x="376531" y="1705982"/>
                    </a:lnTo>
                    <a:lnTo>
                      <a:pt x="386395" y="1714949"/>
                    </a:lnTo>
                    <a:lnTo>
                      <a:pt x="376531" y="1723916"/>
                    </a:lnTo>
                    <a:lnTo>
                      <a:pt x="211360" y="1873664"/>
                    </a:lnTo>
                    <a:close/>
                    <a:moveTo>
                      <a:pt x="46279" y="2065646"/>
                    </a:moveTo>
                    <a:lnTo>
                      <a:pt x="36416" y="2056679"/>
                    </a:lnTo>
                    <a:lnTo>
                      <a:pt x="46279" y="2047712"/>
                    </a:lnTo>
                    <a:lnTo>
                      <a:pt x="211360" y="1897964"/>
                    </a:lnTo>
                    <a:lnTo>
                      <a:pt x="376531" y="2047712"/>
                    </a:lnTo>
                    <a:lnTo>
                      <a:pt x="386395" y="2056679"/>
                    </a:lnTo>
                    <a:lnTo>
                      <a:pt x="376531" y="2065646"/>
                    </a:lnTo>
                    <a:lnTo>
                      <a:pt x="211360" y="2215393"/>
                    </a:lnTo>
                    <a:close/>
                    <a:moveTo>
                      <a:pt x="46279" y="2407376"/>
                    </a:moveTo>
                    <a:lnTo>
                      <a:pt x="36416" y="2398409"/>
                    </a:lnTo>
                    <a:lnTo>
                      <a:pt x="46279" y="2389442"/>
                    </a:lnTo>
                    <a:lnTo>
                      <a:pt x="211360" y="2239604"/>
                    </a:lnTo>
                    <a:lnTo>
                      <a:pt x="376531" y="2389173"/>
                    </a:lnTo>
                    <a:lnTo>
                      <a:pt x="386395" y="2398139"/>
                    </a:lnTo>
                    <a:lnTo>
                      <a:pt x="376531" y="2407106"/>
                    </a:lnTo>
                    <a:lnTo>
                      <a:pt x="211360" y="2556854"/>
                    </a:lnTo>
                    <a:close/>
                    <a:moveTo>
                      <a:pt x="46279" y="2749105"/>
                    </a:moveTo>
                    <a:lnTo>
                      <a:pt x="36416" y="2740138"/>
                    </a:lnTo>
                    <a:lnTo>
                      <a:pt x="46279" y="2731171"/>
                    </a:lnTo>
                    <a:lnTo>
                      <a:pt x="211360" y="2581334"/>
                    </a:lnTo>
                    <a:lnTo>
                      <a:pt x="376531" y="2731171"/>
                    </a:lnTo>
                    <a:lnTo>
                      <a:pt x="386395" y="2740138"/>
                    </a:lnTo>
                    <a:lnTo>
                      <a:pt x="376531" y="2749105"/>
                    </a:lnTo>
                    <a:lnTo>
                      <a:pt x="211360" y="2898853"/>
                    </a:lnTo>
                    <a:close/>
                    <a:moveTo>
                      <a:pt x="46279" y="3090835"/>
                    </a:moveTo>
                    <a:lnTo>
                      <a:pt x="36416" y="3081868"/>
                    </a:lnTo>
                    <a:lnTo>
                      <a:pt x="46279" y="3072901"/>
                    </a:lnTo>
                    <a:lnTo>
                      <a:pt x="211360" y="2923064"/>
                    </a:lnTo>
                    <a:lnTo>
                      <a:pt x="376531" y="3072901"/>
                    </a:lnTo>
                    <a:lnTo>
                      <a:pt x="386395" y="3081868"/>
                    </a:lnTo>
                    <a:lnTo>
                      <a:pt x="376531" y="3090835"/>
                    </a:lnTo>
                    <a:lnTo>
                      <a:pt x="211360" y="3241031"/>
                    </a:lnTo>
                    <a:close/>
                    <a:moveTo>
                      <a:pt x="46279" y="3432565"/>
                    </a:moveTo>
                    <a:lnTo>
                      <a:pt x="36416" y="3423598"/>
                    </a:lnTo>
                    <a:lnTo>
                      <a:pt x="46279" y="3414631"/>
                    </a:lnTo>
                    <a:lnTo>
                      <a:pt x="211360" y="3264883"/>
                    </a:lnTo>
                    <a:lnTo>
                      <a:pt x="376531" y="3414631"/>
                    </a:lnTo>
                    <a:lnTo>
                      <a:pt x="386395" y="3423598"/>
                    </a:lnTo>
                    <a:lnTo>
                      <a:pt x="376531" y="3432565"/>
                    </a:lnTo>
                    <a:lnTo>
                      <a:pt x="211360" y="3582402"/>
                    </a:lnTo>
                    <a:close/>
                    <a:moveTo>
                      <a:pt x="46279" y="3774294"/>
                    </a:moveTo>
                    <a:lnTo>
                      <a:pt x="36416" y="3765327"/>
                    </a:lnTo>
                    <a:lnTo>
                      <a:pt x="46279" y="3756360"/>
                    </a:lnTo>
                    <a:lnTo>
                      <a:pt x="211360" y="3606613"/>
                    </a:lnTo>
                    <a:lnTo>
                      <a:pt x="376531" y="3756360"/>
                    </a:lnTo>
                    <a:lnTo>
                      <a:pt x="386395" y="3765327"/>
                    </a:lnTo>
                    <a:lnTo>
                      <a:pt x="376531" y="3774294"/>
                    </a:lnTo>
                    <a:lnTo>
                      <a:pt x="211360" y="3924132"/>
                    </a:lnTo>
                    <a:close/>
                    <a:moveTo>
                      <a:pt x="46279" y="4116114"/>
                    </a:moveTo>
                    <a:lnTo>
                      <a:pt x="36416" y="4107147"/>
                    </a:lnTo>
                    <a:lnTo>
                      <a:pt x="46279" y="4098180"/>
                    </a:lnTo>
                    <a:lnTo>
                      <a:pt x="211360" y="3948343"/>
                    </a:lnTo>
                    <a:lnTo>
                      <a:pt x="376531" y="4098180"/>
                    </a:lnTo>
                    <a:lnTo>
                      <a:pt x="386395" y="4107147"/>
                    </a:lnTo>
                    <a:lnTo>
                      <a:pt x="376531" y="4116114"/>
                    </a:lnTo>
                    <a:lnTo>
                      <a:pt x="211360" y="4265951"/>
                    </a:lnTo>
                    <a:close/>
                    <a:moveTo>
                      <a:pt x="46279" y="4440000"/>
                    </a:moveTo>
                    <a:lnTo>
                      <a:pt x="211360" y="4290162"/>
                    </a:lnTo>
                    <a:lnTo>
                      <a:pt x="376441" y="444000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27" name="Google Shape;1527;p7"/>
              <p:cNvSpPr/>
              <p:nvPr/>
            </p:nvSpPr>
            <p:spPr>
              <a:xfrm>
                <a:off x="8208363" y="2273655"/>
                <a:ext cx="17933" cy="4586047"/>
              </a:xfrm>
              <a:custGeom>
                <a:rect b="b" l="l" r="r" t="t"/>
                <a:pathLst>
                  <a:path extrusionOk="0" h="4586047" w="17933">
                    <a:moveTo>
                      <a:pt x="0" y="0"/>
                    </a:moveTo>
                    <a:lnTo>
                      <a:pt x="17934" y="0"/>
                    </a:lnTo>
                    <a:lnTo>
                      <a:pt x="17934" y="4586048"/>
                    </a:lnTo>
                    <a:lnTo>
                      <a:pt x="0" y="458604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28" name="Google Shape;1528;p7"/>
              <p:cNvSpPr/>
              <p:nvPr/>
            </p:nvSpPr>
            <p:spPr>
              <a:xfrm>
                <a:off x="7837760" y="2638251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29" name="Google Shape;1529;p7"/>
              <p:cNvSpPr/>
              <p:nvPr/>
            </p:nvSpPr>
            <p:spPr>
              <a:xfrm>
                <a:off x="7837760" y="2979981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30" name="Google Shape;1530;p7"/>
              <p:cNvSpPr/>
              <p:nvPr/>
            </p:nvSpPr>
            <p:spPr>
              <a:xfrm>
                <a:off x="7837760" y="332171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31" name="Google Shape;1531;p7"/>
              <p:cNvSpPr/>
              <p:nvPr/>
            </p:nvSpPr>
            <p:spPr>
              <a:xfrm>
                <a:off x="7837760" y="366344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32" name="Google Shape;1532;p7"/>
              <p:cNvSpPr/>
              <p:nvPr/>
            </p:nvSpPr>
            <p:spPr>
              <a:xfrm>
                <a:off x="7837760" y="400517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33" name="Google Shape;1533;p7"/>
              <p:cNvSpPr/>
              <p:nvPr/>
            </p:nvSpPr>
            <p:spPr>
              <a:xfrm>
                <a:off x="7837760" y="434690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34" name="Google Shape;1534;p7"/>
              <p:cNvSpPr/>
              <p:nvPr/>
            </p:nvSpPr>
            <p:spPr>
              <a:xfrm>
                <a:off x="7837760" y="468863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35" name="Google Shape;1535;p7"/>
              <p:cNvSpPr/>
              <p:nvPr/>
            </p:nvSpPr>
            <p:spPr>
              <a:xfrm>
                <a:off x="7837760" y="503035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36" name="Google Shape;1536;p7"/>
              <p:cNvSpPr/>
              <p:nvPr/>
            </p:nvSpPr>
            <p:spPr>
              <a:xfrm>
                <a:off x="7837760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37" name="Google Shape;1537;p7"/>
              <p:cNvSpPr/>
              <p:nvPr/>
            </p:nvSpPr>
            <p:spPr>
              <a:xfrm>
                <a:off x="7837760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38" name="Google Shape;1538;p7"/>
              <p:cNvSpPr/>
              <p:nvPr/>
            </p:nvSpPr>
            <p:spPr>
              <a:xfrm>
                <a:off x="7837760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39" name="Google Shape;1539;p7"/>
              <p:cNvSpPr/>
              <p:nvPr/>
            </p:nvSpPr>
            <p:spPr>
              <a:xfrm>
                <a:off x="7837760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40" name="Google Shape;1540;p7"/>
              <p:cNvSpPr/>
              <p:nvPr/>
            </p:nvSpPr>
            <p:spPr>
              <a:xfrm>
                <a:off x="6543652" y="4320716"/>
                <a:ext cx="17933" cy="2538987"/>
              </a:xfrm>
              <a:custGeom>
                <a:rect b="b" l="l" r="r" t="t"/>
                <a:pathLst>
                  <a:path extrusionOk="0" h="2538987" w="17933">
                    <a:moveTo>
                      <a:pt x="10" y="4596"/>
                    </a:moveTo>
                    <a:lnTo>
                      <a:pt x="10" y="2538741"/>
                    </a:lnTo>
                    <a:lnTo>
                      <a:pt x="17944" y="2538741"/>
                    </a:lnTo>
                    <a:lnTo>
                      <a:pt x="17944" y="-246"/>
                    </a:lnTo>
                    <a:cubicBezTo>
                      <a:pt x="12053" y="1673"/>
                      <a:pt x="6062" y="3287"/>
                      <a:pt x="10" y="459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41" name="Google Shape;1541;p7"/>
              <p:cNvSpPr/>
              <p:nvPr/>
            </p:nvSpPr>
            <p:spPr>
              <a:xfrm>
                <a:off x="6532354" y="3939981"/>
                <a:ext cx="423059" cy="2817141"/>
              </a:xfrm>
              <a:custGeom>
                <a:rect b="b" l="l" r="r" t="t"/>
                <a:pathLst>
                  <a:path extrusionOk="0" h="2817141" w="423059">
                    <a:moveTo>
                      <a:pt x="11308" y="2806673"/>
                    </a:moveTo>
                    <a:lnTo>
                      <a:pt x="10" y="2816895"/>
                    </a:lnTo>
                    <a:lnTo>
                      <a:pt x="423070" y="2816895"/>
                    </a:lnTo>
                    <a:lnTo>
                      <a:pt x="411861" y="2806763"/>
                    </a:lnTo>
                    <a:lnTo>
                      <a:pt x="393927" y="2790443"/>
                    </a:lnTo>
                    <a:lnTo>
                      <a:pt x="224901" y="2637019"/>
                    </a:lnTo>
                    <a:lnTo>
                      <a:pt x="393927" y="2483594"/>
                    </a:lnTo>
                    <a:lnTo>
                      <a:pt x="411861" y="2467364"/>
                    </a:lnTo>
                    <a:lnTo>
                      <a:pt x="413206" y="2466109"/>
                    </a:lnTo>
                    <a:lnTo>
                      <a:pt x="411861" y="2464853"/>
                    </a:lnTo>
                    <a:lnTo>
                      <a:pt x="393927" y="2448623"/>
                    </a:lnTo>
                    <a:lnTo>
                      <a:pt x="224901" y="2295199"/>
                    </a:lnTo>
                    <a:lnTo>
                      <a:pt x="393927" y="2141775"/>
                    </a:lnTo>
                    <a:lnTo>
                      <a:pt x="411861" y="2125545"/>
                    </a:lnTo>
                    <a:lnTo>
                      <a:pt x="413206" y="2124289"/>
                    </a:lnTo>
                    <a:lnTo>
                      <a:pt x="411861" y="2123034"/>
                    </a:lnTo>
                    <a:lnTo>
                      <a:pt x="393927" y="2106804"/>
                    </a:lnTo>
                    <a:lnTo>
                      <a:pt x="224901" y="1953469"/>
                    </a:lnTo>
                    <a:lnTo>
                      <a:pt x="393927" y="1800045"/>
                    </a:lnTo>
                    <a:lnTo>
                      <a:pt x="411861" y="1783815"/>
                    </a:lnTo>
                    <a:lnTo>
                      <a:pt x="413206" y="1782559"/>
                    </a:lnTo>
                    <a:lnTo>
                      <a:pt x="411861" y="1781304"/>
                    </a:lnTo>
                    <a:lnTo>
                      <a:pt x="393927" y="1765074"/>
                    </a:lnTo>
                    <a:lnTo>
                      <a:pt x="224542" y="1611650"/>
                    </a:lnTo>
                    <a:lnTo>
                      <a:pt x="393569" y="1458315"/>
                    </a:lnTo>
                    <a:lnTo>
                      <a:pt x="411503" y="1442085"/>
                    </a:lnTo>
                    <a:lnTo>
                      <a:pt x="412848" y="1440830"/>
                    </a:lnTo>
                    <a:lnTo>
                      <a:pt x="411503" y="1439574"/>
                    </a:lnTo>
                    <a:lnTo>
                      <a:pt x="393569" y="1423344"/>
                    </a:lnTo>
                    <a:lnTo>
                      <a:pt x="224542" y="1269920"/>
                    </a:lnTo>
                    <a:lnTo>
                      <a:pt x="393569" y="1116586"/>
                    </a:lnTo>
                    <a:lnTo>
                      <a:pt x="411503" y="1100356"/>
                    </a:lnTo>
                    <a:lnTo>
                      <a:pt x="412848" y="1099100"/>
                    </a:lnTo>
                    <a:lnTo>
                      <a:pt x="411503" y="1097845"/>
                    </a:lnTo>
                    <a:lnTo>
                      <a:pt x="393569" y="1081614"/>
                    </a:lnTo>
                    <a:lnTo>
                      <a:pt x="224542" y="928190"/>
                    </a:lnTo>
                    <a:lnTo>
                      <a:pt x="393569" y="775035"/>
                    </a:lnTo>
                    <a:lnTo>
                      <a:pt x="411503" y="758805"/>
                    </a:lnTo>
                    <a:lnTo>
                      <a:pt x="412848" y="757549"/>
                    </a:lnTo>
                    <a:lnTo>
                      <a:pt x="411503" y="756294"/>
                    </a:lnTo>
                    <a:lnTo>
                      <a:pt x="393569" y="740064"/>
                    </a:lnTo>
                    <a:lnTo>
                      <a:pt x="224542" y="586729"/>
                    </a:lnTo>
                    <a:lnTo>
                      <a:pt x="393569" y="433395"/>
                    </a:lnTo>
                    <a:lnTo>
                      <a:pt x="411503" y="417165"/>
                    </a:lnTo>
                    <a:lnTo>
                      <a:pt x="412848" y="415909"/>
                    </a:lnTo>
                    <a:lnTo>
                      <a:pt x="411503" y="414654"/>
                    </a:lnTo>
                    <a:lnTo>
                      <a:pt x="393569" y="398424"/>
                    </a:lnTo>
                    <a:lnTo>
                      <a:pt x="224542" y="245089"/>
                    </a:lnTo>
                    <a:lnTo>
                      <a:pt x="393569" y="91665"/>
                    </a:lnTo>
                    <a:lnTo>
                      <a:pt x="411503" y="75435"/>
                    </a:lnTo>
                    <a:lnTo>
                      <a:pt x="412848" y="74179"/>
                    </a:lnTo>
                    <a:lnTo>
                      <a:pt x="411503" y="72924"/>
                    </a:lnTo>
                    <a:lnTo>
                      <a:pt x="393569" y="56694"/>
                    </a:lnTo>
                    <a:lnTo>
                      <a:pt x="330800" y="-246"/>
                    </a:lnTo>
                    <a:lnTo>
                      <a:pt x="322909" y="16791"/>
                    </a:lnTo>
                    <a:lnTo>
                      <a:pt x="376711" y="65213"/>
                    </a:lnTo>
                    <a:lnTo>
                      <a:pt x="386574" y="74179"/>
                    </a:lnTo>
                    <a:lnTo>
                      <a:pt x="376711" y="83146"/>
                    </a:lnTo>
                    <a:lnTo>
                      <a:pt x="226515" y="219085"/>
                    </a:lnTo>
                    <a:cubicBezTo>
                      <a:pt x="219251" y="233970"/>
                      <a:pt x="211809" y="248766"/>
                      <a:pt x="204367" y="263920"/>
                    </a:cubicBezTo>
                    <a:lnTo>
                      <a:pt x="211540" y="257374"/>
                    </a:lnTo>
                    <a:lnTo>
                      <a:pt x="376711" y="407122"/>
                    </a:lnTo>
                    <a:lnTo>
                      <a:pt x="386574" y="416089"/>
                    </a:lnTo>
                    <a:lnTo>
                      <a:pt x="376711" y="425056"/>
                    </a:lnTo>
                    <a:lnTo>
                      <a:pt x="211540" y="574803"/>
                    </a:lnTo>
                    <a:lnTo>
                      <a:pt x="95598" y="469621"/>
                    </a:lnTo>
                    <a:lnTo>
                      <a:pt x="46458" y="424787"/>
                    </a:lnTo>
                    <a:lnTo>
                      <a:pt x="36595" y="415820"/>
                    </a:lnTo>
                    <a:lnTo>
                      <a:pt x="46458" y="406853"/>
                    </a:lnTo>
                    <a:lnTo>
                      <a:pt x="29242" y="406853"/>
                    </a:lnTo>
                    <a:lnTo>
                      <a:pt x="29242" y="398424"/>
                    </a:lnTo>
                    <a:lnTo>
                      <a:pt x="11308" y="414654"/>
                    </a:lnTo>
                    <a:lnTo>
                      <a:pt x="9963" y="415909"/>
                    </a:lnTo>
                    <a:lnTo>
                      <a:pt x="11308" y="417165"/>
                    </a:lnTo>
                    <a:lnTo>
                      <a:pt x="29242" y="433395"/>
                    </a:lnTo>
                    <a:lnTo>
                      <a:pt x="86631" y="485493"/>
                    </a:lnTo>
                    <a:lnTo>
                      <a:pt x="197910" y="586729"/>
                    </a:lnTo>
                    <a:lnTo>
                      <a:pt x="29242" y="739885"/>
                    </a:lnTo>
                    <a:lnTo>
                      <a:pt x="11308" y="756115"/>
                    </a:lnTo>
                    <a:lnTo>
                      <a:pt x="9963" y="757370"/>
                    </a:lnTo>
                    <a:lnTo>
                      <a:pt x="11308" y="758625"/>
                    </a:lnTo>
                    <a:lnTo>
                      <a:pt x="29242" y="774855"/>
                    </a:lnTo>
                    <a:lnTo>
                      <a:pt x="198269" y="928190"/>
                    </a:lnTo>
                    <a:lnTo>
                      <a:pt x="29242" y="1081614"/>
                    </a:lnTo>
                    <a:lnTo>
                      <a:pt x="11308" y="1097845"/>
                    </a:lnTo>
                    <a:lnTo>
                      <a:pt x="9963" y="1099100"/>
                    </a:lnTo>
                    <a:lnTo>
                      <a:pt x="11308" y="1100356"/>
                    </a:lnTo>
                    <a:lnTo>
                      <a:pt x="29242" y="1116586"/>
                    </a:lnTo>
                    <a:lnTo>
                      <a:pt x="198269" y="1269920"/>
                    </a:lnTo>
                    <a:lnTo>
                      <a:pt x="29242" y="1423344"/>
                    </a:lnTo>
                    <a:lnTo>
                      <a:pt x="11308" y="1439574"/>
                    </a:lnTo>
                    <a:lnTo>
                      <a:pt x="9963" y="1440830"/>
                    </a:lnTo>
                    <a:lnTo>
                      <a:pt x="11308" y="1442085"/>
                    </a:lnTo>
                    <a:lnTo>
                      <a:pt x="29242" y="1458315"/>
                    </a:lnTo>
                    <a:lnTo>
                      <a:pt x="198269" y="1611650"/>
                    </a:lnTo>
                    <a:lnTo>
                      <a:pt x="29242" y="1765074"/>
                    </a:lnTo>
                    <a:lnTo>
                      <a:pt x="11308" y="1781304"/>
                    </a:lnTo>
                    <a:lnTo>
                      <a:pt x="9963" y="1782559"/>
                    </a:lnTo>
                    <a:lnTo>
                      <a:pt x="11308" y="1783815"/>
                    </a:lnTo>
                    <a:lnTo>
                      <a:pt x="29242" y="1800045"/>
                    </a:lnTo>
                    <a:lnTo>
                      <a:pt x="198269" y="1953469"/>
                    </a:lnTo>
                    <a:lnTo>
                      <a:pt x="29242" y="2106804"/>
                    </a:lnTo>
                    <a:lnTo>
                      <a:pt x="11308" y="2123034"/>
                    </a:lnTo>
                    <a:lnTo>
                      <a:pt x="9963" y="2124289"/>
                    </a:lnTo>
                    <a:lnTo>
                      <a:pt x="11308" y="2125545"/>
                    </a:lnTo>
                    <a:lnTo>
                      <a:pt x="29242" y="2141775"/>
                    </a:lnTo>
                    <a:lnTo>
                      <a:pt x="198269" y="2295199"/>
                    </a:lnTo>
                    <a:lnTo>
                      <a:pt x="29242" y="2448623"/>
                    </a:lnTo>
                    <a:lnTo>
                      <a:pt x="11308" y="2464853"/>
                    </a:lnTo>
                    <a:lnTo>
                      <a:pt x="9963" y="2466109"/>
                    </a:lnTo>
                    <a:lnTo>
                      <a:pt x="11308" y="2467364"/>
                    </a:lnTo>
                    <a:lnTo>
                      <a:pt x="29242" y="2483594"/>
                    </a:lnTo>
                    <a:lnTo>
                      <a:pt x="198269" y="2637019"/>
                    </a:lnTo>
                    <a:lnTo>
                      <a:pt x="29242" y="2790353"/>
                    </a:lnTo>
                    <a:close/>
                    <a:moveTo>
                      <a:pt x="46100" y="766068"/>
                    </a:moveTo>
                    <a:lnTo>
                      <a:pt x="36237" y="757101"/>
                    </a:lnTo>
                    <a:lnTo>
                      <a:pt x="46100" y="748134"/>
                    </a:lnTo>
                    <a:lnTo>
                      <a:pt x="211181" y="598297"/>
                    </a:lnTo>
                    <a:lnTo>
                      <a:pt x="376352" y="748134"/>
                    </a:lnTo>
                    <a:lnTo>
                      <a:pt x="386216" y="757101"/>
                    </a:lnTo>
                    <a:lnTo>
                      <a:pt x="376352" y="766068"/>
                    </a:lnTo>
                    <a:lnTo>
                      <a:pt x="211181" y="915816"/>
                    </a:lnTo>
                    <a:close/>
                    <a:moveTo>
                      <a:pt x="46100" y="1107798"/>
                    </a:moveTo>
                    <a:lnTo>
                      <a:pt x="36237" y="1098831"/>
                    </a:lnTo>
                    <a:lnTo>
                      <a:pt x="46100" y="1089864"/>
                    </a:lnTo>
                    <a:lnTo>
                      <a:pt x="211181" y="940027"/>
                    </a:lnTo>
                    <a:lnTo>
                      <a:pt x="376352" y="1089864"/>
                    </a:lnTo>
                    <a:lnTo>
                      <a:pt x="386216" y="1098831"/>
                    </a:lnTo>
                    <a:lnTo>
                      <a:pt x="376352" y="1107798"/>
                    </a:lnTo>
                    <a:lnTo>
                      <a:pt x="211181" y="1257546"/>
                    </a:lnTo>
                    <a:close/>
                    <a:moveTo>
                      <a:pt x="46100" y="1449527"/>
                    </a:moveTo>
                    <a:lnTo>
                      <a:pt x="36237" y="1440560"/>
                    </a:lnTo>
                    <a:lnTo>
                      <a:pt x="46100" y="1431593"/>
                    </a:lnTo>
                    <a:lnTo>
                      <a:pt x="211181" y="1281756"/>
                    </a:lnTo>
                    <a:lnTo>
                      <a:pt x="376352" y="1431593"/>
                    </a:lnTo>
                    <a:lnTo>
                      <a:pt x="386216" y="1440560"/>
                    </a:lnTo>
                    <a:lnTo>
                      <a:pt x="376352" y="1449527"/>
                    </a:lnTo>
                    <a:lnTo>
                      <a:pt x="211181" y="1599993"/>
                    </a:lnTo>
                    <a:close/>
                    <a:moveTo>
                      <a:pt x="46100" y="1791258"/>
                    </a:moveTo>
                    <a:lnTo>
                      <a:pt x="36237" y="1782291"/>
                    </a:lnTo>
                    <a:lnTo>
                      <a:pt x="46100" y="1773324"/>
                    </a:lnTo>
                    <a:lnTo>
                      <a:pt x="211181" y="1623576"/>
                    </a:lnTo>
                    <a:lnTo>
                      <a:pt x="376352" y="1773324"/>
                    </a:lnTo>
                    <a:lnTo>
                      <a:pt x="386216" y="1782291"/>
                    </a:lnTo>
                    <a:lnTo>
                      <a:pt x="376352" y="1791258"/>
                    </a:lnTo>
                    <a:lnTo>
                      <a:pt x="211181" y="1941095"/>
                    </a:lnTo>
                    <a:close/>
                    <a:moveTo>
                      <a:pt x="46100" y="2132987"/>
                    </a:moveTo>
                    <a:lnTo>
                      <a:pt x="36237" y="2124020"/>
                    </a:lnTo>
                    <a:lnTo>
                      <a:pt x="46100" y="2115053"/>
                    </a:lnTo>
                    <a:lnTo>
                      <a:pt x="211181" y="1965305"/>
                    </a:lnTo>
                    <a:lnTo>
                      <a:pt x="376352" y="2115053"/>
                    </a:lnTo>
                    <a:lnTo>
                      <a:pt x="386216" y="2124020"/>
                    </a:lnTo>
                    <a:lnTo>
                      <a:pt x="376352" y="2132987"/>
                    </a:lnTo>
                    <a:lnTo>
                      <a:pt x="211181" y="2282825"/>
                    </a:lnTo>
                    <a:close/>
                    <a:moveTo>
                      <a:pt x="46100" y="2474807"/>
                    </a:moveTo>
                    <a:lnTo>
                      <a:pt x="36237" y="2465840"/>
                    </a:lnTo>
                    <a:lnTo>
                      <a:pt x="46100" y="2456873"/>
                    </a:lnTo>
                    <a:lnTo>
                      <a:pt x="211181" y="2307035"/>
                    </a:lnTo>
                    <a:lnTo>
                      <a:pt x="376352" y="2456873"/>
                    </a:lnTo>
                    <a:lnTo>
                      <a:pt x="386216" y="2465840"/>
                    </a:lnTo>
                    <a:lnTo>
                      <a:pt x="376352" y="2474807"/>
                    </a:lnTo>
                    <a:lnTo>
                      <a:pt x="211181" y="2624913"/>
                    </a:lnTo>
                    <a:close/>
                    <a:moveTo>
                      <a:pt x="211181" y="2649124"/>
                    </a:moveTo>
                    <a:lnTo>
                      <a:pt x="376263" y="2798961"/>
                    </a:lnTo>
                    <a:lnTo>
                      <a:pt x="46100" y="279896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42" name="Google Shape;1542;p7"/>
              <p:cNvSpPr/>
              <p:nvPr/>
            </p:nvSpPr>
            <p:spPr>
              <a:xfrm>
                <a:off x="6925913" y="3670614"/>
                <a:ext cx="17933" cy="3189089"/>
              </a:xfrm>
              <a:custGeom>
                <a:rect b="b" l="l" r="r" t="t"/>
                <a:pathLst>
                  <a:path extrusionOk="0" h="3189089" w="17933">
                    <a:moveTo>
                      <a:pt x="10" y="30331"/>
                    </a:moveTo>
                    <a:lnTo>
                      <a:pt x="10" y="3188844"/>
                    </a:lnTo>
                    <a:lnTo>
                      <a:pt x="17944" y="3188844"/>
                    </a:lnTo>
                    <a:lnTo>
                      <a:pt x="17944" y="292"/>
                    </a:lnTo>
                    <a:lnTo>
                      <a:pt x="17406" y="-246"/>
                    </a:lnTo>
                    <a:cubicBezTo>
                      <a:pt x="12294" y="10066"/>
                      <a:pt x="6107" y="20199"/>
                      <a:pt x="10" y="30331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43" name="Google Shape;1543;p7"/>
              <p:cNvSpPr/>
              <p:nvPr/>
            </p:nvSpPr>
            <p:spPr>
              <a:xfrm>
                <a:off x="6824227" y="4005170"/>
                <a:ext cx="107603" cy="17933"/>
              </a:xfrm>
              <a:custGeom>
                <a:rect b="b" l="l" r="r" t="t"/>
                <a:pathLst>
                  <a:path extrusionOk="0" h="17933" w="107603">
                    <a:moveTo>
                      <a:pt x="107613" y="-246"/>
                    </a:moveTo>
                    <a:lnTo>
                      <a:pt x="107613" y="17688"/>
                    </a:lnTo>
                    <a:lnTo>
                      <a:pt x="10" y="17688"/>
                    </a:lnTo>
                    <a:cubicBezTo>
                      <a:pt x="2790" y="11770"/>
                      <a:pt x="5659" y="5762"/>
                      <a:pt x="8439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44" name="Google Shape;1544;p7"/>
              <p:cNvSpPr/>
              <p:nvPr/>
            </p:nvSpPr>
            <p:spPr>
              <a:xfrm>
                <a:off x="6555220" y="434690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45" name="Google Shape;1545;p7"/>
              <p:cNvSpPr/>
              <p:nvPr/>
            </p:nvSpPr>
            <p:spPr>
              <a:xfrm>
                <a:off x="6555309" y="468863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46" name="Google Shape;1546;p7"/>
              <p:cNvSpPr/>
              <p:nvPr/>
            </p:nvSpPr>
            <p:spPr>
              <a:xfrm>
                <a:off x="6555309" y="503035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47" name="Google Shape;1547;p7"/>
              <p:cNvSpPr/>
              <p:nvPr/>
            </p:nvSpPr>
            <p:spPr>
              <a:xfrm>
                <a:off x="6555309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48" name="Google Shape;1548;p7"/>
              <p:cNvSpPr/>
              <p:nvPr/>
            </p:nvSpPr>
            <p:spPr>
              <a:xfrm>
                <a:off x="6555309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49" name="Google Shape;1549;p7"/>
              <p:cNvSpPr/>
              <p:nvPr/>
            </p:nvSpPr>
            <p:spPr>
              <a:xfrm>
                <a:off x="6555309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50" name="Google Shape;1550;p7"/>
              <p:cNvSpPr/>
              <p:nvPr/>
            </p:nvSpPr>
            <p:spPr>
              <a:xfrm>
                <a:off x="6555309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51" name="Google Shape;1551;p7"/>
              <p:cNvSpPr/>
              <p:nvPr/>
            </p:nvSpPr>
            <p:spPr>
              <a:xfrm>
                <a:off x="5260843" y="5470815"/>
                <a:ext cx="17933" cy="1388888"/>
              </a:xfrm>
              <a:custGeom>
                <a:rect b="b" l="l" r="r" t="t"/>
                <a:pathLst>
                  <a:path extrusionOk="0" h="1388888" w="17933">
                    <a:moveTo>
                      <a:pt x="10" y="-246"/>
                    </a:moveTo>
                    <a:lnTo>
                      <a:pt x="10" y="1388642"/>
                    </a:lnTo>
                    <a:lnTo>
                      <a:pt x="17944" y="1388642"/>
                    </a:lnTo>
                    <a:lnTo>
                      <a:pt x="17944" y="11321"/>
                    </a:lnTo>
                    <a:cubicBezTo>
                      <a:pt x="11738" y="7824"/>
                      <a:pt x="5749" y="3959"/>
                      <a:pt x="10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52" name="Google Shape;1552;p7"/>
              <p:cNvSpPr/>
              <p:nvPr/>
            </p:nvSpPr>
            <p:spPr>
              <a:xfrm>
                <a:off x="5249545" y="5432616"/>
                <a:ext cx="423059" cy="1324953"/>
              </a:xfrm>
              <a:custGeom>
                <a:rect b="b" l="l" r="r" t="t"/>
                <a:pathLst>
                  <a:path extrusionOk="0" h="1324953" w="423059">
                    <a:moveTo>
                      <a:pt x="393927" y="1297807"/>
                    </a:moveTo>
                    <a:lnTo>
                      <a:pt x="224901" y="1144383"/>
                    </a:lnTo>
                    <a:lnTo>
                      <a:pt x="393927" y="990959"/>
                    </a:lnTo>
                    <a:lnTo>
                      <a:pt x="411861" y="974728"/>
                    </a:lnTo>
                    <a:lnTo>
                      <a:pt x="413206" y="973473"/>
                    </a:lnTo>
                    <a:lnTo>
                      <a:pt x="411861" y="972218"/>
                    </a:lnTo>
                    <a:lnTo>
                      <a:pt x="393927" y="955988"/>
                    </a:lnTo>
                    <a:lnTo>
                      <a:pt x="224901" y="802564"/>
                    </a:lnTo>
                    <a:lnTo>
                      <a:pt x="393927" y="649139"/>
                    </a:lnTo>
                    <a:lnTo>
                      <a:pt x="411861" y="632909"/>
                    </a:lnTo>
                    <a:lnTo>
                      <a:pt x="413206" y="631654"/>
                    </a:lnTo>
                    <a:lnTo>
                      <a:pt x="411861" y="630399"/>
                    </a:lnTo>
                    <a:lnTo>
                      <a:pt x="393927" y="614168"/>
                    </a:lnTo>
                    <a:lnTo>
                      <a:pt x="224901" y="460834"/>
                    </a:lnTo>
                    <a:lnTo>
                      <a:pt x="393927" y="307409"/>
                    </a:lnTo>
                    <a:lnTo>
                      <a:pt x="411861" y="291179"/>
                    </a:lnTo>
                    <a:lnTo>
                      <a:pt x="413206" y="289924"/>
                    </a:lnTo>
                    <a:lnTo>
                      <a:pt x="411861" y="288668"/>
                    </a:lnTo>
                    <a:lnTo>
                      <a:pt x="393927" y="272438"/>
                    </a:lnTo>
                    <a:lnTo>
                      <a:pt x="224901" y="119014"/>
                    </a:lnTo>
                    <a:lnTo>
                      <a:pt x="356445" y="-246"/>
                    </a:lnTo>
                    <a:cubicBezTo>
                      <a:pt x="345748" y="2032"/>
                      <a:pt x="334943" y="3771"/>
                      <a:pt x="324075" y="4955"/>
                    </a:cubicBezTo>
                    <a:lnTo>
                      <a:pt x="211540" y="107357"/>
                    </a:lnTo>
                    <a:lnTo>
                      <a:pt x="160249" y="60819"/>
                    </a:lnTo>
                    <a:cubicBezTo>
                      <a:pt x="153694" y="63231"/>
                      <a:pt x="146978" y="65204"/>
                      <a:pt x="140163" y="66737"/>
                    </a:cubicBezTo>
                    <a:lnTo>
                      <a:pt x="198269" y="119462"/>
                    </a:lnTo>
                    <a:lnTo>
                      <a:pt x="29242" y="272887"/>
                    </a:lnTo>
                    <a:lnTo>
                      <a:pt x="11308" y="289117"/>
                    </a:lnTo>
                    <a:lnTo>
                      <a:pt x="9963" y="290372"/>
                    </a:lnTo>
                    <a:lnTo>
                      <a:pt x="11308" y="291628"/>
                    </a:lnTo>
                    <a:lnTo>
                      <a:pt x="29242" y="307858"/>
                    </a:lnTo>
                    <a:lnTo>
                      <a:pt x="198269" y="461282"/>
                    </a:lnTo>
                    <a:lnTo>
                      <a:pt x="29242" y="614617"/>
                    </a:lnTo>
                    <a:lnTo>
                      <a:pt x="11308" y="630847"/>
                    </a:lnTo>
                    <a:lnTo>
                      <a:pt x="9963" y="632102"/>
                    </a:lnTo>
                    <a:lnTo>
                      <a:pt x="11308" y="633357"/>
                    </a:lnTo>
                    <a:lnTo>
                      <a:pt x="29242" y="649587"/>
                    </a:lnTo>
                    <a:lnTo>
                      <a:pt x="198269" y="803012"/>
                    </a:lnTo>
                    <a:lnTo>
                      <a:pt x="29242" y="956436"/>
                    </a:lnTo>
                    <a:lnTo>
                      <a:pt x="11308" y="972666"/>
                    </a:lnTo>
                    <a:lnTo>
                      <a:pt x="9963" y="973922"/>
                    </a:lnTo>
                    <a:lnTo>
                      <a:pt x="11308" y="975177"/>
                    </a:lnTo>
                    <a:lnTo>
                      <a:pt x="29242" y="991407"/>
                    </a:lnTo>
                    <a:lnTo>
                      <a:pt x="198269" y="1144831"/>
                    </a:lnTo>
                    <a:lnTo>
                      <a:pt x="29242" y="1298166"/>
                    </a:lnTo>
                    <a:lnTo>
                      <a:pt x="11308" y="1314486"/>
                    </a:lnTo>
                    <a:lnTo>
                      <a:pt x="10" y="1324708"/>
                    </a:lnTo>
                    <a:lnTo>
                      <a:pt x="423070" y="1324708"/>
                    </a:lnTo>
                    <a:lnTo>
                      <a:pt x="411861" y="1314575"/>
                    </a:lnTo>
                    <a:close/>
                    <a:moveTo>
                      <a:pt x="46458" y="298891"/>
                    </a:moveTo>
                    <a:lnTo>
                      <a:pt x="36595" y="289924"/>
                    </a:lnTo>
                    <a:lnTo>
                      <a:pt x="46458" y="280957"/>
                    </a:lnTo>
                    <a:lnTo>
                      <a:pt x="211540" y="131209"/>
                    </a:lnTo>
                    <a:lnTo>
                      <a:pt x="376711" y="280957"/>
                    </a:lnTo>
                    <a:lnTo>
                      <a:pt x="386574" y="289924"/>
                    </a:lnTo>
                    <a:lnTo>
                      <a:pt x="376711" y="298891"/>
                    </a:lnTo>
                    <a:lnTo>
                      <a:pt x="211540" y="448728"/>
                    </a:lnTo>
                    <a:close/>
                    <a:moveTo>
                      <a:pt x="46458" y="640620"/>
                    </a:moveTo>
                    <a:lnTo>
                      <a:pt x="36595" y="631654"/>
                    </a:lnTo>
                    <a:lnTo>
                      <a:pt x="46458" y="622687"/>
                    </a:lnTo>
                    <a:lnTo>
                      <a:pt x="211540" y="472939"/>
                    </a:lnTo>
                    <a:lnTo>
                      <a:pt x="376711" y="622687"/>
                    </a:lnTo>
                    <a:lnTo>
                      <a:pt x="386574" y="631654"/>
                    </a:lnTo>
                    <a:lnTo>
                      <a:pt x="376711" y="640620"/>
                    </a:lnTo>
                    <a:lnTo>
                      <a:pt x="211540" y="790458"/>
                    </a:lnTo>
                    <a:close/>
                    <a:moveTo>
                      <a:pt x="46458" y="982440"/>
                    </a:moveTo>
                    <a:lnTo>
                      <a:pt x="36595" y="973473"/>
                    </a:lnTo>
                    <a:lnTo>
                      <a:pt x="46458" y="964507"/>
                    </a:lnTo>
                    <a:lnTo>
                      <a:pt x="211540" y="814669"/>
                    </a:lnTo>
                    <a:lnTo>
                      <a:pt x="376711" y="964507"/>
                    </a:lnTo>
                    <a:lnTo>
                      <a:pt x="386574" y="973473"/>
                    </a:lnTo>
                    <a:lnTo>
                      <a:pt x="376711" y="982440"/>
                    </a:lnTo>
                    <a:lnTo>
                      <a:pt x="211540" y="1132278"/>
                    </a:lnTo>
                    <a:close/>
                    <a:moveTo>
                      <a:pt x="46458" y="1306326"/>
                    </a:moveTo>
                    <a:lnTo>
                      <a:pt x="211540" y="1156488"/>
                    </a:lnTo>
                    <a:lnTo>
                      <a:pt x="376621" y="1306326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53" name="Google Shape;1553;p7"/>
              <p:cNvSpPr/>
              <p:nvPr/>
            </p:nvSpPr>
            <p:spPr>
              <a:xfrm>
                <a:off x="5643462" y="5416027"/>
                <a:ext cx="17933" cy="1443676"/>
              </a:xfrm>
              <a:custGeom>
                <a:rect b="b" l="l" r="r" t="t"/>
                <a:pathLst>
                  <a:path extrusionOk="0" h="1443676" w="17933">
                    <a:moveTo>
                      <a:pt x="10" y="5941"/>
                    </a:moveTo>
                    <a:lnTo>
                      <a:pt x="10" y="1443430"/>
                    </a:lnTo>
                    <a:lnTo>
                      <a:pt x="17944" y="1443430"/>
                    </a:lnTo>
                    <a:lnTo>
                      <a:pt x="17944" y="-246"/>
                    </a:lnTo>
                    <a:cubicBezTo>
                      <a:pt x="12474" y="1727"/>
                      <a:pt x="6018" y="3878"/>
                      <a:pt x="10" y="5941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54" name="Google Shape;1554;p7"/>
              <p:cNvSpPr/>
              <p:nvPr/>
            </p:nvSpPr>
            <p:spPr>
              <a:xfrm>
                <a:off x="5272859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55" name="Google Shape;1555;p7"/>
              <p:cNvSpPr/>
              <p:nvPr/>
            </p:nvSpPr>
            <p:spPr>
              <a:xfrm>
                <a:off x="5272859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56" name="Google Shape;1556;p7"/>
              <p:cNvSpPr/>
              <p:nvPr/>
            </p:nvSpPr>
            <p:spPr>
              <a:xfrm>
                <a:off x="5272859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57" name="Google Shape;1557;p7"/>
              <p:cNvSpPr/>
              <p:nvPr/>
            </p:nvSpPr>
            <p:spPr>
              <a:xfrm>
                <a:off x="3978392" y="4668454"/>
                <a:ext cx="17933" cy="2191249"/>
              </a:xfrm>
              <a:custGeom>
                <a:rect b="b" l="l" r="r" t="t"/>
                <a:pathLst>
                  <a:path extrusionOk="0" h="2191249" w="17933">
                    <a:moveTo>
                      <a:pt x="10" y="-246"/>
                    </a:moveTo>
                    <a:lnTo>
                      <a:pt x="10" y="2191003"/>
                    </a:lnTo>
                    <a:lnTo>
                      <a:pt x="17944" y="2191003"/>
                    </a:lnTo>
                    <a:lnTo>
                      <a:pt x="17944" y="22530"/>
                    </a:lnTo>
                    <a:cubicBezTo>
                      <a:pt x="11667" y="14997"/>
                      <a:pt x="5659" y="7465"/>
                      <a:pt x="10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58" name="Google Shape;1558;p7"/>
              <p:cNvSpPr/>
              <p:nvPr/>
            </p:nvSpPr>
            <p:spPr>
              <a:xfrm>
                <a:off x="3967184" y="4684774"/>
                <a:ext cx="422970" cy="2072348"/>
              </a:xfrm>
              <a:custGeom>
                <a:rect b="b" l="l" r="r" t="t"/>
                <a:pathLst>
                  <a:path extrusionOk="0" h="2072348" w="422970">
                    <a:moveTo>
                      <a:pt x="393837" y="2045650"/>
                    </a:moveTo>
                    <a:lnTo>
                      <a:pt x="224811" y="1892226"/>
                    </a:lnTo>
                    <a:lnTo>
                      <a:pt x="393837" y="1738801"/>
                    </a:lnTo>
                    <a:lnTo>
                      <a:pt x="411771" y="1722571"/>
                    </a:lnTo>
                    <a:lnTo>
                      <a:pt x="413116" y="1721316"/>
                    </a:lnTo>
                    <a:lnTo>
                      <a:pt x="411771" y="1720060"/>
                    </a:lnTo>
                    <a:lnTo>
                      <a:pt x="393837" y="1703830"/>
                    </a:lnTo>
                    <a:lnTo>
                      <a:pt x="224811" y="1550406"/>
                    </a:lnTo>
                    <a:lnTo>
                      <a:pt x="393837" y="1396982"/>
                    </a:lnTo>
                    <a:lnTo>
                      <a:pt x="411771" y="1380751"/>
                    </a:lnTo>
                    <a:lnTo>
                      <a:pt x="413116" y="1379496"/>
                    </a:lnTo>
                    <a:lnTo>
                      <a:pt x="411771" y="1378241"/>
                    </a:lnTo>
                    <a:lnTo>
                      <a:pt x="393837" y="1362011"/>
                    </a:lnTo>
                    <a:lnTo>
                      <a:pt x="224811" y="1208676"/>
                    </a:lnTo>
                    <a:lnTo>
                      <a:pt x="393837" y="1055252"/>
                    </a:lnTo>
                    <a:lnTo>
                      <a:pt x="411771" y="1039022"/>
                    </a:lnTo>
                    <a:lnTo>
                      <a:pt x="413116" y="1037766"/>
                    </a:lnTo>
                    <a:lnTo>
                      <a:pt x="411771" y="1036511"/>
                    </a:lnTo>
                    <a:lnTo>
                      <a:pt x="393837" y="1020281"/>
                    </a:lnTo>
                    <a:lnTo>
                      <a:pt x="224811" y="866857"/>
                    </a:lnTo>
                    <a:lnTo>
                      <a:pt x="393837" y="713522"/>
                    </a:lnTo>
                    <a:lnTo>
                      <a:pt x="411771" y="697292"/>
                    </a:lnTo>
                    <a:lnTo>
                      <a:pt x="413116" y="696037"/>
                    </a:lnTo>
                    <a:lnTo>
                      <a:pt x="411771" y="694781"/>
                    </a:lnTo>
                    <a:lnTo>
                      <a:pt x="393837" y="678551"/>
                    </a:lnTo>
                    <a:lnTo>
                      <a:pt x="224811" y="525127"/>
                    </a:lnTo>
                    <a:lnTo>
                      <a:pt x="359315" y="403266"/>
                    </a:lnTo>
                    <a:lnTo>
                      <a:pt x="394017" y="371793"/>
                    </a:lnTo>
                    <a:lnTo>
                      <a:pt x="411950" y="355562"/>
                    </a:lnTo>
                    <a:lnTo>
                      <a:pt x="413296" y="354307"/>
                    </a:lnTo>
                    <a:lnTo>
                      <a:pt x="411950" y="353051"/>
                    </a:lnTo>
                    <a:lnTo>
                      <a:pt x="394017" y="336821"/>
                    </a:lnTo>
                    <a:lnTo>
                      <a:pt x="352679" y="299250"/>
                    </a:lnTo>
                    <a:cubicBezTo>
                      <a:pt x="339928" y="297403"/>
                      <a:pt x="327419" y="294157"/>
                      <a:pt x="315377" y="289565"/>
                    </a:cubicBezTo>
                    <a:lnTo>
                      <a:pt x="376621" y="345071"/>
                    </a:lnTo>
                    <a:lnTo>
                      <a:pt x="386484" y="354038"/>
                    </a:lnTo>
                    <a:lnTo>
                      <a:pt x="376621" y="363005"/>
                    </a:lnTo>
                    <a:lnTo>
                      <a:pt x="345595" y="391161"/>
                    </a:lnTo>
                    <a:lnTo>
                      <a:pt x="211091" y="512752"/>
                    </a:lnTo>
                    <a:lnTo>
                      <a:pt x="46010" y="363005"/>
                    </a:lnTo>
                    <a:lnTo>
                      <a:pt x="36147" y="354038"/>
                    </a:lnTo>
                    <a:lnTo>
                      <a:pt x="46010" y="345071"/>
                    </a:lnTo>
                    <a:lnTo>
                      <a:pt x="171547" y="231280"/>
                    </a:lnTo>
                    <a:lnTo>
                      <a:pt x="211271" y="195413"/>
                    </a:lnTo>
                    <a:lnTo>
                      <a:pt x="238172" y="220072"/>
                    </a:lnTo>
                    <a:cubicBezTo>
                      <a:pt x="231957" y="207069"/>
                      <a:pt x="224945" y="194462"/>
                      <a:pt x="217189" y="182321"/>
                    </a:cubicBezTo>
                    <a:cubicBezTo>
                      <a:pt x="216382" y="181066"/>
                      <a:pt x="215306" y="179631"/>
                      <a:pt x="214140" y="178106"/>
                    </a:cubicBezTo>
                    <a:lnTo>
                      <a:pt x="212167" y="176134"/>
                    </a:lnTo>
                    <a:cubicBezTo>
                      <a:pt x="201048" y="164298"/>
                      <a:pt x="190019" y="152551"/>
                      <a:pt x="178093" y="141342"/>
                    </a:cubicBezTo>
                    <a:lnTo>
                      <a:pt x="169126" y="133541"/>
                    </a:lnTo>
                    <a:cubicBezTo>
                      <a:pt x="139715" y="107178"/>
                      <a:pt x="108151" y="83416"/>
                      <a:pt x="78560" y="57322"/>
                    </a:cubicBezTo>
                    <a:cubicBezTo>
                      <a:pt x="58501" y="39693"/>
                      <a:pt x="39939" y="20441"/>
                      <a:pt x="23055" y="-246"/>
                    </a:cubicBezTo>
                    <a:lnTo>
                      <a:pt x="10411" y="11232"/>
                    </a:lnTo>
                    <a:lnTo>
                      <a:pt x="9066" y="12487"/>
                    </a:lnTo>
                    <a:lnTo>
                      <a:pt x="10411" y="13742"/>
                    </a:lnTo>
                    <a:lnTo>
                      <a:pt x="28345" y="29973"/>
                    </a:lnTo>
                    <a:lnTo>
                      <a:pt x="197372" y="183307"/>
                    </a:lnTo>
                    <a:lnTo>
                      <a:pt x="157917" y="219175"/>
                    </a:lnTo>
                    <a:lnTo>
                      <a:pt x="28345" y="336821"/>
                    </a:lnTo>
                    <a:lnTo>
                      <a:pt x="10411" y="353051"/>
                    </a:lnTo>
                    <a:lnTo>
                      <a:pt x="9066" y="354307"/>
                    </a:lnTo>
                    <a:lnTo>
                      <a:pt x="10411" y="355562"/>
                    </a:lnTo>
                    <a:lnTo>
                      <a:pt x="28345" y="371793"/>
                    </a:lnTo>
                    <a:lnTo>
                      <a:pt x="197372" y="525127"/>
                    </a:lnTo>
                    <a:lnTo>
                      <a:pt x="29152" y="678551"/>
                    </a:lnTo>
                    <a:lnTo>
                      <a:pt x="11218" y="694781"/>
                    </a:lnTo>
                    <a:lnTo>
                      <a:pt x="9873" y="696037"/>
                    </a:lnTo>
                    <a:lnTo>
                      <a:pt x="11218" y="697292"/>
                    </a:lnTo>
                    <a:lnTo>
                      <a:pt x="29152" y="713522"/>
                    </a:lnTo>
                    <a:lnTo>
                      <a:pt x="198179" y="866857"/>
                    </a:lnTo>
                    <a:lnTo>
                      <a:pt x="29152" y="1020281"/>
                    </a:lnTo>
                    <a:lnTo>
                      <a:pt x="11218" y="1036511"/>
                    </a:lnTo>
                    <a:lnTo>
                      <a:pt x="9873" y="1037766"/>
                    </a:lnTo>
                    <a:lnTo>
                      <a:pt x="11218" y="1039022"/>
                    </a:lnTo>
                    <a:lnTo>
                      <a:pt x="29152" y="1055252"/>
                    </a:lnTo>
                    <a:lnTo>
                      <a:pt x="198179" y="1208676"/>
                    </a:lnTo>
                    <a:lnTo>
                      <a:pt x="29152" y="1362011"/>
                    </a:lnTo>
                    <a:lnTo>
                      <a:pt x="11218" y="1378241"/>
                    </a:lnTo>
                    <a:lnTo>
                      <a:pt x="9873" y="1379496"/>
                    </a:lnTo>
                    <a:lnTo>
                      <a:pt x="11218" y="1380751"/>
                    </a:lnTo>
                    <a:lnTo>
                      <a:pt x="29152" y="1396982"/>
                    </a:lnTo>
                    <a:lnTo>
                      <a:pt x="198179" y="1550406"/>
                    </a:lnTo>
                    <a:lnTo>
                      <a:pt x="29152" y="1703830"/>
                    </a:lnTo>
                    <a:lnTo>
                      <a:pt x="11218" y="1720060"/>
                    </a:lnTo>
                    <a:lnTo>
                      <a:pt x="9873" y="1721316"/>
                    </a:lnTo>
                    <a:lnTo>
                      <a:pt x="11218" y="1722571"/>
                    </a:lnTo>
                    <a:lnTo>
                      <a:pt x="29152" y="1738801"/>
                    </a:lnTo>
                    <a:lnTo>
                      <a:pt x="198179" y="1892226"/>
                    </a:lnTo>
                    <a:lnTo>
                      <a:pt x="29152" y="2045650"/>
                    </a:lnTo>
                    <a:lnTo>
                      <a:pt x="11218" y="2061970"/>
                    </a:lnTo>
                    <a:lnTo>
                      <a:pt x="10" y="2072102"/>
                    </a:lnTo>
                    <a:lnTo>
                      <a:pt x="422980" y="2072102"/>
                    </a:lnTo>
                    <a:lnTo>
                      <a:pt x="411771" y="2061970"/>
                    </a:lnTo>
                    <a:close/>
                    <a:moveTo>
                      <a:pt x="46369" y="705003"/>
                    </a:moveTo>
                    <a:lnTo>
                      <a:pt x="36505" y="696037"/>
                    </a:lnTo>
                    <a:lnTo>
                      <a:pt x="46369" y="687070"/>
                    </a:lnTo>
                    <a:lnTo>
                      <a:pt x="211450" y="537232"/>
                    </a:lnTo>
                    <a:lnTo>
                      <a:pt x="376621" y="687070"/>
                    </a:lnTo>
                    <a:lnTo>
                      <a:pt x="386484" y="696037"/>
                    </a:lnTo>
                    <a:lnTo>
                      <a:pt x="376621" y="705003"/>
                    </a:lnTo>
                    <a:lnTo>
                      <a:pt x="211450" y="855200"/>
                    </a:lnTo>
                    <a:close/>
                    <a:moveTo>
                      <a:pt x="46369" y="1046733"/>
                    </a:moveTo>
                    <a:lnTo>
                      <a:pt x="36505" y="1037766"/>
                    </a:lnTo>
                    <a:lnTo>
                      <a:pt x="46369" y="1028799"/>
                    </a:lnTo>
                    <a:lnTo>
                      <a:pt x="211450" y="879051"/>
                    </a:lnTo>
                    <a:lnTo>
                      <a:pt x="376621" y="1028799"/>
                    </a:lnTo>
                    <a:lnTo>
                      <a:pt x="386484" y="1037766"/>
                    </a:lnTo>
                    <a:lnTo>
                      <a:pt x="376621" y="1046733"/>
                    </a:lnTo>
                    <a:lnTo>
                      <a:pt x="211450" y="1196571"/>
                    </a:lnTo>
                    <a:close/>
                    <a:moveTo>
                      <a:pt x="46369" y="1388463"/>
                    </a:moveTo>
                    <a:lnTo>
                      <a:pt x="36505" y="1379496"/>
                    </a:lnTo>
                    <a:lnTo>
                      <a:pt x="46369" y="1370529"/>
                    </a:lnTo>
                    <a:lnTo>
                      <a:pt x="211450" y="1220782"/>
                    </a:lnTo>
                    <a:lnTo>
                      <a:pt x="376621" y="1370529"/>
                    </a:lnTo>
                    <a:lnTo>
                      <a:pt x="386484" y="1379496"/>
                    </a:lnTo>
                    <a:lnTo>
                      <a:pt x="376621" y="1388463"/>
                    </a:lnTo>
                    <a:lnTo>
                      <a:pt x="211450" y="1538300"/>
                    </a:lnTo>
                    <a:close/>
                    <a:moveTo>
                      <a:pt x="46369" y="1730283"/>
                    </a:moveTo>
                    <a:lnTo>
                      <a:pt x="36505" y="1721316"/>
                    </a:lnTo>
                    <a:lnTo>
                      <a:pt x="46369" y="1712349"/>
                    </a:lnTo>
                    <a:lnTo>
                      <a:pt x="211450" y="1562511"/>
                    </a:lnTo>
                    <a:lnTo>
                      <a:pt x="376621" y="1712349"/>
                    </a:lnTo>
                    <a:lnTo>
                      <a:pt x="386484" y="1721316"/>
                    </a:lnTo>
                    <a:lnTo>
                      <a:pt x="376621" y="1730283"/>
                    </a:lnTo>
                    <a:lnTo>
                      <a:pt x="211450" y="1880120"/>
                    </a:lnTo>
                    <a:close/>
                    <a:moveTo>
                      <a:pt x="46369" y="2054168"/>
                    </a:moveTo>
                    <a:lnTo>
                      <a:pt x="211450" y="1904331"/>
                    </a:lnTo>
                    <a:lnTo>
                      <a:pt x="376621" y="205416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59" name="Google Shape;1559;p7"/>
              <p:cNvSpPr/>
              <p:nvPr/>
            </p:nvSpPr>
            <p:spPr>
              <a:xfrm>
                <a:off x="4361011" y="4984269"/>
                <a:ext cx="17933" cy="1875792"/>
              </a:xfrm>
              <a:custGeom>
                <a:rect b="b" l="l" r="r" t="t"/>
                <a:pathLst>
                  <a:path extrusionOk="0" h="1875792" w="17933">
                    <a:moveTo>
                      <a:pt x="10" y="1458"/>
                    </a:moveTo>
                    <a:lnTo>
                      <a:pt x="10" y="1875547"/>
                    </a:lnTo>
                    <a:lnTo>
                      <a:pt x="17944" y="1875547"/>
                    </a:lnTo>
                    <a:lnTo>
                      <a:pt x="17944" y="-246"/>
                    </a:lnTo>
                    <a:cubicBezTo>
                      <a:pt x="12025" y="292"/>
                      <a:pt x="6018" y="1010"/>
                      <a:pt x="10" y="1458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60" name="Google Shape;1560;p7"/>
              <p:cNvSpPr/>
              <p:nvPr/>
            </p:nvSpPr>
            <p:spPr>
              <a:xfrm>
                <a:off x="3990408" y="503035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61" name="Google Shape;1561;p7"/>
              <p:cNvSpPr/>
              <p:nvPr/>
            </p:nvSpPr>
            <p:spPr>
              <a:xfrm>
                <a:off x="3990408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62" name="Google Shape;1562;p7"/>
              <p:cNvSpPr/>
              <p:nvPr/>
            </p:nvSpPr>
            <p:spPr>
              <a:xfrm>
                <a:off x="3990408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63" name="Google Shape;1563;p7"/>
              <p:cNvSpPr/>
              <p:nvPr/>
            </p:nvSpPr>
            <p:spPr>
              <a:xfrm>
                <a:off x="3990408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64" name="Google Shape;1564;p7"/>
              <p:cNvSpPr/>
              <p:nvPr/>
            </p:nvSpPr>
            <p:spPr>
              <a:xfrm>
                <a:off x="3990408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65" name="Google Shape;1565;p7"/>
              <p:cNvSpPr/>
              <p:nvPr/>
            </p:nvSpPr>
            <p:spPr>
              <a:xfrm>
                <a:off x="2695941" y="4423208"/>
                <a:ext cx="17933" cy="2436495"/>
              </a:xfrm>
              <a:custGeom>
                <a:rect b="b" l="l" r="r" t="t"/>
                <a:pathLst>
                  <a:path extrusionOk="0" h="2436495" w="17933">
                    <a:moveTo>
                      <a:pt x="10" y="-246"/>
                    </a:moveTo>
                    <a:lnTo>
                      <a:pt x="10" y="2436249"/>
                    </a:lnTo>
                    <a:lnTo>
                      <a:pt x="17944" y="2436249"/>
                    </a:lnTo>
                    <a:lnTo>
                      <a:pt x="17944" y="2713"/>
                    </a:lnTo>
                    <a:cubicBezTo>
                      <a:pt x="11918" y="2041"/>
                      <a:pt x="5928" y="1054"/>
                      <a:pt x="10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66" name="Google Shape;1566;p7"/>
              <p:cNvSpPr/>
              <p:nvPr/>
            </p:nvSpPr>
            <p:spPr>
              <a:xfrm>
                <a:off x="2684733" y="4315695"/>
                <a:ext cx="423059" cy="2441426"/>
              </a:xfrm>
              <a:custGeom>
                <a:rect b="b" l="l" r="r" t="t"/>
                <a:pathLst>
                  <a:path extrusionOk="0" h="2441426" w="423059">
                    <a:moveTo>
                      <a:pt x="393838" y="2414639"/>
                    </a:moveTo>
                    <a:lnTo>
                      <a:pt x="224811" y="2261304"/>
                    </a:lnTo>
                    <a:lnTo>
                      <a:pt x="393838" y="2107880"/>
                    </a:lnTo>
                    <a:lnTo>
                      <a:pt x="411772" y="2091649"/>
                    </a:lnTo>
                    <a:lnTo>
                      <a:pt x="413116" y="2090395"/>
                    </a:lnTo>
                    <a:lnTo>
                      <a:pt x="411772" y="2089139"/>
                    </a:lnTo>
                    <a:lnTo>
                      <a:pt x="393838" y="2072909"/>
                    </a:lnTo>
                    <a:lnTo>
                      <a:pt x="224811" y="1919485"/>
                    </a:lnTo>
                    <a:lnTo>
                      <a:pt x="393838" y="1766060"/>
                    </a:lnTo>
                    <a:lnTo>
                      <a:pt x="411772" y="1749830"/>
                    </a:lnTo>
                    <a:lnTo>
                      <a:pt x="413116" y="1748575"/>
                    </a:lnTo>
                    <a:lnTo>
                      <a:pt x="411772" y="1747320"/>
                    </a:lnTo>
                    <a:lnTo>
                      <a:pt x="393838" y="1731090"/>
                    </a:lnTo>
                    <a:lnTo>
                      <a:pt x="224811" y="1577755"/>
                    </a:lnTo>
                    <a:lnTo>
                      <a:pt x="393838" y="1424331"/>
                    </a:lnTo>
                    <a:lnTo>
                      <a:pt x="411772" y="1408100"/>
                    </a:lnTo>
                    <a:lnTo>
                      <a:pt x="413116" y="1406845"/>
                    </a:lnTo>
                    <a:lnTo>
                      <a:pt x="411772" y="1405589"/>
                    </a:lnTo>
                    <a:lnTo>
                      <a:pt x="393838" y="1389359"/>
                    </a:lnTo>
                    <a:lnTo>
                      <a:pt x="224811" y="1235935"/>
                    </a:lnTo>
                    <a:lnTo>
                      <a:pt x="393838" y="1082601"/>
                    </a:lnTo>
                    <a:lnTo>
                      <a:pt x="411772" y="1066371"/>
                    </a:lnTo>
                    <a:lnTo>
                      <a:pt x="413116" y="1065115"/>
                    </a:lnTo>
                    <a:lnTo>
                      <a:pt x="411772" y="1063860"/>
                    </a:lnTo>
                    <a:lnTo>
                      <a:pt x="393838" y="1047630"/>
                    </a:lnTo>
                    <a:lnTo>
                      <a:pt x="224811" y="894206"/>
                    </a:lnTo>
                    <a:lnTo>
                      <a:pt x="393838" y="740871"/>
                    </a:lnTo>
                    <a:lnTo>
                      <a:pt x="411772" y="724641"/>
                    </a:lnTo>
                    <a:lnTo>
                      <a:pt x="413116" y="723386"/>
                    </a:lnTo>
                    <a:lnTo>
                      <a:pt x="411772" y="722130"/>
                    </a:lnTo>
                    <a:lnTo>
                      <a:pt x="393838" y="705900"/>
                    </a:lnTo>
                    <a:lnTo>
                      <a:pt x="224811" y="552476"/>
                    </a:lnTo>
                    <a:lnTo>
                      <a:pt x="393838" y="399321"/>
                    </a:lnTo>
                    <a:lnTo>
                      <a:pt x="411772" y="383090"/>
                    </a:lnTo>
                    <a:lnTo>
                      <a:pt x="413116" y="381835"/>
                    </a:lnTo>
                    <a:lnTo>
                      <a:pt x="411772" y="380579"/>
                    </a:lnTo>
                    <a:lnTo>
                      <a:pt x="393838" y="364349"/>
                    </a:lnTo>
                    <a:lnTo>
                      <a:pt x="224811" y="211015"/>
                    </a:lnTo>
                    <a:lnTo>
                      <a:pt x="393838" y="57680"/>
                    </a:lnTo>
                    <a:lnTo>
                      <a:pt x="411772" y="41450"/>
                    </a:lnTo>
                    <a:lnTo>
                      <a:pt x="413116" y="40195"/>
                    </a:lnTo>
                    <a:lnTo>
                      <a:pt x="411772" y="38939"/>
                    </a:lnTo>
                    <a:lnTo>
                      <a:pt x="393838" y="22709"/>
                    </a:lnTo>
                    <a:lnTo>
                      <a:pt x="368551" y="-246"/>
                    </a:lnTo>
                    <a:lnTo>
                      <a:pt x="357790" y="1189"/>
                    </a:lnTo>
                    <a:lnTo>
                      <a:pt x="345506" y="2982"/>
                    </a:lnTo>
                    <a:lnTo>
                      <a:pt x="376621" y="31228"/>
                    </a:lnTo>
                    <a:lnTo>
                      <a:pt x="386485" y="40195"/>
                    </a:lnTo>
                    <a:lnTo>
                      <a:pt x="376621" y="49162"/>
                    </a:lnTo>
                    <a:lnTo>
                      <a:pt x="211540" y="198910"/>
                    </a:lnTo>
                    <a:lnTo>
                      <a:pt x="103130" y="100273"/>
                    </a:lnTo>
                    <a:cubicBezTo>
                      <a:pt x="96826" y="102936"/>
                      <a:pt x="90316" y="105089"/>
                      <a:pt x="83671" y="106729"/>
                    </a:cubicBezTo>
                    <a:lnTo>
                      <a:pt x="198179" y="211015"/>
                    </a:lnTo>
                    <a:lnTo>
                      <a:pt x="29152" y="364170"/>
                    </a:lnTo>
                    <a:lnTo>
                      <a:pt x="11218" y="380400"/>
                    </a:lnTo>
                    <a:lnTo>
                      <a:pt x="9873" y="381656"/>
                    </a:lnTo>
                    <a:lnTo>
                      <a:pt x="11218" y="382911"/>
                    </a:lnTo>
                    <a:lnTo>
                      <a:pt x="29152" y="399141"/>
                    </a:lnTo>
                    <a:lnTo>
                      <a:pt x="198179" y="552476"/>
                    </a:lnTo>
                    <a:lnTo>
                      <a:pt x="29152" y="705900"/>
                    </a:lnTo>
                    <a:lnTo>
                      <a:pt x="11218" y="722130"/>
                    </a:lnTo>
                    <a:lnTo>
                      <a:pt x="9873" y="723386"/>
                    </a:lnTo>
                    <a:lnTo>
                      <a:pt x="11218" y="724641"/>
                    </a:lnTo>
                    <a:lnTo>
                      <a:pt x="29152" y="740871"/>
                    </a:lnTo>
                    <a:lnTo>
                      <a:pt x="198179" y="894206"/>
                    </a:lnTo>
                    <a:lnTo>
                      <a:pt x="29152" y="1047630"/>
                    </a:lnTo>
                    <a:lnTo>
                      <a:pt x="11218" y="1063860"/>
                    </a:lnTo>
                    <a:lnTo>
                      <a:pt x="9873" y="1065115"/>
                    </a:lnTo>
                    <a:lnTo>
                      <a:pt x="11218" y="1066371"/>
                    </a:lnTo>
                    <a:lnTo>
                      <a:pt x="29152" y="1082601"/>
                    </a:lnTo>
                    <a:lnTo>
                      <a:pt x="198179" y="1235935"/>
                    </a:lnTo>
                    <a:lnTo>
                      <a:pt x="29152" y="1389359"/>
                    </a:lnTo>
                    <a:lnTo>
                      <a:pt x="11218" y="1405589"/>
                    </a:lnTo>
                    <a:lnTo>
                      <a:pt x="9873" y="1406845"/>
                    </a:lnTo>
                    <a:lnTo>
                      <a:pt x="11218" y="1408100"/>
                    </a:lnTo>
                    <a:lnTo>
                      <a:pt x="29152" y="1424331"/>
                    </a:lnTo>
                    <a:lnTo>
                      <a:pt x="198179" y="1577755"/>
                    </a:lnTo>
                    <a:lnTo>
                      <a:pt x="29152" y="1731090"/>
                    </a:lnTo>
                    <a:lnTo>
                      <a:pt x="11218" y="1747320"/>
                    </a:lnTo>
                    <a:lnTo>
                      <a:pt x="9873" y="1748575"/>
                    </a:lnTo>
                    <a:lnTo>
                      <a:pt x="11218" y="1749830"/>
                    </a:lnTo>
                    <a:lnTo>
                      <a:pt x="29152" y="1766060"/>
                    </a:lnTo>
                    <a:lnTo>
                      <a:pt x="198179" y="1919485"/>
                    </a:lnTo>
                    <a:lnTo>
                      <a:pt x="29152" y="2072909"/>
                    </a:lnTo>
                    <a:lnTo>
                      <a:pt x="11218" y="2089139"/>
                    </a:lnTo>
                    <a:lnTo>
                      <a:pt x="9873" y="2090395"/>
                    </a:lnTo>
                    <a:lnTo>
                      <a:pt x="11218" y="2091649"/>
                    </a:lnTo>
                    <a:lnTo>
                      <a:pt x="29152" y="2107880"/>
                    </a:lnTo>
                    <a:lnTo>
                      <a:pt x="198179" y="2261304"/>
                    </a:lnTo>
                    <a:lnTo>
                      <a:pt x="29152" y="2414728"/>
                    </a:lnTo>
                    <a:lnTo>
                      <a:pt x="11218" y="2431048"/>
                    </a:lnTo>
                    <a:lnTo>
                      <a:pt x="10" y="2441181"/>
                    </a:lnTo>
                    <a:lnTo>
                      <a:pt x="423070" y="2441181"/>
                    </a:lnTo>
                    <a:lnTo>
                      <a:pt x="411772" y="2430959"/>
                    </a:lnTo>
                    <a:close/>
                    <a:moveTo>
                      <a:pt x="46369" y="390354"/>
                    </a:moveTo>
                    <a:lnTo>
                      <a:pt x="36505" y="381387"/>
                    </a:lnTo>
                    <a:lnTo>
                      <a:pt x="46369" y="372420"/>
                    </a:lnTo>
                    <a:lnTo>
                      <a:pt x="211540" y="222582"/>
                    </a:lnTo>
                    <a:lnTo>
                      <a:pt x="376621" y="372420"/>
                    </a:lnTo>
                    <a:lnTo>
                      <a:pt x="386485" y="381387"/>
                    </a:lnTo>
                    <a:lnTo>
                      <a:pt x="376621" y="390354"/>
                    </a:lnTo>
                    <a:lnTo>
                      <a:pt x="211540" y="540101"/>
                    </a:lnTo>
                    <a:close/>
                    <a:moveTo>
                      <a:pt x="46369" y="732083"/>
                    </a:moveTo>
                    <a:lnTo>
                      <a:pt x="36505" y="723116"/>
                    </a:lnTo>
                    <a:lnTo>
                      <a:pt x="46369" y="714149"/>
                    </a:lnTo>
                    <a:lnTo>
                      <a:pt x="211540" y="564312"/>
                    </a:lnTo>
                    <a:lnTo>
                      <a:pt x="376621" y="714149"/>
                    </a:lnTo>
                    <a:lnTo>
                      <a:pt x="386485" y="723116"/>
                    </a:lnTo>
                    <a:lnTo>
                      <a:pt x="376621" y="732083"/>
                    </a:lnTo>
                    <a:lnTo>
                      <a:pt x="211540" y="881831"/>
                    </a:lnTo>
                    <a:close/>
                    <a:moveTo>
                      <a:pt x="46369" y="1073813"/>
                    </a:moveTo>
                    <a:lnTo>
                      <a:pt x="36505" y="1064846"/>
                    </a:lnTo>
                    <a:lnTo>
                      <a:pt x="46369" y="1055879"/>
                    </a:lnTo>
                    <a:lnTo>
                      <a:pt x="211540" y="906042"/>
                    </a:lnTo>
                    <a:lnTo>
                      <a:pt x="376621" y="1055879"/>
                    </a:lnTo>
                    <a:lnTo>
                      <a:pt x="386485" y="1064846"/>
                    </a:lnTo>
                    <a:lnTo>
                      <a:pt x="376621" y="1073813"/>
                    </a:lnTo>
                    <a:lnTo>
                      <a:pt x="211540" y="1224278"/>
                    </a:lnTo>
                    <a:close/>
                    <a:moveTo>
                      <a:pt x="46369" y="1415543"/>
                    </a:moveTo>
                    <a:lnTo>
                      <a:pt x="36505" y="1406576"/>
                    </a:lnTo>
                    <a:lnTo>
                      <a:pt x="46369" y="1397609"/>
                    </a:lnTo>
                    <a:lnTo>
                      <a:pt x="211540" y="1247861"/>
                    </a:lnTo>
                    <a:lnTo>
                      <a:pt x="376621" y="1397609"/>
                    </a:lnTo>
                    <a:lnTo>
                      <a:pt x="386485" y="1406576"/>
                    </a:lnTo>
                    <a:lnTo>
                      <a:pt x="376621" y="1415543"/>
                    </a:lnTo>
                    <a:lnTo>
                      <a:pt x="211540" y="1565380"/>
                    </a:lnTo>
                    <a:close/>
                    <a:moveTo>
                      <a:pt x="46369" y="1757273"/>
                    </a:moveTo>
                    <a:lnTo>
                      <a:pt x="36505" y="1748306"/>
                    </a:lnTo>
                    <a:lnTo>
                      <a:pt x="46369" y="1739339"/>
                    </a:lnTo>
                    <a:lnTo>
                      <a:pt x="211540" y="1589591"/>
                    </a:lnTo>
                    <a:lnTo>
                      <a:pt x="376621" y="1739339"/>
                    </a:lnTo>
                    <a:lnTo>
                      <a:pt x="386485" y="1748306"/>
                    </a:lnTo>
                    <a:lnTo>
                      <a:pt x="376621" y="1757273"/>
                    </a:lnTo>
                    <a:lnTo>
                      <a:pt x="211540" y="1907110"/>
                    </a:lnTo>
                    <a:close/>
                    <a:moveTo>
                      <a:pt x="46369" y="2099092"/>
                    </a:moveTo>
                    <a:lnTo>
                      <a:pt x="36505" y="2090125"/>
                    </a:lnTo>
                    <a:lnTo>
                      <a:pt x="46369" y="2081158"/>
                    </a:lnTo>
                    <a:lnTo>
                      <a:pt x="211540" y="1931321"/>
                    </a:lnTo>
                    <a:lnTo>
                      <a:pt x="376621" y="2081158"/>
                    </a:lnTo>
                    <a:lnTo>
                      <a:pt x="386485" y="2090125"/>
                    </a:lnTo>
                    <a:lnTo>
                      <a:pt x="376621" y="2099092"/>
                    </a:lnTo>
                    <a:lnTo>
                      <a:pt x="211540" y="2249199"/>
                    </a:lnTo>
                    <a:close/>
                    <a:moveTo>
                      <a:pt x="46369" y="2422978"/>
                    </a:moveTo>
                    <a:lnTo>
                      <a:pt x="211540" y="2273409"/>
                    </a:lnTo>
                    <a:lnTo>
                      <a:pt x="376621" y="2423247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67" name="Google Shape;1567;p7"/>
              <p:cNvSpPr/>
              <p:nvPr/>
            </p:nvSpPr>
            <p:spPr>
              <a:xfrm>
                <a:off x="3078561" y="4242794"/>
                <a:ext cx="17933" cy="2616909"/>
              </a:xfrm>
              <a:custGeom>
                <a:rect b="b" l="l" r="r" t="t"/>
                <a:pathLst>
                  <a:path extrusionOk="0" h="2616909" w="17933">
                    <a:moveTo>
                      <a:pt x="10" y="5941"/>
                    </a:moveTo>
                    <a:lnTo>
                      <a:pt x="10" y="2616664"/>
                    </a:lnTo>
                    <a:lnTo>
                      <a:pt x="17944" y="2616664"/>
                    </a:lnTo>
                    <a:lnTo>
                      <a:pt x="17944" y="-246"/>
                    </a:lnTo>
                    <a:cubicBezTo>
                      <a:pt x="12115" y="1906"/>
                      <a:pt x="6107" y="3879"/>
                      <a:pt x="10" y="5941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68" name="Google Shape;1568;p7"/>
              <p:cNvSpPr/>
              <p:nvPr/>
            </p:nvSpPr>
            <p:spPr>
              <a:xfrm>
                <a:off x="2854746" y="4346900"/>
                <a:ext cx="229822" cy="17933"/>
              </a:xfrm>
              <a:custGeom>
                <a:rect b="b" l="l" r="r" t="t"/>
                <a:pathLst>
                  <a:path extrusionOk="0" h="17933" w="229822">
                    <a:moveTo>
                      <a:pt x="4583" y="12128"/>
                    </a:moveTo>
                    <a:cubicBezTo>
                      <a:pt x="2790" y="14460"/>
                      <a:pt x="1355" y="16253"/>
                      <a:pt x="10" y="17688"/>
                    </a:cubicBezTo>
                    <a:lnTo>
                      <a:pt x="229832" y="17688"/>
                    </a:lnTo>
                    <a:lnTo>
                      <a:pt x="229832" y="-246"/>
                    </a:lnTo>
                    <a:lnTo>
                      <a:pt x="25924" y="-246"/>
                    </a:lnTo>
                    <a:cubicBezTo>
                      <a:pt x="18751" y="3789"/>
                      <a:pt x="11667" y="7914"/>
                      <a:pt x="4583" y="12128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69" name="Google Shape;1569;p7"/>
              <p:cNvSpPr/>
              <p:nvPr/>
            </p:nvSpPr>
            <p:spPr>
              <a:xfrm>
                <a:off x="2707957" y="468863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70" name="Google Shape;1570;p7"/>
              <p:cNvSpPr/>
              <p:nvPr/>
            </p:nvSpPr>
            <p:spPr>
              <a:xfrm>
                <a:off x="2707957" y="503035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71" name="Google Shape;1571;p7"/>
              <p:cNvSpPr/>
              <p:nvPr/>
            </p:nvSpPr>
            <p:spPr>
              <a:xfrm>
                <a:off x="2707957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72" name="Google Shape;1572;p7"/>
              <p:cNvSpPr/>
              <p:nvPr/>
            </p:nvSpPr>
            <p:spPr>
              <a:xfrm>
                <a:off x="2707957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73" name="Google Shape;1573;p7"/>
              <p:cNvSpPr/>
              <p:nvPr/>
            </p:nvSpPr>
            <p:spPr>
              <a:xfrm>
                <a:off x="2707957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74" name="Google Shape;1574;p7"/>
              <p:cNvSpPr/>
              <p:nvPr/>
            </p:nvSpPr>
            <p:spPr>
              <a:xfrm>
                <a:off x="2707957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75" name="Google Shape;1575;p7"/>
              <p:cNvSpPr/>
              <p:nvPr/>
            </p:nvSpPr>
            <p:spPr>
              <a:xfrm>
                <a:off x="1413491" y="5407688"/>
                <a:ext cx="17933" cy="1452015"/>
              </a:xfrm>
              <a:custGeom>
                <a:rect b="b" l="l" r="r" t="t"/>
                <a:pathLst>
                  <a:path extrusionOk="0" h="1452015" w="17933">
                    <a:moveTo>
                      <a:pt x="10" y="-246"/>
                    </a:moveTo>
                    <a:lnTo>
                      <a:pt x="10" y="1451770"/>
                    </a:lnTo>
                    <a:lnTo>
                      <a:pt x="17944" y="1451770"/>
                    </a:lnTo>
                    <a:lnTo>
                      <a:pt x="17944" y="920"/>
                    </a:lnTo>
                    <a:cubicBezTo>
                      <a:pt x="11936" y="741"/>
                      <a:pt x="6018" y="382"/>
                      <a:pt x="10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76" name="Google Shape;1576;p7"/>
              <p:cNvSpPr/>
              <p:nvPr/>
            </p:nvSpPr>
            <p:spPr>
              <a:xfrm>
                <a:off x="1402282" y="5303223"/>
                <a:ext cx="423059" cy="1454346"/>
              </a:xfrm>
              <a:custGeom>
                <a:rect b="b" l="l" r="r" t="t"/>
                <a:pathLst>
                  <a:path extrusionOk="0" h="1454346" w="423059">
                    <a:moveTo>
                      <a:pt x="393838" y="1427110"/>
                    </a:moveTo>
                    <a:lnTo>
                      <a:pt x="224811" y="1273776"/>
                    </a:lnTo>
                    <a:lnTo>
                      <a:pt x="393838" y="1120351"/>
                    </a:lnTo>
                    <a:lnTo>
                      <a:pt x="411771" y="1104121"/>
                    </a:lnTo>
                    <a:lnTo>
                      <a:pt x="413116" y="1102866"/>
                    </a:lnTo>
                    <a:lnTo>
                      <a:pt x="411771" y="1101611"/>
                    </a:lnTo>
                    <a:lnTo>
                      <a:pt x="393838" y="1085381"/>
                    </a:lnTo>
                    <a:lnTo>
                      <a:pt x="224811" y="931957"/>
                    </a:lnTo>
                    <a:lnTo>
                      <a:pt x="393838" y="778532"/>
                    </a:lnTo>
                    <a:lnTo>
                      <a:pt x="411771" y="762302"/>
                    </a:lnTo>
                    <a:lnTo>
                      <a:pt x="413116" y="761046"/>
                    </a:lnTo>
                    <a:lnTo>
                      <a:pt x="411771" y="759791"/>
                    </a:lnTo>
                    <a:lnTo>
                      <a:pt x="393838" y="743561"/>
                    </a:lnTo>
                    <a:lnTo>
                      <a:pt x="224811" y="590226"/>
                    </a:lnTo>
                    <a:lnTo>
                      <a:pt x="393838" y="436802"/>
                    </a:lnTo>
                    <a:lnTo>
                      <a:pt x="411771" y="420572"/>
                    </a:lnTo>
                    <a:lnTo>
                      <a:pt x="413116" y="419317"/>
                    </a:lnTo>
                    <a:lnTo>
                      <a:pt x="411771" y="418061"/>
                    </a:lnTo>
                    <a:lnTo>
                      <a:pt x="393838" y="401831"/>
                    </a:lnTo>
                    <a:lnTo>
                      <a:pt x="224811" y="248407"/>
                    </a:lnTo>
                    <a:lnTo>
                      <a:pt x="393838" y="95073"/>
                    </a:lnTo>
                    <a:lnTo>
                      <a:pt x="411771" y="78842"/>
                    </a:lnTo>
                    <a:lnTo>
                      <a:pt x="413116" y="77587"/>
                    </a:lnTo>
                    <a:lnTo>
                      <a:pt x="411771" y="76331"/>
                    </a:lnTo>
                    <a:lnTo>
                      <a:pt x="393838" y="60101"/>
                    </a:lnTo>
                    <a:lnTo>
                      <a:pt x="327392" y="-246"/>
                    </a:lnTo>
                    <a:lnTo>
                      <a:pt x="310624" y="8721"/>
                    </a:lnTo>
                    <a:lnTo>
                      <a:pt x="376621" y="68620"/>
                    </a:lnTo>
                    <a:lnTo>
                      <a:pt x="386485" y="77587"/>
                    </a:lnTo>
                    <a:lnTo>
                      <a:pt x="376621" y="86554"/>
                    </a:lnTo>
                    <a:lnTo>
                      <a:pt x="211540" y="236750"/>
                    </a:lnTo>
                    <a:lnTo>
                      <a:pt x="67620" y="106191"/>
                    </a:lnTo>
                    <a:lnTo>
                      <a:pt x="65648" y="104398"/>
                    </a:lnTo>
                    <a:cubicBezTo>
                      <a:pt x="57309" y="105295"/>
                      <a:pt x="48880" y="105743"/>
                      <a:pt x="40451" y="105833"/>
                    </a:cubicBezTo>
                    <a:lnTo>
                      <a:pt x="47086" y="111841"/>
                    </a:lnTo>
                    <a:lnTo>
                      <a:pt x="198179" y="248855"/>
                    </a:lnTo>
                    <a:lnTo>
                      <a:pt x="29152" y="402280"/>
                    </a:lnTo>
                    <a:lnTo>
                      <a:pt x="11218" y="418510"/>
                    </a:lnTo>
                    <a:lnTo>
                      <a:pt x="9873" y="419765"/>
                    </a:lnTo>
                    <a:lnTo>
                      <a:pt x="11218" y="421020"/>
                    </a:lnTo>
                    <a:lnTo>
                      <a:pt x="29152" y="437250"/>
                    </a:lnTo>
                    <a:lnTo>
                      <a:pt x="198179" y="590675"/>
                    </a:lnTo>
                    <a:lnTo>
                      <a:pt x="29152" y="744009"/>
                    </a:lnTo>
                    <a:lnTo>
                      <a:pt x="11218" y="760240"/>
                    </a:lnTo>
                    <a:lnTo>
                      <a:pt x="9873" y="761495"/>
                    </a:lnTo>
                    <a:lnTo>
                      <a:pt x="11218" y="762750"/>
                    </a:lnTo>
                    <a:lnTo>
                      <a:pt x="29152" y="778980"/>
                    </a:lnTo>
                    <a:lnTo>
                      <a:pt x="198179" y="932405"/>
                    </a:lnTo>
                    <a:lnTo>
                      <a:pt x="29152" y="1085829"/>
                    </a:lnTo>
                    <a:lnTo>
                      <a:pt x="11218" y="1102059"/>
                    </a:lnTo>
                    <a:lnTo>
                      <a:pt x="9873" y="1103314"/>
                    </a:lnTo>
                    <a:lnTo>
                      <a:pt x="11218" y="1104570"/>
                    </a:lnTo>
                    <a:lnTo>
                      <a:pt x="29152" y="1120800"/>
                    </a:lnTo>
                    <a:lnTo>
                      <a:pt x="198179" y="1274224"/>
                    </a:lnTo>
                    <a:lnTo>
                      <a:pt x="29152" y="1427648"/>
                    </a:lnTo>
                    <a:lnTo>
                      <a:pt x="11218" y="1443968"/>
                    </a:lnTo>
                    <a:lnTo>
                      <a:pt x="10" y="1454101"/>
                    </a:lnTo>
                    <a:lnTo>
                      <a:pt x="423070" y="1454101"/>
                    </a:lnTo>
                    <a:lnTo>
                      <a:pt x="411771" y="1443878"/>
                    </a:lnTo>
                    <a:close/>
                    <a:moveTo>
                      <a:pt x="46369" y="428284"/>
                    </a:moveTo>
                    <a:lnTo>
                      <a:pt x="36505" y="419317"/>
                    </a:lnTo>
                    <a:lnTo>
                      <a:pt x="46369" y="410350"/>
                    </a:lnTo>
                    <a:lnTo>
                      <a:pt x="211540" y="260602"/>
                    </a:lnTo>
                    <a:lnTo>
                      <a:pt x="376621" y="410350"/>
                    </a:lnTo>
                    <a:lnTo>
                      <a:pt x="386485" y="419317"/>
                    </a:lnTo>
                    <a:lnTo>
                      <a:pt x="376621" y="428284"/>
                    </a:lnTo>
                    <a:lnTo>
                      <a:pt x="211540" y="578121"/>
                    </a:lnTo>
                    <a:close/>
                    <a:moveTo>
                      <a:pt x="46369" y="770013"/>
                    </a:moveTo>
                    <a:lnTo>
                      <a:pt x="36505" y="761046"/>
                    </a:lnTo>
                    <a:lnTo>
                      <a:pt x="46369" y="752079"/>
                    </a:lnTo>
                    <a:lnTo>
                      <a:pt x="211540" y="602332"/>
                    </a:lnTo>
                    <a:lnTo>
                      <a:pt x="376621" y="752079"/>
                    </a:lnTo>
                    <a:lnTo>
                      <a:pt x="386485" y="761046"/>
                    </a:lnTo>
                    <a:lnTo>
                      <a:pt x="376621" y="770013"/>
                    </a:lnTo>
                    <a:lnTo>
                      <a:pt x="211540" y="919851"/>
                    </a:lnTo>
                    <a:close/>
                    <a:moveTo>
                      <a:pt x="46369" y="1111833"/>
                    </a:moveTo>
                    <a:lnTo>
                      <a:pt x="36505" y="1102866"/>
                    </a:lnTo>
                    <a:lnTo>
                      <a:pt x="46369" y="1093899"/>
                    </a:lnTo>
                    <a:lnTo>
                      <a:pt x="211540" y="944062"/>
                    </a:lnTo>
                    <a:lnTo>
                      <a:pt x="376621" y="1093899"/>
                    </a:lnTo>
                    <a:lnTo>
                      <a:pt x="386485" y="1102866"/>
                    </a:lnTo>
                    <a:lnTo>
                      <a:pt x="376621" y="1111833"/>
                    </a:lnTo>
                    <a:lnTo>
                      <a:pt x="211540" y="1261670"/>
                    </a:lnTo>
                    <a:close/>
                    <a:moveTo>
                      <a:pt x="46369" y="1435719"/>
                    </a:moveTo>
                    <a:lnTo>
                      <a:pt x="211540" y="1285881"/>
                    </a:lnTo>
                    <a:lnTo>
                      <a:pt x="376621" y="1435719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77" name="Google Shape;1577;p7"/>
              <p:cNvSpPr/>
              <p:nvPr/>
            </p:nvSpPr>
            <p:spPr>
              <a:xfrm>
                <a:off x="1796110" y="5253457"/>
                <a:ext cx="17933" cy="1606246"/>
              </a:xfrm>
              <a:custGeom>
                <a:rect b="b" l="l" r="r" t="t"/>
                <a:pathLst>
                  <a:path extrusionOk="0" h="1606246" w="17933">
                    <a:moveTo>
                      <a:pt x="10" y="10873"/>
                    </a:moveTo>
                    <a:lnTo>
                      <a:pt x="17944" y="-246"/>
                    </a:lnTo>
                    <a:lnTo>
                      <a:pt x="17944" y="1606001"/>
                    </a:lnTo>
                    <a:lnTo>
                      <a:pt x="10" y="160600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78" name="Google Shape;1578;p7"/>
              <p:cNvSpPr/>
              <p:nvPr/>
            </p:nvSpPr>
            <p:spPr>
              <a:xfrm>
                <a:off x="1543690" y="5372089"/>
                <a:ext cx="258427" cy="17933"/>
              </a:xfrm>
              <a:custGeom>
                <a:rect b="b" l="l" r="r" t="t"/>
                <a:pathLst>
                  <a:path extrusionOk="0" h="17933" w="258427">
                    <a:moveTo>
                      <a:pt x="10" y="17688"/>
                    </a:moveTo>
                    <a:lnTo>
                      <a:pt x="258437" y="17688"/>
                    </a:lnTo>
                    <a:lnTo>
                      <a:pt x="258437" y="-246"/>
                    </a:lnTo>
                    <a:lnTo>
                      <a:pt x="43679" y="-246"/>
                    </a:lnTo>
                    <a:cubicBezTo>
                      <a:pt x="29466" y="6524"/>
                      <a:pt x="14886" y="12514"/>
                      <a:pt x="10" y="17688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79" name="Google Shape;1579;p7"/>
              <p:cNvSpPr/>
              <p:nvPr/>
            </p:nvSpPr>
            <p:spPr>
              <a:xfrm>
                <a:off x="1425506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80" name="Google Shape;1580;p7"/>
              <p:cNvSpPr/>
              <p:nvPr/>
            </p:nvSpPr>
            <p:spPr>
              <a:xfrm>
                <a:off x="1425506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81" name="Google Shape;1581;p7"/>
              <p:cNvSpPr/>
              <p:nvPr/>
            </p:nvSpPr>
            <p:spPr>
              <a:xfrm>
                <a:off x="1425506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82" name="Google Shape;1582;p7"/>
              <p:cNvSpPr/>
              <p:nvPr/>
            </p:nvSpPr>
            <p:spPr>
              <a:xfrm>
                <a:off x="131040" y="5168809"/>
                <a:ext cx="17933" cy="1690894"/>
              </a:xfrm>
              <a:custGeom>
                <a:rect b="b" l="l" r="r" t="t"/>
                <a:pathLst>
                  <a:path extrusionOk="0" h="1690894" w="17933">
                    <a:moveTo>
                      <a:pt x="10" y="-246"/>
                    </a:moveTo>
                    <a:lnTo>
                      <a:pt x="17944" y="10066"/>
                    </a:lnTo>
                    <a:lnTo>
                      <a:pt x="17944" y="1690649"/>
                    </a:lnTo>
                    <a:lnTo>
                      <a:pt x="10" y="1690649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83" name="Google Shape;1583;p7"/>
              <p:cNvSpPr/>
              <p:nvPr/>
            </p:nvSpPr>
            <p:spPr>
              <a:xfrm>
                <a:off x="119831" y="5247000"/>
                <a:ext cx="423059" cy="1510121"/>
              </a:xfrm>
              <a:custGeom>
                <a:rect b="b" l="l" r="r" t="t"/>
                <a:pathLst>
                  <a:path extrusionOk="0" h="1510121" w="423059">
                    <a:moveTo>
                      <a:pt x="411771" y="1499653"/>
                    </a:moveTo>
                    <a:lnTo>
                      <a:pt x="393838" y="1483333"/>
                    </a:lnTo>
                    <a:lnTo>
                      <a:pt x="224811" y="1329999"/>
                    </a:lnTo>
                    <a:lnTo>
                      <a:pt x="393838" y="1176574"/>
                    </a:lnTo>
                    <a:lnTo>
                      <a:pt x="411771" y="1160344"/>
                    </a:lnTo>
                    <a:lnTo>
                      <a:pt x="413116" y="1159089"/>
                    </a:lnTo>
                    <a:lnTo>
                      <a:pt x="411771" y="1157834"/>
                    </a:lnTo>
                    <a:lnTo>
                      <a:pt x="393838" y="1141603"/>
                    </a:lnTo>
                    <a:lnTo>
                      <a:pt x="224811" y="988179"/>
                    </a:lnTo>
                    <a:lnTo>
                      <a:pt x="393838" y="834755"/>
                    </a:lnTo>
                    <a:lnTo>
                      <a:pt x="411771" y="818525"/>
                    </a:lnTo>
                    <a:lnTo>
                      <a:pt x="413116" y="817269"/>
                    </a:lnTo>
                    <a:lnTo>
                      <a:pt x="411771" y="816014"/>
                    </a:lnTo>
                    <a:lnTo>
                      <a:pt x="393838" y="799784"/>
                    </a:lnTo>
                    <a:lnTo>
                      <a:pt x="224811" y="646449"/>
                    </a:lnTo>
                    <a:lnTo>
                      <a:pt x="393838" y="493025"/>
                    </a:lnTo>
                    <a:lnTo>
                      <a:pt x="411771" y="476795"/>
                    </a:lnTo>
                    <a:lnTo>
                      <a:pt x="413116" y="475539"/>
                    </a:lnTo>
                    <a:lnTo>
                      <a:pt x="411771" y="474284"/>
                    </a:lnTo>
                    <a:lnTo>
                      <a:pt x="393838" y="458054"/>
                    </a:lnTo>
                    <a:lnTo>
                      <a:pt x="224811" y="304630"/>
                    </a:lnTo>
                    <a:lnTo>
                      <a:pt x="393838" y="151295"/>
                    </a:lnTo>
                    <a:lnTo>
                      <a:pt x="411771" y="135065"/>
                    </a:lnTo>
                    <a:lnTo>
                      <a:pt x="413116" y="133810"/>
                    </a:lnTo>
                    <a:lnTo>
                      <a:pt x="411771" y="132554"/>
                    </a:lnTo>
                    <a:lnTo>
                      <a:pt x="393838" y="116324"/>
                    </a:lnTo>
                    <a:lnTo>
                      <a:pt x="368640" y="93459"/>
                    </a:lnTo>
                    <a:cubicBezTo>
                      <a:pt x="353038" y="87541"/>
                      <a:pt x="337256" y="81264"/>
                      <a:pt x="321564" y="74897"/>
                    </a:cubicBezTo>
                    <a:lnTo>
                      <a:pt x="376621" y="124843"/>
                    </a:lnTo>
                    <a:lnTo>
                      <a:pt x="386485" y="133810"/>
                    </a:lnTo>
                    <a:lnTo>
                      <a:pt x="376621" y="142777"/>
                    </a:lnTo>
                    <a:lnTo>
                      <a:pt x="211540" y="292973"/>
                    </a:lnTo>
                    <a:lnTo>
                      <a:pt x="46369" y="143225"/>
                    </a:lnTo>
                    <a:lnTo>
                      <a:pt x="36505" y="134258"/>
                    </a:lnTo>
                    <a:lnTo>
                      <a:pt x="46369" y="125291"/>
                    </a:lnTo>
                    <a:lnTo>
                      <a:pt x="174417" y="8721"/>
                    </a:lnTo>
                    <a:lnTo>
                      <a:pt x="157110" y="-246"/>
                    </a:lnTo>
                    <a:lnTo>
                      <a:pt x="29152" y="116324"/>
                    </a:lnTo>
                    <a:lnTo>
                      <a:pt x="11218" y="132554"/>
                    </a:lnTo>
                    <a:lnTo>
                      <a:pt x="9873" y="133810"/>
                    </a:lnTo>
                    <a:lnTo>
                      <a:pt x="11218" y="135065"/>
                    </a:lnTo>
                    <a:lnTo>
                      <a:pt x="29152" y="151295"/>
                    </a:lnTo>
                    <a:lnTo>
                      <a:pt x="198179" y="304630"/>
                    </a:lnTo>
                    <a:lnTo>
                      <a:pt x="29152" y="458054"/>
                    </a:lnTo>
                    <a:lnTo>
                      <a:pt x="11218" y="474284"/>
                    </a:lnTo>
                    <a:lnTo>
                      <a:pt x="9873" y="475539"/>
                    </a:lnTo>
                    <a:lnTo>
                      <a:pt x="11218" y="476795"/>
                    </a:lnTo>
                    <a:lnTo>
                      <a:pt x="29152" y="493025"/>
                    </a:lnTo>
                    <a:lnTo>
                      <a:pt x="198179" y="646449"/>
                    </a:lnTo>
                    <a:lnTo>
                      <a:pt x="29152" y="799784"/>
                    </a:lnTo>
                    <a:lnTo>
                      <a:pt x="11218" y="816014"/>
                    </a:lnTo>
                    <a:lnTo>
                      <a:pt x="9873" y="817269"/>
                    </a:lnTo>
                    <a:lnTo>
                      <a:pt x="11218" y="818525"/>
                    </a:lnTo>
                    <a:lnTo>
                      <a:pt x="29152" y="834755"/>
                    </a:lnTo>
                    <a:lnTo>
                      <a:pt x="198179" y="988179"/>
                    </a:lnTo>
                    <a:lnTo>
                      <a:pt x="29152" y="1141603"/>
                    </a:lnTo>
                    <a:lnTo>
                      <a:pt x="11218" y="1157834"/>
                    </a:lnTo>
                    <a:lnTo>
                      <a:pt x="9873" y="1159089"/>
                    </a:lnTo>
                    <a:lnTo>
                      <a:pt x="11218" y="1160344"/>
                    </a:lnTo>
                    <a:lnTo>
                      <a:pt x="29152" y="1176574"/>
                    </a:lnTo>
                    <a:lnTo>
                      <a:pt x="198179" y="1329999"/>
                    </a:lnTo>
                    <a:lnTo>
                      <a:pt x="29152" y="1483423"/>
                    </a:lnTo>
                    <a:lnTo>
                      <a:pt x="11218" y="1499743"/>
                    </a:lnTo>
                    <a:lnTo>
                      <a:pt x="10" y="1509875"/>
                    </a:lnTo>
                    <a:lnTo>
                      <a:pt x="423070" y="1509875"/>
                    </a:lnTo>
                    <a:close/>
                    <a:moveTo>
                      <a:pt x="46369" y="484506"/>
                    </a:moveTo>
                    <a:lnTo>
                      <a:pt x="36505" y="475539"/>
                    </a:lnTo>
                    <a:lnTo>
                      <a:pt x="46369" y="466573"/>
                    </a:lnTo>
                    <a:lnTo>
                      <a:pt x="211540" y="316825"/>
                    </a:lnTo>
                    <a:lnTo>
                      <a:pt x="376621" y="466573"/>
                    </a:lnTo>
                    <a:lnTo>
                      <a:pt x="386485" y="475539"/>
                    </a:lnTo>
                    <a:lnTo>
                      <a:pt x="376621" y="484506"/>
                    </a:lnTo>
                    <a:lnTo>
                      <a:pt x="211540" y="634344"/>
                    </a:lnTo>
                    <a:close/>
                    <a:moveTo>
                      <a:pt x="46369" y="826236"/>
                    </a:moveTo>
                    <a:lnTo>
                      <a:pt x="36505" y="817269"/>
                    </a:lnTo>
                    <a:lnTo>
                      <a:pt x="46369" y="808302"/>
                    </a:lnTo>
                    <a:lnTo>
                      <a:pt x="211540" y="658555"/>
                    </a:lnTo>
                    <a:lnTo>
                      <a:pt x="376621" y="808302"/>
                    </a:lnTo>
                    <a:lnTo>
                      <a:pt x="386485" y="817269"/>
                    </a:lnTo>
                    <a:lnTo>
                      <a:pt x="376621" y="826236"/>
                    </a:lnTo>
                    <a:lnTo>
                      <a:pt x="211540" y="976074"/>
                    </a:lnTo>
                    <a:close/>
                    <a:moveTo>
                      <a:pt x="46369" y="1168056"/>
                    </a:moveTo>
                    <a:lnTo>
                      <a:pt x="36505" y="1159089"/>
                    </a:lnTo>
                    <a:lnTo>
                      <a:pt x="46369" y="1150122"/>
                    </a:lnTo>
                    <a:lnTo>
                      <a:pt x="211540" y="1000285"/>
                    </a:lnTo>
                    <a:lnTo>
                      <a:pt x="376621" y="1150122"/>
                    </a:lnTo>
                    <a:lnTo>
                      <a:pt x="386485" y="1159089"/>
                    </a:lnTo>
                    <a:lnTo>
                      <a:pt x="376621" y="1168056"/>
                    </a:lnTo>
                    <a:lnTo>
                      <a:pt x="211540" y="1317893"/>
                    </a:lnTo>
                    <a:close/>
                    <a:moveTo>
                      <a:pt x="46369" y="1491942"/>
                    </a:moveTo>
                    <a:lnTo>
                      <a:pt x="211540" y="1342104"/>
                    </a:lnTo>
                    <a:lnTo>
                      <a:pt x="376621" y="1491942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84" name="Google Shape;1584;p7"/>
              <p:cNvSpPr/>
              <p:nvPr/>
            </p:nvSpPr>
            <p:spPr>
              <a:xfrm>
                <a:off x="513659" y="5350120"/>
                <a:ext cx="17933" cy="1509583"/>
              </a:xfrm>
              <a:custGeom>
                <a:rect b="b" l="l" r="r" t="t"/>
                <a:pathLst>
                  <a:path extrusionOk="0" h="1509583" w="17933">
                    <a:moveTo>
                      <a:pt x="10" y="-246"/>
                    </a:moveTo>
                    <a:cubicBezTo>
                      <a:pt x="6018" y="1996"/>
                      <a:pt x="11936" y="4148"/>
                      <a:pt x="17944" y="6211"/>
                    </a:cubicBezTo>
                    <a:lnTo>
                      <a:pt x="17944" y="1509337"/>
                    </a:lnTo>
                    <a:lnTo>
                      <a:pt x="10" y="1509337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85" name="Google Shape;1585;p7"/>
              <p:cNvSpPr/>
              <p:nvPr/>
            </p:nvSpPr>
            <p:spPr>
              <a:xfrm>
                <a:off x="143056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86" name="Google Shape;1586;p7"/>
              <p:cNvSpPr/>
              <p:nvPr/>
            </p:nvSpPr>
            <p:spPr>
              <a:xfrm>
                <a:off x="143056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87" name="Google Shape;1587;p7"/>
              <p:cNvSpPr/>
              <p:nvPr/>
            </p:nvSpPr>
            <p:spPr>
              <a:xfrm>
                <a:off x="143056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88" name="Google Shape;1588;p7"/>
              <p:cNvSpPr/>
              <p:nvPr/>
            </p:nvSpPr>
            <p:spPr>
              <a:xfrm>
                <a:off x="143056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89" name="Google Shape;1589;p7"/>
              <p:cNvSpPr/>
              <p:nvPr/>
            </p:nvSpPr>
            <p:spPr>
              <a:xfrm>
                <a:off x="11672738" y="5101647"/>
                <a:ext cx="17933" cy="1758056"/>
              </a:xfrm>
              <a:custGeom>
                <a:rect b="b" l="l" r="r" t="t"/>
                <a:pathLst>
                  <a:path extrusionOk="0" h="1758056" w="17933">
                    <a:moveTo>
                      <a:pt x="10" y="7914"/>
                    </a:moveTo>
                    <a:lnTo>
                      <a:pt x="10" y="1757811"/>
                    </a:lnTo>
                    <a:lnTo>
                      <a:pt x="17944" y="1757811"/>
                    </a:lnTo>
                    <a:lnTo>
                      <a:pt x="17944" y="-246"/>
                    </a:lnTo>
                    <a:cubicBezTo>
                      <a:pt x="12115" y="2821"/>
                      <a:pt x="6108" y="5547"/>
                      <a:pt x="10" y="7914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90" name="Google Shape;1590;p7"/>
              <p:cNvSpPr/>
              <p:nvPr/>
            </p:nvSpPr>
            <p:spPr>
              <a:xfrm>
                <a:off x="11661440" y="4637877"/>
                <a:ext cx="423777" cy="2119244"/>
              </a:xfrm>
              <a:custGeom>
                <a:rect b="b" l="l" r="r" t="t"/>
                <a:pathLst>
                  <a:path extrusionOk="0" h="2119244" w="423777">
                    <a:moveTo>
                      <a:pt x="394196" y="2092457"/>
                    </a:moveTo>
                    <a:lnTo>
                      <a:pt x="225259" y="1939122"/>
                    </a:lnTo>
                    <a:lnTo>
                      <a:pt x="394196" y="1785788"/>
                    </a:lnTo>
                    <a:lnTo>
                      <a:pt x="412130" y="1769557"/>
                    </a:lnTo>
                    <a:lnTo>
                      <a:pt x="413565" y="1768213"/>
                    </a:lnTo>
                    <a:lnTo>
                      <a:pt x="412130" y="1766867"/>
                    </a:lnTo>
                    <a:lnTo>
                      <a:pt x="394196" y="1750637"/>
                    </a:lnTo>
                    <a:lnTo>
                      <a:pt x="225259" y="1597303"/>
                    </a:lnTo>
                    <a:lnTo>
                      <a:pt x="394196" y="1443968"/>
                    </a:lnTo>
                    <a:lnTo>
                      <a:pt x="412130" y="1427738"/>
                    </a:lnTo>
                    <a:lnTo>
                      <a:pt x="413565" y="1426393"/>
                    </a:lnTo>
                    <a:lnTo>
                      <a:pt x="412130" y="1425048"/>
                    </a:lnTo>
                    <a:lnTo>
                      <a:pt x="394196" y="1408818"/>
                    </a:lnTo>
                    <a:lnTo>
                      <a:pt x="225259" y="1255573"/>
                    </a:lnTo>
                    <a:lnTo>
                      <a:pt x="394196" y="1102239"/>
                    </a:lnTo>
                    <a:lnTo>
                      <a:pt x="412130" y="1086008"/>
                    </a:lnTo>
                    <a:lnTo>
                      <a:pt x="413565" y="1084663"/>
                    </a:lnTo>
                    <a:lnTo>
                      <a:pt x="412130" y="1083318"/>
                    </a:lnTo>
                    <a:lnTo>
                      <a:pt x="394196" y="1067088"/>
                    </a:lnTo>
                    <a:lnTo>
                      <a:pt x="225259" y="913753"/>
                    </a:lnTo>
                    <a:lnTo>
                      <a:pt x="394196" y="760509"/>
                    </a:lnTo>
                    <a:lnTo>
                      <a:pt x="412130" y="744279"/>
                    </a:lnTo>
                    <a:lnTo>
                      <a:pt x="413565" y="742933"/>
                    </a:lnTo>
                    <a:lnTo>
                      <a:pt x="412130" y="741588"/>
                    </a:lnTo>
                    <a:lnTo>
                      <a:pt x="394196" y="725358"/>
                    </a:lnTo>
                    <a:lnTo>
                      <a:pt x="225259" y="572024"/>
                    </a:lnTo>
                    <a:lnTo>
                      <a:pt x="394196" y="418779"/>
                    </a:lnTo>
                    <a:lnTo>
                      <a:pt x="412130" y="402548"/>
                    </a:lnTo>
                    <a:lnTo>
                      <a:pt x="413565" y="401204"/>
                    </a:lnTo>
                    <a:lnTo>
                      <a:pt x="412130" y="399859"/>
                    </a:lnTo>
                    <a:lnTo>
                      <a:pt x="394196" y="383628"/>
                    </a:lnTo>
                    <a:lnTo>
                      <a:pt x="235482" y="239440"/>
                    </a:lnTo>
                    <a:lnTo>
                      <a:pt x="225349" y="230473"/>
                    </a:lnTo>
                    <a:lnTo>
                      <a:pt x="253236" y="205187"/>
                    </a:lnTo>
                    <a:lnTo>
                      <a:pt x="394196" y="77139"/>
                    </a:lnTo>
                    <a:lnTo>
                      <a:pt x="412130" y="60909"/>
                    </a:lnTo>
                    <a:lnTo>
                      <a:pt x="413565" y="59563"/>
                    </a:lnTo>
                    <a:lnTo>
                      <a:pt x="412130" y="58219"/>
                    </a:lnTo>
                    <a:lnTo>
                      <a:pt x="394196" y="41988"/>
                    </a:lnTo>
                    <a:lnTo>
                      <a:pt x="347748" y="-246"/>
                    </a:lnTo>
                    <a:cubicBezTo>
                      <a:pt x="345326" y="5673"/>
                      <a:pt x="342815" y="11501"/>
                      <a:pt x="340304" y="17688"/>
                    </a:cubicBezTo>
                    <a:lnTo>
                      <a:pt x="376980" y="50955"/>
                    </a:lnTo>
                    <a:lnTo>
                      <a:pt x="386843" y="59922"/>
                    </a:lnTo>
                    <a:lnTo>
                      <a:pt x="376980" y="68889"/>
                    </a:lnTo>
                    <a:lnTo>
                      <a:pt x="275026" y="161428"/>
                    </a:lnTo>
                    <a:lnTo>
                      <a:pt x="215665" y="215230"/>
                    </a:lnTo>
                    <a:cubicBezTo>
                      <a:pt x="205800" y="232536"/>
                      <a:pt x="195669" y="249662"/>
                      <a:pt x="185536" y="266790"/>
                    </a:cubicBezTo>
                    <a:lnTo>
                      <a:pt x="211898" y="242847"/>
                    </a:lnTo>
                    <a:lnTo>
                      <a:pt x="226604" y="256208"/>
                    </a:lnTo>
                    <a:lnTo>
                      <a:pt x="376980" y="392685"/>
                    </a:lnTo>
                    <a:lnTo>
                      <a:pt x="386843" y="401652"/>
                    </a:lnTo>
                    <a:lnTo>
                      <a:pt x="376980" y="410619"/>
                    </a:lnTo>
                    <a:lnTo>
                      <a:pt x="211898" y="560367"/>
                    </a:lnTo>
                    <a:lnTo>
                      <a:pt x="100439" y="459220"/>
                    </a:lnTo>
                    <a:lnTo>
                      <a:pt x="72374" y="433844"/>
                    </a:lnTo>
                    <a:cubicBezTo>
                      <a:pt x="67979" y="437968"/>
                      <a:pt x="63407" y="441913"/>
                      <a:pt x="58744" y="445679"/>
                    </a:cubicBezTo>
                    <a:lnTo>
                      <a:pt x="89679" y="473746"/>
                    </a:lnTo>
                    <a:lnTo>
                      <a:pt x="198538" y="572382"/>
                    </a:lnTo>
                    <a:lnTo>
                      <a:pt x="29242" y="725358"/>
                    </a:lnTo>
                    <a:lnTo>
                      <a:pt x="11308" y="741588"/>
                    </a:lnTo>
                    <a:lnTo>
                      <a:pt x="9873" y="742933"/>
                    </a:lnTo>
                    <a:lnTo>
                      <a:pt x="11308" y="744279"/>
                    </a:lnTo>
                    <a:lnTo>
                      <a:pt x="29242" y="760509"/>
                    </a:lnTo>
                    <a:lnTo>
                      <a:pt x="198179" y="913753"/>
                    </a:lnTo>
                    <a:lnTo>
                      <a:pt x="29242" y="1067088"/>
                    </a:lnTo>
                    <a:lnTo>
                      <a:pt x="11308" y="1083318"/>
                    </a:lnTo>
                    <a:lnTo>
                      <a:pt x="9873" y="1084663"/>
                    </a:lnTo>
                    <a:lnTo>
                      <a:pt x="11308" y="1086008"/>
                    </a:lnTo>
                    <a:lnTo>
                      <a:pt x="29242" y="1102239"/>
                    </a:lnTo>
                    <a:lnTo>
                      <a:pt x="198179" y="1255573"/>
                    </a:lnTo>
                    <a:lnTo>
                      <a:pt x="29242" y="1408818"/>
                    </a:lnTo>
                    <a:lnTo>
                      <a:pt x="11308" y="1425048"/>
                    </a:lnTo>
                    <a:lnTo>
                      <a:pt x="9873" y="1426393"/>
                    </a:lnTo>
                    <a:lnTo>
                      <a:pt x="11308" y="1427738"/>
                    </a:lnTo>
                    <a:lnTo>
                      <a:pt x="29242" y="1443968"/>
                    </a:lnTo>
                    <a:lnTo>
                      <a:pt x="198179" y="1597303"/>
                    </a:lnTo>
                    <a:lnTo>
                      <a:pt x="29242" y="1750637"/>
                    </a:lnTo>
                    <a:lnTo>
                      <a:pt x="11308" y="1766867"/>
                    </a:lnTo>
                    <a:lnTo>
                      <a:pt x="9873" y="1768213"/>
                    </a:lnTo>
                    <a:lnTo>
                      <a:pt x="11308" y="1769557"/>
                    </a:lnTo>
                    <a:lnTo>
                      <a:pt x="29242" y="1785788"/>
                    </a:lnTo>
                    <a:lnTo>
                      <a:pt x="198179" y="1939122"/>
                    </a:lnTo>
                    <a:lnTo>
                      <a:pt x="29242" y="2092457"/>
                    </a:lnTo>
                    <a:lnTo>
                      <a:pt x="11308" y="2108777"/>
                    </a:lnTo>
                    <a:lnTo>
                      <a:pt x="10" y="2118999"/>
                    </a:lnTo>
                    <a:lnTo>
                      <a:pt x="423787" y="2118999"/>
                    </a:lnTo>
                    <a:lnTo>
                      <a:pt x="412489" y="2108777"/>
                    </a:lnTo>
                    <a:close/>
                    <a:moveTo>
                      <a:pt x="47176" y="751900"/>
                    </a:moveTo>
                    <a:lnTo>
                      <a:pt x="37313" y="742933"/>
                    </a:lnTo>
                    <a:lnTo>
                      <a:pt x="47176" y="733967"/>
                    </a:lnTo>
                    <a:lnTo>
                      <a:pt x="212258" y="584129"/>
                    </a:lnTo>
                    <a:lnTo>
                      <a:pt x="377338" y="733967"/>
                    </a:lnTo>
                    <a:lnTo>
                      <a:pt x="387202" y="742933"/>
                    </a:lnTo>
                    <a:lnTo>
                      <a:pt x="377338" y="751900"/>
                    </a:lnTo>
                    <a:lnTo>
                      <a:pt x="211898" y="902096"/>
                    </a:lnTo>
                    <a:close/>
                    <a:moveTo>
                      <a:pt x="47176" y="1093630"/>
                    </a:moveTo>
                    <a:lnTo>
                      <a:pt x="37313" y="1084663"/>
                    </a:lnTo>
                    <a:lnTo>
                      <a:pt x="47176" y="1075696"/>
                    </a:lnTo>
                    <a:lnTo>
                      <a:pt x="212258" y="925948"/>
                    </a:lnTo>
                    <a:lnTo>
                      <a:pt x="377338" y="1075696"/>
                    </a:lnTo>
                    <a:lnTo>
                      <a:pt x="387202" y="1084663"/>
                    </a:lnTo>
                    <a:lnTo>
                      <a:pt x="377338" y="1093630"/>
                    </a:lnTo>
                    <a:lnTo>
                      <a:pt x="212258" y="1243468"/>
                    </a:lnTo>
                    <a:close/>
                    <a:moveTo>
                      <a:pt x="47176" y="1435360"/>
                    </a:moveTo>
                    <a:lnTo>
                      <a:pt x="37313" y="1426393"/>
                    </a:lnTo>
                    <a:lnTo>
                      <a:pt x="47176" y="1417426"/>
                    </a:lnTo>
                    <a:lnTo>
                      <a:pt x="212258" y="1267679"/>
                    </a:lnTo>
                    <a:lnTo>
                      <a:pt x="377338" y="1417426"/>
                    </a:lnTo>
                    <a:lnTo>
                      <a:pt x="387202" y="1426393"/>
                    </a:lnTo>
                    <a:lnTo>
                      <a:pt x="377338" y="1435360"/>
                    </a:lnTo>
                    <a:lnTo>
                      <a:pt x="212258" y="1585197"/>
                    </a:lnTo>
                    <a:close/>
                    <a:moveTo>
                      <a:pt x="47176" y="1777180"/>
                    </a:moveTo>
                    <a:lnTo>
                      <a:pt x="37313" y="1768213"/>
                    </a:lnTo>
                    <a:lnTo>
                      <a:pt x="47176" y="1759246"/>
                    </a:lnTo>
                    <a:lnTo>
                      <a:pt x="212258" y="1609408"/>
                    </a:lnTo>
                    <a:lnTo>
                      <a:pt x="377338" y="1759246"/>
                    </a:lnTo>
                    <a:lnTo>
                      <a:pt x="387202" y="1768213"/>
                    </a:lnTo>
                    <a:lnTo>
                      <a:pt x="377338" y="1777180"/>
                    </a:lnTo>
                    <a:lnTo>
                      <a:pt x="212258" y="1927017"/>
                    </a:lnTo>
                    <a:close/>
                    <a:moveTo>
                      <a:pt x="47176" y="2101065"/>
                    </a:moveTo>
                    <a:lnTo>
                      <a:pt x="211898" y="1951228"/>
                    </a:lnTo>
                    <a:lnTo>
                      <a:pt x="376980" y="2101065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91" name="Google Shape;1591;p7"/>
              <p:cNvSpPr/>
              <p:nvPr/>
            </p:nvSpPr>
            <p:spPr>
              <a:xfrm>
                <a:off x="12055626" y="4447598"/>
                <a:ext cx="17933" cy="2412105"/>
              </a:xfrm>
              <a:custGeom>
                <a:rect b="b" l="l" r="r" t="t"/>
                <a:pathLst>
                  <a:path extrusionOk="0" h="2412105" w="17933">
                    <a:moveTo>
                      <a:pt x="10" y="42347"/>
                    </a:moveTo>
                    <a:lnTo>
                      <a:pt x="10" y="2411859"/>
                    </a:lnTo>
                    <a:lnTo>
                      <a:pt x="17944" y="2411859"/>
                    </a:lnTo>
                    <a:lnTo>
                      <a:pt x="17944" y="-246"/>
                    </a:lnTo>
                    <a:cubicBezTo>
                      <a:pt x="11667" y="13922"/>
                      <a:pt x="6108" y="28179"/>
                      <a:pt x="10" y="42347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92" name="Google Shape;1592;p7"/>
              <p:cNvSpPr/>
              <p:nvPr/>
            </p:nvSpPr>
            <p:spPr>
              <a:xfrm>
                <a:off x="11955286" y="4688361"/>
                <a:ext cx="106347" cy="17933"/>
              </a:xfrm>
              <a:custGeom>
                <a:rect b="b" l="l" r="r" t="t"/>
                <a:pathLst>
                  <a:path extrusionOk="0" h="17933" w="106347">
                    <a:moveTo>
                      <a:pt x="10" y="17688"/>
                    </a:moveTo>
                    <a:lnTo>
                      <a:pt x="106358" y="17688"/>
                    </a:lnTo>
                    <a:lnTo>
                      <a:pt x="106358" y="-246"/>
                    </a:lnTo>
                    <a:lnTo>
                      <a:pt x="8977" y="-246"/>
                    </a:lnTo>
                    <a:cubicBezTo>
                      <a:pt x="6018" y="6031"/>
                      <a:pt x="2969" y="11949"/>
                      <a:pt x="10" y="17688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93" name="Google Shape;1593;p7"/>
              <p:cNvSpPr/>
              <p:nvPr/>
            </p:nvSpPr>
            <p:spPr>
              <a:xfrm>
                <a:off x="11754965" y="5030360"/>
                <a:ext cx="306937" cy="17933"/>
              </a:xfrm>
              <a:custGeom>
                <a:rect b="b" l="l" r="r" t="t"/>
                <a:pathLst>
                  <a:path extrusionOk="0" h="17933" w="306937">
                    <a:moveTo>
                      <a:pt x="7452" y="7465"/>
                    </a:moveTo>
                    <a:cubicBezTo>
                      <a:pt x="5120" y="10963"/>
                      <a:pt x="2609" y="14370"/>
                      <a:pt x="10" y="17688"/>
                    </a:cubicBezTo>
                    <a:lnTo>
                      <a:pt x="306948" y="17688"/>
                    </a:lnTo>
                    <a:lnTo>
                      <a:pt x="306948" y="-246"/>
                    </a:lnTo>
                    <a:lnTo>
                      <a:pt x="12652" y="-246"/>
                    </a:lnTo>
                    <a:cubicBezTo>
                      <a:pt x="10590" y="2264"/>
                      <a:pt x="8977" y="4954"/>
                      <a:pt x="7452" y="7465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94" name="Google Shape;1594;p7"/>
              <p:cNvSpPr/>
              <p:nvPr/>
            </p:nvSpPr>
            <p:spPr>
              <a:xfrm>
                <a:off x="11685112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-1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-1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95" name="Google Shape;1595;p7"/>
              <p:cNvSpPr/>
              <p:nvPr/>
            </p:nvSpPr>
            <p:spPr>
              <a:xfrm>
                <a:off x="11685112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-1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-1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96" name="Google Shape;1596;p7"/>
              <p:cNvSpPr/>
              <p:nvPr/>
            </p:nvSpPr>
            <p:spPr>
              <a:xfrm>
                <a:off x="11685112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-1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-1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97" name="Google Shape;1597;p7"/>
              <p:cNvSpPr/>
              <p:nvPr/>
            </p:nvSpPr>
            <p:spPr>
              <a:xfrm>
                <a:off x="11685112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-1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-1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98" name="Google Shape;1598;p7"/>
              <p:cNvSpPr/>
              <p:nvPr/>
            </p:nvSpPr>
            <p:spPr>
              <a:xfrm>
                <a:off x="148974" y="5129086"/>
                <a:ext cx="142753" cy="118273"/>
              </a:xfrm>
              <a:custGeom>
                <a:rect b="b" l="l" r="r" t="t"/>
                <a:pathLst>
                  <a:path extrusionOk="0" h="118273" w="142753">
                    <a:moveTo>
                      <a:pt x="10" y="-246"/>
                    </a:moveTo>
                    <a:lnTo>
                      <a:pt x="10" y="49789"/>
                    </a:lnTo>
                    <a:cubicBezTo>
                      <a:pt x="42872" y="74117"/>
                      <a:pt x="85525" y="96866"/>
                      <a:pt x="127968" y="118028"/>
                    </a:cubicBezTo>
                    <a:lnTo>
                      <a:pt x="142763" y="104578"/>
                    </a:lnTo>
                    <a:cubicBezTo>
                      <a:pt x="89316" y="78412"/>
                      <a:pt x="40973" y="42921"/>
                      <a:pt x="10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599" name="Google Shape;1599;p7"/>
              <p:cNvSpPr/>
              <p:nvPr/>
            </p:nvSpPr>
            <p:spPr>
              <a:xfrm>
                <a:off x="294238" y="5242069"/>
                <a:ext cx="147147" cy="80074"/>
              </a:xfrm>
              <a:custGeom>
                <a:rect b="b" l="l" r="r" t="t"/>
                <a:pathLst>
                  <a:path extrusionOk="0" h="80074" w="147147">
                    <a:moveTo>
                      <a:pt x="15254" y="-246"/>
                    </a:moveTo>
                    <a:lnTo>
                      <a:pt x="10" y="13653"/>
                    </a:lnTo>
                    <a:cubicBezTo>
                      <a:pt x="49447" y="37864"/>
                      <a:pt x="98496" y="59922"/>
                      <a:pt x="147157" y="79829"/>
                    </a:cubicBezTo>
                    <a:lnTo>
                      <a:pt x="84389" y="22530"/>
                    </a:lnTo>
                    <a:cubicBezTo>
                      <a:pt x="60678" y="17132"/>
                      <a:pt x="37530" y="9501"/>
                      <a:pt x="15254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600" name="Google Shape;1600;p7"/>
              <p:cNvSpPr/>
              <p:nvPr/>
            </p:nvSpPr>
            <p:spPr>
              <a:xfrm>
                <a:off x="1413491" y="5405087"/>
                <a:ext cx="69403" cy="18561"/>
              </a:xfrm>
              <a:custGeom>
                <a:rect b="b" l="l" r="r" t="t"/>
                <a:pathLst>
                  <a:path extrusionOk="0" h="18561" w="69403">
                    <a:moveTo>
                      <a:pt x="10" y="2354"/>
                    </a:moveTo>
                    <a:lnTo>
                      <a:pt x="10" y="18316"/>
                    </a:lnTo>
                    <a:lnTo>
                      <a:pt x="17944" y="13922"/>
                    </a:lnTo>
                    <a:cubicBezTo>
                      <a:pt x="23952" y="12487"/>
                      <a:pt x="29959" y="10873"/>
                      <a:pt x="35878" y="9259"/>
                    </a:cubicBezTo>
                    <a:cubicBezTo>
                      <a:pt x="41796" y="7645"/>
                      <a:pt x="49597" y="5583"/>
                      <a:pt x="56412" y="3610"/>
                    </a:cubicBezTo>
                    <a:lnTo>
                      <a:pt x="69414" y="-246"/>
                    </a:lnTo>
                    <a:cubicBezTo>
                      <a:pt x="46485" y="3619"/>
                      <a:pt x="23162" y="4489"/>
                      <a:pt x="10" y="2354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601" name="Google Shape;1601;p7"/>
              <p:cNvSpPr/>
              <p:nvPr/>
            </p:nvSpPr>
            <p:spPr>
              <a:xfrm>
                <a:off x="2851876" y="4289870"/>
                <a:ext cx="178352" cy="77832"/>
              </a:xfrm>
              <a:custGeom>
                <a:rect b="b" l="l" r="r" t="t"/>
                <a:pathLst>
                  <a:path extrusionOk="0" h="77832" w="178352">
                    <a:moveTo>
                      <a:pt x="53722" y="43692"/>
                    </a:moveTo>
                    <a:cubicBezTo>
                      <a:pt x="37761" y="51493"/>
                      <a:pt x="22606" y="60102"/>
                      <a:pt x="7452" y="69158"/>
                    </a:cubicBezTo>
                    <a:cubicBezTo>
                      <a:pt x="5273" y="72216"/>
                      <a:pt x="2771" y="75040"/>
                      <a:pt x="10" y="77587"/>
                    </a:cubicBezTo>
                    <a:lnTo>
                      <a:pt x="7093" y="74718"/>
                    </a:lnTo>
                    <a:cubicBezTo>
                      <a:pt x="23593" y="68172"/>
                      <a:pt x="40540" y="62164"/>
                      <a:pt x="57757" y="56784"/>
                    </a:cubicBezTo>
                    <a:cubicBezTo>
                      <a:pt x="97175" y="44284"/>
                      <a:pt x="137491" y="34842"/>
                      <a:pt x="178362" y="28538"/>
                    </a:cubicBezTo>
                    <a:lnTo>
                      <a:pt x="146619" y="-246"/>
                    </a:lnTo>
                    <a:cubicBezTo>
                      <a:pt x="116311" y="15715"/>
                      <a:pt x="84568" y="28717"/>
                      <a:pt x="53722" y="43692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602" name="Google Shape;1602;p7"/>
              <p:cNvSpPr/>
              <p:nvPr/>
            </p:nvSpPr>
            <p:spPr>
              <a:xfrm>
                <a:off x="2695941" y="4423208"/>
                <a:ext cx="35867" cy="26900"/>
              </a:xfrm>
              <a:custGeom>
                <a:rect b="b" l="l" r="r" t="t"/>
                <a:pathLst>
                  <a:path extrusionOk="0" h="26900" w="35867">
                    <a:moveTo>
                      <a:pt x="10" y="-246"/>
                    </a:moveTo>
                    <a:lnTo>
                      <a:pt x="10" y="26655"/>
                    </a:lnTo>
                    <a:cubicBezTo>
                      <a:pt x="5928" y="22709"/>
                      <a:pt x="11936" y="18943"/>
                      <a:pt x="17944" y="15177"/>
                    </a:cubicBezTo>
                    <a:cubicBezTo>
                      <a:pt x="23952" y="11411"/>
                      <a:pt x="30049" y="7824"/>
                      <a:pt x="35878" y="4148"/>
                    </a:cubicBezTo>
                    <a:cubicBezTo>
                      <a:pt x="23799" y="4013"/>
                      <a:pt x="11766" y="2534"/>
                      <a:pt x="10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603" name="Google Shape;1603;p7"/>
              <p:cNvSpPr/>
              <p:nvPr/>
            </p:nvSpPr>
            <p:spPr>
              <a:xfrm>
                <a:off x="3015074" y="4242794"/>
                <a:ext cx="81419" cy="72632"/>
              </a:xfrm>
              <a:custGeom>
                <a:rect b="b" l="l" r="r" t="t"/>
                <a:pathLst>
                  <a:path extrusionOk="0" h="72632" w="81419">
                    <a:moveTo>
                      <a:pt x="51659" y="8990"/>
                    </a:moveTo>
                    <a:lnTo>
                      <a:pt x="42065" y="11321"/>
                    </a:lnTo>
                    <a:cubicBezTo>
                      <a:pt x="38532" y="13931"/>
                      <a:pt x="34855" y="16325"/>
                      <a:pt x="31036" y="18495"/>
                    </a:cubicBezTo>
                    <a:cubicBezTo>
                      <a:pt x="20813" y="25400"/>
                      <a:pt x="10232" y="31856"/>
                      <a:pt x="10" y="37774"/>
                    </a:cubicBezTo>
                    <a:lnTo>
                      <a:pt x="38209" y="72386"/>
                    </a:lnTo>
                    <a:cubicBezTo>
                      <a:pt x="46728" y="71310"/>
                      <a:pt x="55067" y="70414"/>
                      <a:pt x="63496" y="69696"/>
                    </a:cubicBezTo>
                    <a:cubicBezTo>
                      <a:pt x="69504" y="69158"/>
                      <a:pt x="75422" y="68620"/>
                      <a:pt x="81430" y="68262"/>
                    </a:cubicBezTo>
                    <a:lnTo>
                      <a:pt x="81430" y="-246"/>
                    </a:lnTo>
                    <a:cubicBezTo>
                      <a:pt x="71683" y="3368"/>
                      <a:pt x="61747" y="6452"/>
                      <a:pt x="51659" y="8990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604" name="Google Shape;1604;p7"/>
              <p:cNvSpPr/>
              <p:nvPr/>
            </p:nvSpPr>
            <p:spPr>
              <a:xfrm>
                <a:off x="3977047" y="4668723"/>
                <a:ext cx="403242" cy="464397"/>
              </a:xfrm>
              <a:custGeom>
                <a:rect b="b" l="l" r="r" t="t"/>
                <a:pathLst>
                  <a:path extrusionOk="0" h="464397" w="403242">
                    <a:moveTo>
                      <a:pt x="401908" y="315300"/>
                    </a:moveTo>
                    <a:cubicBezTo>
                      <a:pt x="334566" y="326419"/>
                      <a:pt x="260499" y="302478"/>
                      <a:pt x="229474" y="238095"/>
                    </a:cubicBezTo>
                    <a:cubicBezTo>
                      <a:pt x="223107" y="224573"/>
                      <a:pt x="215862" y="211481"/>
                      <a:pt x="207774" y="198910"/>
                    </a:cubicBezTo>
                    <a:cubicBezTo>
                      <a:pt x="206967" y="197654"/>
                      <a:pt x="205891" y="196219"/>
                      <a:pt x="204725" y="194695"/>
                    </a:cubicBezTo>
                    <a:lnTo>
                      <a:pt x="202752" y="192723"/>
                    </a:lnTo>
                    <a:cubicBezTo>
                      <a:pt x="190468" y="179631"/>
                      <a:pt x="178362" y="166629"/>
                      <a:pt x="165002" y="154434"/>
                    </a:cubicBezTo>
                    <a:cubicBezTo>
                      <a:pt x="134245" y="126367"/>
                      <a:pt x="100709" y="101439"/>
                      <a:pt x="69504" y="73731"/>
                    </a:cubicBezTo>
                    <a:cubicBezTo>
                      <a:pt x="44172" y="51619"/>
                      <a:pt x="21324" y="26808"/>
                      <a:pt x="1355" y="-246"/>
                    </a:cubicBezTo>
                    <a:lnTo>
                      <a:pt x="1355" y="27641"/>
                    </a:lnTo>
                    <a:lnTo>
                      <a:pt x="10" y="28897"/>
                    </a:lnTo>
                    <a:lnTo>
                      <a:pt x="1355" y="30152"/>
                    </a:lnTo>
                    <a:lnTo>
                      <a:pt x="1355" y="94893"/>
                    </a:lnTo>
                    <a:lnTo>
                      <a:pt x="19289" y="111930"/>
                    </a:lnTo>
                    <a:cubicBezTo>
                      <a:pt x="45831" y="137038"/>
                      <a:pt x="72436" y="162388"/>
                      <a:pt x="99095" y="187970"/>
                    </a:cubicBezTo>
                    <a:lnTo>
                      <a:pt x="148861" y="235494"/>
                    </a:lnTo>
                    <a:lnTo>
                      <a:pt x="161863" y="247869"/>
                    </a:lnTo>
                    <a:cubicBezTo>
                      <a:pt x="202214" y="286158"/>
                      <a:pt x="242566" y="324357"/>
                      <a:pt x="284082" y="361659"/>
                    </a:cubicBezTo>
                    <a:lnTo>
                      <a:pt x="303989" y="379593"/>
                    </a:lnTo>
                    <a:cubicBezTo>
                      <a:pt x="314570" y="389098"/>
                      <a:pt x="325151" y="398424"/>
                      <a:pt x="335732" y="407749"/>
                    </a:cubicBezTo>
                    <a:lnTo>
                      <a:pt x="349272" y="419586"/>
                    </a:lnTo>
                    <a:lnTo>
                      <a:pt x="383974" y="449177"/>
                    </a:lnTo>
                    <a:lnTo>
                      <a:pt x="401908" y="464151"/>
                    </a:lnTo>
                    <a:lnTo>
                      <a:pt x="401908" y="371613"/>
                    </a:lnTo>
                    <a:lnTo>
                      <a:pt x="403253" y="370358"/>
                    </a:lnTo>
                    <a:lnTo>
                      <a:pt x="401908" y="369102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605" name="Google Shape;1605;p7"/>
              <p:cNvSpPr/>
              <p:nvPr/>
            </p:nvSpPr>
            <p:spPr>
              <a:xfrm>
                <a:off x="6542307" y="4203250"/>
                <a:ext cx="194403" cy="350607"/>
              </a:xfrm>
              <a:custGeom>
                <a:rect b="b" l="l" r="r" t="t"/>
                <a:pathLst>
                  <a:path extrusionOk="0" h="350607" w="194403">
                    <a:moveTo>
                      <a:pt x="36147" y="143404"/>
                    </a:moveTo>
                    <a:lnTo>
                      <a:pt x="19289" y="143404"/>
                    </a:lnTo>
                    <a:lnTo>
                      <a:pt x="19289" y="117221"/>
                    </a:lnTo>
                    <a:cubicBezTo>
                      <a:pt x="13398" y="119077"/>
                      <a:pt x="7408" y="120637"/>
                      <a:pt x="1355" y="121884"/>
                    </a:cubicBezTo>
                    <a:lnTo>
                      <a:pt x="1355" y="150937"/>
                    </a:lnTo>
                    <a:lnTo>
                      <a:pt x="10" y="152192"/>
                    </a:lnTo>
                    <a:lnTo>
                      <a:pt x="1355" y="153447"/>
                    </a:lnTo>
                    <a:lnTo>
                      <a:pt x="1355" y="350361"/>
                    </a:lnTo>
                    <a:cubicBezTo>
                      <a:pt x="7453" y="340498"/>
                      <a:pt x="13371" y="330634"/>
                      <a:pt x="19289" y="320681"/>
                    </a:cubicBezTo>
                    <a:cubicBezTo>
                      <a:pt x="38837" y="288220"/>
                      <a:pt x="57963" y="255339"/>
                      <a:pt x="76678" y="222044"/>
                    </a:cubicBezTo>
                    <a:cubicBezTo>
                      <a:pt x="79726" y="216754"/>
                      <a:pt x="82775" y="211374"/>
                      <a:pt x="85644" y="205993"/>
                    </a:cubicBezTo>
                    <a:cubicBezTo>
                      <a:pt x="93957" y="191225"/>
                      <a:pt x="102143" y="176286"/>
                      <a:pt x="110214" y="161159"/>
                    </a:cubicBezTo>
                    <a:lnTo>
                      <a:pt x="119987" y="143225"/>
                    </a:lnTo>
                    <a:cubicBezTo>
                      <a:pt x="145337" y="96059"/>
                      <a:pt x="170140" y="48238"/>
                      <a:pt x="194413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606" name="Google Shape;1606;p7"/>
              <p:cNvSpPr/>
              <p:nvPr/>
            </p:nvSpPr>
            <p:spPr>
              <a:xfrm>
                <a:off x="6798313" y="3670614"/>
                <a:ext cx="147147" cy="269097"/>
              </a:xfrm>
              <a:custGeom>
                <a:rect b="b" l="l" r="r" t="t"/>
                <a:pathLst>
                  <a:path extrusionOk="0" h="269097" w="147147">
                    <a:moveTo>
                      <a:pt x="145543" y="292"/>
                    </a:moveTo>
                    <a:lnTo>
                      <a:pt x="145005" y="-246"/>
                    </a:lnTo>
                    <a:cubicBezTo>
                      <a:pt x="137832" y="13384"/>
                      <a:pt x="130057" y="26834"/>
                      <a:pt x="121691" y="40105"/>
                    </a:cubicBezTo>
                    <a:cubicBezTo>
                      <a:pt x="99013" y="76923"/>
                      <a:pt x="63217" y="103771"/>
                      <a:pt x="21530" y="115248"/>
                    </a:cubicBezTo>
                    <a:lnTo>
                      <a:pt x="12563" y="123498"/>
                    </a:lnTo>
                    <a:cubicBezTo>
                      <a:pt x="10653" y="152542"/>
                      <a:pt x="6457" y="181379"/>
                      <a:pt x="10" y="209760"/>
                    </a:cubicBezTo>
                    <a:lnTo>
                      <a:pt x="65109" y="268852"/>
                    </a:lnTo>
                    <a:cubicBezTo>
                      <a:pt x="86272" y="223120"/>
                      <a:pt x="107192" y="177272"/>
                      <a:pt x="127878" y="131299"/>
                    </a:cubicBezTo>
                    <a:cubicBezTo>
                      <a:pt x="133886" y="118028"/>
                      <a:pt x="139804" y="104398"/>
                      <a:pt x="145812" y="91396"/>
                    </a:cubicBezTo>
                    <a:lnTo>
                      <a:pt x="145812" y="2803"/>
                    </a:lnTo>
                    <a:lnTo>
                      <a:pt x="147157" y="154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607" name="Google Shape;1607;p7"/>
              <p:cNvSpPr/>
              <p:nvPr/>
            </p:nvSpPr>
            <p:spPr>
              <a:xfrm>
                <a:off x="7825924" y="2305488"/>
                <a:ext cx="10580" cy="6994"/>
              </a:xfrm>
              <a:custGeom>
                <a:rect b="b" l="l" r="r" t="t"/>
                <a:pathLst>
                  <a:path extrusionOk="0" h="6994" w="10580">
                    <a:moveTo>
                      <a:pt x="10" y="-246"/>
                    </a:moveTo>
                    <a:lnTo>
                      <a:pt x="10591" y="-246"/>
                    </a:lnTo>
                    <a:cubicBezTo>
                      <a:pt x="7004" y="1996"/>
                      <a:pt x="3507" y="4417"/>
                      <a:pt x="10" y="6748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608" name="Google Shape;1608;p7"/>
              <p:cNvSpPr/>
              <p:nvPr/>
            </p:nvSpPr>
            <p:spPr>
              <a:xfrm>
                <a:off x="7840002" y="2298852"/>
                <a:ext cx="5021" cy="4304"/>
              </a:xfrm>
              <a:custGeom>
                <a:rect b="b" l="l" r="r" t="t"/>
                <a:pathLst>
                  <a:path extrusionOk="0" h="4304" w="5021">
                    <a:moveTo>
                      <a:pt x="3866" y="-246"/>
                    </a:moveTo>
                    <a:lnTo>
                      <a:pt x="5031" y="830"/>
                    </a:lnTo>
                    <a:lnTo>
                      <a:pt x="10" y="405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609" name="Google Shape;1609;p7"/>
              <p:cNvSpPr/>
              <p:nvPr/>
            </p:nvSpPr>
            <p:spPr>
              <a:xfrm>
                <a:off x="9106760" y="2638072"/>
                <a:ext cx="146430" cy="248383"/>
              </a:xfrm>
              <a:custGeom>
                <a:rect b="b" l="l" r="r" t="t"/>
                <a:pathLst>
                  <a:path extrusionOk="0" h="248383" w="146430">
                    <a:moveTo>
                      <a:pt x="120705" y="177837"/>
                    </a:moveTo>
                    <a:cubicBezTo>
                      <a:pt x="88424" y="128161"/>
                      <a:pt x="56592" y="78035"/>
                      <a:pt x="22696" y="29435"/>
                    </a:cubicBezTo>
                    <a:lnTo>
                      <a:pt x="19379" y="26475"/>
                    </a:lnTo>
                    <a:lnTo>
                      <a:pt x="19379" y="24772"/>
                    </a:lnTo>
                    <a:cubicBezTo>
                      <a:pt x="14357" y="17598"/>
                      <a:pt x="9426" y="10425"/>
                      <a:pt x="4314" y="3341"/>
                    </a:cubicBezTo>
                    <a:lnTo>
                      <a:pt x="1445" y="-246"/>
                    </a:lnTo>
                    <a:lnTo>
                      <a:pt x="1445" y="7555"/>
                    </a:lnTo>
                    <a:lnTo>
                      <a:pt x="10" y="8900"/>
                    </a:lnTo>
                    <a:lnTo>
                      <a:pt x="1445" y="10245"/>
                    </a:lnTo>
                    <a:lnTo>
                      <a:pt x="1445" y="95252"/>
                    </a:lnTo>
                    <a:cubicBezTo>
                      <a:pt x="7453" y="102963"/>
                      <a:pt x="13460" y="110765"/>
                      <a:pt x="19379" y="118566"/>
                    </a:cubicBezTo>
                    <a:cubicBezTo>
                      <a:pt x="51122" y="160414"/>
                      <a:pt x="82327" y="203599"/>
                      <a:pt x="112904" y="248138"/>
                    </a:cubicBezTo>
                    <a:lnTo>
                      <a:pt x="146441" y="21774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610" name="Google Shape;1610;p7"/>
              <p:cNvSpPr/>
              <p:nvPr/>
            </p:nvSpPr>
            <p:spPr>
              <a:xfrm>
                <a:off x="9229698" y="2871391"/>
                <a:ext cx="280216" cy="494078"/>
              </a:xfrm>
              <a:custGeom>
                <a:rect b="b" l="l" r="r" t="t"/>
                <a:pathLst>
                  <a:path extrusionOk="0" h="494078" w="280216">
                    <a:moveTo>
                      <a:pt x="279061" y="301850"/>
                    </a:moveTo>
                    <a:lnTo>
                      <a:pt x="275294" y="299070"/>
                    </a:lnTo>
                    <a:cubicBezTo>
                      <a:pt x="176658" y="218368"/>
                      <a:pt x="102860" y="107447"/>
                      <a:pt x="33187" y="-246"/>
                    </a:cubicBezTo>
                    <a:lnTo>
                      <a:pt x="10" y="29883"/>
                    </a:lnTo>
                    <a:cubicBezTo>
                      <a:pt x="17585" y="55645"/>
                      <a:pt x="34890" y="81801"/>
                      <a:pt x="52017" y="108344"/>
                    </a:cubicBezTo>
                    <a:lnTo>
                      <a:pt x="63585" y="126278"/>
                    </a:lnTo>
                    <a:cubicBezTo>
                      <a:pt x="85464" y="160468"/>
                      <a:pt x="107074" y="195296"/>
                      <a:pt x="128416" y="230742"/>
                    </a:cubicBezTo>
                    <a:cubicBezTo>
                      <a:pt x="131644" y="235943"/>
                      <a:pt x="134782" y="241144"/>
                      <a:pt x="137921" y="246434"/>
                    </a:cubicBezTo>
                    <a:cubicBezTo>
                      <a:pt x="172264" y="303581"/>
                      <a:pt x="205980" y="362018"/>
                      <a:pt x="239157" y="421738"/>
                    </a:cubicBezTo>
                    <a:cubicBezTo>
                      <a:pt x="244448" y="431153"/>
                      <a:pt x="249649" y="440568"/>
                      <a:pt x="254849" y="450073"/>
                    </a:cubicBezTo>
                    <a:cubicBezTo>
                      <a:pt x="256912" y="453750"/>
                      <a:pt x="258975" y="457426"/>
                      <a:pt x="260947" y="461103"/>
                    </a:cubicBezTo>
                    <a:cubicBezTo>
                      <a:pt x="262920" y="464779"/>
                      <a:pt x="263547" y="465676"/>
                      <a:pt x="264713" y="468007"/>
                    </a:cubicBezTo>
                    <a:cubicBezTo>
                      <a:pt x="265431" y="469101"/>
                      <a:pt x="266058" y="470240"/>
                      <a:pt x="266597" y="471415"/>
                    </a:cubicBezTo>
                    <a:lnTo>
                      <a:pt x="278881" y="493832"/>
                    </a:lnTo>
                    <a:lnTo>
                      <a:pt x="278881" y="460296"/>
                    </a:lnTo>
                    <a:lnTo>
                      <a:pt x="280226" y="459040"/>
                    </a:lnTo>
                    <a:lnTo>
                      <a:pt x="278881" y="457785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611" name="Google Shape;1611;p7"/>
              <p:cNvSpPr/>
              <p:nvPr/>
            </p:nvSpPr>
            <p:spPr>
              <a:xfrm>
                <a:off x="10390467" y="4843937"/>
                <a:ext cx="82764" cy="173241"/>
              </a:xfrm>
              <a:custGeom>
                <a:rect b="b" l="l" r="r" t="t"/>
                <a:pathLst>
                  <a:path extrusionOk="0" h="173241" w="82764">
                    <a:moveTo>
                      <a:pt x="62778" y="94176"/>
                    </a:moveTo>
                    <a:cubicBezTo>
                      <a:pt x="39195" y="64531"/>
                      <a:pt x="18213" y="32941"/>
                      <a:pt x="10" y="-246"/>
                    </a:cubicBezTo>
                    <a:lnTo>
                      <a:pt x="10" y="141970"/>
                    </a:lnTo>
                    <a:cubicBezTo>
                      <a:pt x="5928" y="150130"/>
                      <a:pt x="11935" y="158200"/>
                      <a:pt x="17944" y="166180"/>
                    </a:cubicBezTo>
                    <a:lnTo>
                      <a:pt x="23054" y="172995"/>
                    </a:lnTo>
                    <a:lnTo>
                      <a:pt x="82774" y="119194"/>
                    </a:lnTo>
                    <a:cubicBezTo>
                      <a:pt x="76049" y="110675"/>
                      <a:pt x="69234" y="102605"/>
                      <a:pt x="62778" y="9417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612" name="Google Shape;1612;p7"/>
              <p:cNvSpPr/>
              <p:nvPr/>
            </p:nvSpPr>
            <p:spPr>
              <a:xfrm>
                <a:off x="10423823" y="4976289"/>
                <a:ext cx="367374" cy="397594"/>
              </a:xfrm>
              <a:custGeom>
                <a:rect b="b" l="l" r="r" t="t"/>
                <a:pathLst>
                  <a:path extrusionOk="0" h="397594" w="367374">
                    <a:moveTo>
                      <a:pt x="249381" y="217023"/>
                    </a:moveTo>
                    <a:cubicBezTo>
                      <a:pt x="234944" y="188212"/>
                      <a:pt x="221852" y="159070"/>
                      <a:pt x="210106" y="129596"/>
                    </a:cubicBezTo>
                    <a:cubicBezTo>
                      <a:pt x="155945" y="91997"/>
                      <a:pt x="106089" y="48444"/>
                      <a:pt x="61613" y="-246"/>
                    </a:cubicBezTo>
                    <a:lnTo>
                      <a:pt x="1982" y="53556"/>
                    </a:lnTo>
                    <a:lnTo>
                      <a:pt x="10" y="53556"/>
                    </a:lnTo>
                    <a:lnTo>
                      <a:pt x="818" y="54632"/>
                    </a:lnTo>
                    <a:cubicBezTo>
                      <a:pt x="5211" y="60281"/>
                      <a:pt x="9785" y="65930"/>
                      <a:pt x="13999" y="71490"/>
                    </a:cubicBezTo>
                    <a:cubicBezTo>
                      <a:pt x="24669" y="85209"/>
                      <a:pt x="35520" y="98390"/>
                      <a:pt x="46369" y="111751"/>
                    </a:cubicBezTo>
                    <a:cubicBezTo>
                      <a:pt x="141867" y="227155"/>
                      <a:pt x="242117" y="321398"/>
                      <a:pt x="349451" y="386767"/>
                    </a:cubicBezTo>
                    <a:lnTo>
                      <a:pt x="349451" y="386767"/>
                    </a:lnTo>
                    <a:cubicBezTo>
                      <a:pt x="355369" y="390354"/>
                      <a:pt x="361378" y="393941"/>
                      <a:pt x="367385" y="397348"/>
                    </a:cubicBezTo>
                    <a:lnTo>
                      <a:pt x="367385" y="389637"/>
                    </a:lnTo>
                    <a:cubicBezTo>
                      <a:pt x="319950" y="338104"/>
                      <a:pt x="280137" y="279962"/>
                      <a:pt x="249381" y="217023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613" name="Google Shape;1613;p7"/>
              <p:cNvSpPr/>
              <p:nvPr/>
            </p:nvSpPr>
            <p:spPr>
              <a:xfrm>
                <a:off x="11673365" y="4642181"/>
                <a:ext cx="329266" cy="563750"/>
              </a:xfrm>
              <a:custGeom>
                <a:rect b="b" l="l" r="r" t="t"/>
                <a:pathLst>
                  <a:path extrusionOk="0" h="563750" w="329266">
                    <a:moveTo>
                      <a:pt x="89052" y="395644"/>
                    </a:moveTo>
                    <a:cubicBezTo>
                      <a:pt x="67711" y="428338"/>
                      <a:pt x="36506" y="453445"/>
                      <a:pt x="10" y="467380"/>
                    </a:cubicBezTo>
                    <a:lnTo>
                      <a:pt x="10" y="563505"/>
                    </a:lnTo>
                    <a:cubicBezTo>
                      <a:pt x="6018" y="556959"/>
                      <a:pt x="12026" y="550324"/>
                      <a:pt x="17944" y="543509"/>
                    </a:cubicBezTo>
                    <a:cubicBezTo>
                      <a:pt x="38299" y="520195"/>
                      <a:pt x="58385" y="495536"/>
                      <a:pt x="78023" y="469263"/>
                    </a:cubicBezTo>
                    <a:cubicBezTo>
                      <a:pt x="81610" y="464537"/>
                      <a:pt x="85196" y="459695"/>
                      <a:pt x="88783" y="454737"/>
                    </a:cubicBezTo>
                    <a:cubicBezTo>
                      <a:pt x="100171" y="439071"/>
                      <a:pt x="111469" y="422877"/>
                      <a:pt x="122678" y="406135"/>
                    </a:cubicBezTo>
                    <a:lnTo>
                      <a:pt x="134514" y="388202"/>
                    </a:lnTo>
                    <a:cubicBezTo>
                      <a:pt x="152807" y="360108"/>
                      <a:pt x="170741" y="330607"/>
                      <a:pt x="188315" y="299698"/>
                    </a:cubicBezTo>
                    <a:cubicBezTo>
                      <a:pt x="197282" y="284006"/>
                      <a:pt x="206249" y="267955"/>
                      <a:pt x="215216" y="251725"/>
                    </a:cubicBezTo>
                    <a:cubicBezTo>
                      <a:pt x="218176" y="246345"/>
                      <a:pt x="221045" y="240875"/>
                      <a:pt x="224183" y="235405"/>
                    </a:cubicBezTo>
                    <a:cubicBezTo>
                      <a:pt x="230102" y="224107"/>
                      <a:pt x="236110" y="212540"/>
                      <a:pt x="242117" y="200972"/>
                    </a:cubicBezTo>
                    <a:cubicBezTo>
                      <a:pt x="249471" y="186446"/>
                      <a:pt x="256823" y="171829"/>
                      <a:pt x="263997" y="156945"/>
                    </a:cubicBezTo>
                    <a:cubicBezTo>
                      <a:pt x="278613" y="127058"/>
                      <a:pt x="292870" y="96212"/>
                      <a:pt x="306949" y="64406"/>
                    </a:cubicBezTo>
                    <a:cubicBezTo>
                      <a:pt x="309638" y="58488"/>
                      <a:pt x="312239" y="52480"/>
                      <a:pt x="314840" y="46472"/>
                    </a:cubicBezTo>
                    <a:cubicBezTo>
                      <a:pt x="319681" y="35443"/>
                      <a:pt x="324524" y="24413"/>
                      <a:pt x="329276" y="13204"/>
                    </a:cubicBezTo>
                    <a:lnTo>
                      <a:pt x="314481" y="-246"/>
                    </a:lnTo>
                    <a:cubicBezTo>
                      <a:pt x="249381" y="137190"/>
                      <a:pt x="174058" y="269524"/>
                      <a:pt x="89052" y="395644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614" name="Google Shape;1614;p7"/>
              <p:cNvSpPr/>
              <p:nvPr/>
            </p:nvSpPr>
            <p:spPr>
              <a:xfrm>
                <a:off x="11995009" y="4447598"/>
                <a:ext cx="78550" cy="190188"/>
              </a:xfrm>
              <a:custGeom>
                <a:rect b="b" l="l" r="r" t="t"/>
                <a:pathLst>
                  <a:path extrusionOk="0" h="190188" w="78550">
                    <a:moveTo>
                      <a:pt x="38209" y="93817"/>
                    </a:moveTo>
                    <a:cubicBezTo>
                      <a:pt x="25924" y="121704"/>
                      <a:pt x="13102" y="149412"/>
                      <a:pt x="10" y="177120"/>
                    </a:cubicBezTo>
                    <a:lnTo>
                      <a:pt x="14178" y="189943"/>
                    </a:lnTo>
                    <a:cubicBezTo>
                      <a:pt x="29960" y="152461"/>
                      <a:pt x="45473" y="114199"/>
                      <a:pt x="60626" y="75166"/>
                    </a:cubicBezTo>
                    <a:cubicBezTo>
                      <a:pt x="66635" y="59743"/>
                      <a:pt x="72553" y="44230"/>
                      <a:pt x="78560" y="28628"/>
                    </a:cubicBezTo>
                    <a:lnTo>
                      <a:pt x="78560" y="-246"/>
                    </a:lnTo>
                    <a:cubicBezTo>
                      <a:pt x="65469" y="31255"/>
                      <a:pt x="52018" y="62612"/>
                      <a:pt x="38209" y="93817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1615" name="Google Shape;1615;p7"/>
            <p:cNvSpPr/>
            <p:nvPr/>
          </p:nvSpPr>
          <p:spPr>
            <a:xfrm>
              <a:off x="1" y="2177475"/>
              <a:ext cx="12191999" cy="3403847"/>
            </a:xfrm>
            <a:custGeom>
              <a:rect b="b" l="l" r="r" t="t"/>
              <a:pathLst>
                <a:path extrusionOk="0" h="3455682" w="12191999">
                  <a:moveTo>
                    <a:pt x="8222721" y="6"/>
                  </a:moveTo>
                  <a:cubicBezTo>
                    <a:pt x="8599332" y="-1339"/>
                    <a:pt x="8939089" y="199699"/>
                    <a:pt x="9261989" y="614420"/>
                  </a:cubicBezTo>
                  <a:cubicBezTo>
                    <a:pt x="9536197" y="966551"/>
                    <a:pt x="9764137" y="1424224"/>
                    <a:pt x="9984723" y="1866921"/>
                  </a:cubicBezTo>
                  <a:cubicBezTo>
                    <a:pt x="10345642" y="2591808"/>
                    <a:pt x="10686386" y="3275985"/>
                    <a:pt x="11127380" y="3275985"/>
                  </a:cubicBezTo>
                  <a:lnTo>
                    <a:pt x="11132491" y="3275985"/>
                  </a:lnTo>
                  <a:cubicBezTo>
                    <a:pt x="11359623" y="3273205"/>
                    <a:pt x="11542907" y="3136011"/>
                    <a:pt x="11709512" y="2844227"/>
                  </a:cubicBezTo>
                  <a:cubicBezTo>
                    <a:pt x="11869214" y="2564459"/>
                    <a:pt x="11992689" y="2180674"/>
                    <a:pt x="12123337" y="1774382"/>
                  </a:cubicBezTo>
                  <a:cubicBezTo>
                    <a:pt x="12145215" y="1706350"/>
                    <a:pt x="12167365" y="1637843"/>
                    <a:pt x="12189782" y="1568860"/>
                  </a:cubicBezTo>
                  <a:lnTo>
                    <a:pt x="12191999" y="1569543"/>
                  </a:lnTo>
                  <a:lnTo>
                    <a:pt x="12191999" y="2153883"/>
                  </a:lnTo>
                  <a:lnTo>
                    <a:pt x="12122424" y="2355705"/>
                  </a:lnTo>
                  <a:cubicBezTo>
                    <a:pt x="12045711" y="2569453"/>
                    <a:pt x="11964421" y="2765811"/>
                    <a:pt x="11869662" y="2931655"/>
                  </a:cubicBezTo>
                  <a:cubicBezTo>
                    <a:pt x="11670596" y="3280378"/>
                    <a:pt x="11430282" y="3451737"/>
                    <a:pt x="11134373" y="3455323"/>
                  </a:cubicBezTo>
                  <a:lnTo>
                    <a:pt x="11126662" y="3455323"/>
                  </a:lnTo>
                  <a:cubicBezTo>
                    <a:pt x="10571519" y="3455323"/>
                    <a:pt x="10206116" y="2721828"/>
                    <a:pt x="9819373" y="1945471"/>
                  </a:cubicBezTo>
                  <a:cubicBezTo>
                    <a:pt x="9602822" y="1510665"/>
                    <a:pt x="9378828" y="1061063"/>
                    <a:pt x="9115648" y="723099"/>
                  </a:cubicBezTo>
                  <a:cubicBezTo>
                    <a:pt x="8831217" y="357248"/>
                    <a:pt x="8540061" y="179703"/>
                    <a:pt x="8226218" y="179703"/>
                  </a:cubicBezTo>
                  <a:lnTo>
                    <a:pt x="8223349" y="179703"/>
                  </a:lnTo>
                  <a:cubicBezTo>
                    <a:pt x="7649465" y="181676"/>
                    <a:pt x="7344589" y="867198"/>
                    <a:pt x="7023035" y="1592892"/>
                  </a:cubicBezTo>
                  <a:cubicBezTo>
                    <a:pt x="6826659" y="2035230"/>
                    <a:pt x="6623648" y="2492634"/>
                    <a:pt x="6342803" y="2844944"/>
                  </a:cubicBezTo>
                  <a:cubicBezTo>
                    <a:pt x="6015331" y="3255809"/>
                    <a:pt x="5631458" y="3455593"/>
                    <a:pt x="5169570" y="3455682"/>
                  </a:cubicBezTo>
                  <a:lnTo>
                    <a:pt x="5165446" y="3455682"/>
                  </a:lnTo>
                  <a:cubicBezTo>
                    <a:pt x="4719699" y="3454517"/>
                    <a:pt x="4396620" y="3145516"/>
                    <a:pt x="4084302" y="2846827"/>
                  </a:cubicBezTo>
                  <a:cubicBezTo>
                    <a:pt x="3763376" y="2539890"/>
                    <a:pt x="3460293" y="2249988"/>
                    <a:pt x="3050684" y="2307018"/>
                  </a:cubicBezTo>
                  <a:cubicBezTo>
                    <a:pt x="2728323" y="2351853"/>
                    <a:pt x="2524235" y="2572080"/>
                    <a:pt x="2308222" y="2805131"/>
                  </a:cubicBezTo>
                  <a:cubicBezTo>
                    <a:pt x="2070867" y="3061137"/>
                    <a:pt x="1801859" y="3351307"/>
                    <a:pt x="1341497" y="3430396"/>
                  </a:cubicBezTo>
                  <a:cubicBezTo>
                    <a:pt x="938680" y="3499598"/>
                    <a:pt x="503115" y="3389204"/>
                    <a:pt x="45135" y="3102217"/>
                  </a:cubicBezTo>
                  <a:lnTo>
                    <a:pt x="0" y="3071658"/>
                  </a:lnTo>
                  <a:lnTo>
                    <a:pt x="0" y="2852990"/>
                  </a:lnTo>
                  <a:lnTo>
                    <a:pt x="101483" y="2924065"/>
                  </a:lnTo>
                  <a:cubicBezTo>
                    <a:pt x="535288" y="3206210"/>
                    <a:pt x="940989" y="3317065"/>
                    <a:pt x="1309754" y="3253747"/>
                  </a:cubicBezTo>
                  <a:cubicBezTo>
                    <a:pt x="1708244" y="3185329"/>
                    <a:pt x="1944075" y="2930937"/>
                    <a:pt x="2172283" y="2684705"/>
                  </a:cubicBezTo>
                  <a:cubicBezTo>
                    <a:pt x="2400492" y="2438474"/>
                    <a:pt x="2636950" y="2183454"/>
                    <a:pt x="3024769" y="2129473"/>
                  </a:cubicBezTo>
                  <a:cubicBezTo>
                    <a:pt x="3523958" y="2059531"/>
                    <a:pt x="3874027" y="2394535"/>
                    <a:pt x="4212260" y="2718241"/>
                  </a:cubicBezTo>
                  <a:cubicBezTo>
                    <a:pt x="4511935" y="3004287"/>
                    <a:pt x="4795111" y="3274998"/>
                    <a:pt x="5165893" y="3275985"/>
                  </a:cubicBezTo>
                  <a:lnTo>
                    <a:pt x="5169480" y="3275985"/>
                  </a:lnTo>
                  <a:cubicBezTo>
                    <a:pt x="6075948" y="3275985"/>
                    <a:pt x="6471838" y="2383954"/>
                    <a:pt x="6854726" y="1521156"/>
                  </a:cubicBezTo>
                  <a:cubicBezTo>
                    <a:pt x="7026712" y="1133605"/>
                    <a:pt x="7189192" y="767485"/>
                    <a:pt x="7394714" y="487807"/>
                  </a:cubicBezTo>
                  <a:cubicBezTo>
                    <a:pt x="7635118" y="160693"/>
                    <a:pt x="7905829" y="1082"/>
                    <a:pt x="8222721" y="6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616" name="Google Shape;1616;p7"/>
          <p:cNvSpPr txBox="1"/>
          <p:nvPr>
            <p:ph type="title"/>
          </p:nvPr>
        </p:nvSpPr>
        <p:spPr>
          <a:xfrm>
            <a:off x="4961300" y="1812575"/>
            <a:ext cx="65985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ldrich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9pPr>
          </a:lstStyle>
          <a:p/>
        </p:txBody>
      </p:sp>
      <p:sp>
        <p:nvSpPr>
          <p:cNvPr id="1617" name="Google Shape;1617;p7"/>
          <p:cNvSpPr txBox="1"/>
          <p:nvPr>
            <p:ph idx="1" type="body"/>
          </p:nvPr>
        </p:nvSpPr>
        <p:spPr>
          <a:xfrm>
            <a:off x="4961418" y="2584625"/>
            <a:ext cx="6598500" cy="3106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>
              <a:spcBef>
                <a:spcPts val="0"/>
              </a:spcBef>
              <a:spcAft>
                <a:spcPts val="0"/>
              </a:spcAft>
              <a:buSzPts val="1900"/>
              <a:buChar char="●"/>
              <a:defRPr/>
            </a:lvl1pPr>
            <a:lvl2pPr indent="-349250" lvl="1" marL="9144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 rtl="0"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/>
            </a:lvl9pPr>
          </a:lstStyle>
          <a:p/>
        </p:txBody>
      </p:sp>
      <p:grpSp>
        <p:nvGrpSpPr>
          <p:cNvPr id="1618" name="Google Shape;1618;p7"/>
          <p:cNvGrpSpPr/>
          <p:nvPr/>
        </p:nvGrpSpPr>
        <p:grpSpPr>
          <a:xfrm flipH="1">
            <a:off x="-1181110" y="517753"/>
            <a:ext cx="6233315" cy="6340113"/>
            <a:chOff x="-1322821" y="-545792"/>
            <a:chExt cx="7418847" cy="7545957"/>
          </a:xfrm>
        </p:grpSpPr>
        <p:grpSp>
          <p:nvGrpSpPr>
            <p:cNvPr id="1619" name="Google Shape;1619;p7"/>
            <p:cNvGrpSpPr/>
            <p:nvPr/>
          </p:nvGrpSpPr>
          <p:grpSpPr>
            <a:xfrm>
              <a:off x="-1322821" y="-545792"/>
              <a:ext cx="7418847" cy="7418847"/>
              <a:chOff x="563338" y="2416651"/>
              <a:chExt cx="3811769" cy="3811769"/>
            </a:xfrm>
          </p:grpSpPr>
          <p:sp>
            <p:nvSpPr>
              <p:cNvPr id="1620" name="Google Shape;1620;p7"/>
              <p:cNvSpPr/>
              <p:nvPr/>
            </p:nvSpPr>
            <p:spPr>
              <a:xfrm>
                <a:off x="1006882" y="2853886"/>
                <a:ext cx="2935083" cy="2935089"/>
              </a:xfrm>
              <a:custGeom>
                <a:rect b="b" l="l" r="r" t="t"/>
                <a:pathLst>
                  <a:path extrusionOk="0" h="2949838" w="2949832">
                    <a:moveTo>
                      <a:pt x="1474424" y="2949666"/>
                    </a:moveTo>
                    <a:cubicBezTo>
                      <a:pt x="659850" y="2949544"/>
                      <a:pt x="-393" y="2289102"/>
                      <a:pt x="-271" y="1474534"/>
                    </a:cubicBezTo>
                    <a:cubicBezTo>
                      <a:pt x="-154" y="659960"/>
                      <a:pt x="660288" y="-289"/>
                      <a:pt x="1474861" y="-167"/>
                    </a:cubicBezTo>
                    <a:cubicBezTo>
                      <a:pt x="2289435" y="-44"/>
                      <a:pt x="2949678" y="660397"/>
                      <a:pt x="2949562" y="1474971"/>
                    </a:cubicBezTo>
                    <a:cubicBezTo>
                      <a:pt x="2949503" y="1866147"/>
                      <a:pt x="2794046" y="2241280"/>
                      <a:pt x="2517398" y="2517841"/>
                    </a:cubicBezTo>
                    <a:cubicBezTo>
                      <a:pt x="2241368" y="2795300"/>
                      <a:pt x="1865803" y="2950798"/>
                      <a:pt x="1474424" y="2949666"/>
                    </a:cubicBezTo>
                    <a:close/>
                    <a:moveTo>
                      <a:pt x="1474424" y="17281"/>
                    </a:moveTo>
                    <a:cubicBezTo>
                      <a:pt x="670821" y="17281"/>
                      <a:pt x="17014" y="670855"/>
                      <a:pt x="17014" y="1474691"/>
                    </a:cubicBezTo>
                    <a:cubicBezTo>
                      <a:pt x="17014" y="2278528"/>
                      <a:pt x="670587" y="2932160"/>
                      <a:pt x="1474424" y="2932160"/>
                    </a:cubicBezTo>
                    <a:cubicBezTo>
                      <a:pt x="2278260" y="2932160"/>
                      <a:pt x="2931892" y="2278586"/>
                      <a:pt x="2931892" y="1474691"/>
                    </a:cubicBezTo>
                    <a:cubicBezTo>
                      <a:pt x="2931892" y="670796"/>
                      <a:pt x="2278085" y="17281"/>
                      <a:pt x="1474424" y="17281"/>
                    </a:cubicBezTo>
                    <a:close/>
                  </a:path>
                </a:pathLst>
              </a:custGeom>
              <a:solidFill>
                <a:srgbClr val="022B39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grpSp>
            <p:nvGrpSpPr>
              <p:cNvPr id="1621" name="Google Shape;1621;p7"/>
              <p:cNvGrpSpPr/>
              <p:nvPr/>
            </p:nvGrpSpPr>
            <p:grpSpPr>
              <a:xfrm rot="-4004204">
                <a:off x="1018398" y="2871711"/>
                <a:ext cx="2901649" cy="2901649"/>
                <a:chOff x="1225090" y="909059"/>
                <a:chExt cx="4619207" cy="4619207"/>
              </a:xfrm>
            </p:grpSpPr>
            <p:sp>
              <p:nvSpPr>
                <p:cNvPr id="1622" name="Google Shape;1622;p7"/>
                <p:cNvSpPr/>
                <p:nvPr/>
              </p:nvSpPr>
              <p:spPr>
                <a:xfrm rot="-4138533">
                  <a:off x="3521779" y="909696"/>
                  <a:ext cx="27569" cy="4618039"/>
                </a:xfrm>
                <a:custGeom>
                  <a:rect b="b" l="l" r="r" t="t"/>
                  <a:pathLst>
                    <a:path extrusionOk="0" h="2932384" w="17506">
                      <a:moveTo>
                        <a:pt x="0" y="0"/>
                      </a:moveTo>
                      <a:lnTo>
                        <a:pt x="17506" y="0"/>
                      </a:lnTo>
                      <a:lnTo>
                        <a:pt x="17506" y="2932385"/>
                      </a:lnTo>
                      <a:lnTo>
                        <a:pt x="0" y="2932385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623" name="Google Shape;1623;p7"/>
                <p:cNvSpPr/>
                <p:nvPr/>
              </p:nvSpPr>
              <p:spPr>
                <a:xfrm rot="-4138533">
                  <a:off x="1227652" y="3204013"/>
                  <a:ext cx="4618039" cy="27569"/>
                </a:xfrm>
                <a:custGeom>
                  <a:rect b="b" l="l" r="r" t="t"/>
                  <a:pathLst>
                    <a:path extrusionOk="0" h="17506" w="2932384">
                      <a:moveTo>
                        <a:pt x="0" y="0"/>
                      </a:moveTo>
                      <a:lnTo>
                        <a:pt x="2932384" y="0"/>
                      </a:lnTo>
                      <a:lnTo>
                        <a:pt x="2932384" y="17506"/>
                      </a:lnTo>
                      <a:lnTo>
                        <a:pt x="0" y="17506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624" name="Google Shape;1624;p7"/>
                <p:cNvSpPr/>
                <p:nvPr/>
              </p:nvSpPr>
              <p:spPr>
                <a:xfrm rot="-6837749">
                  <a:off x="1226417" y="3202908"/>
                  <a:ext cx="4620903" cy="27586"/>
                </a:xfrm>
                <a:custGeom>
                  <a:rect b="b" l="l" r="r" t="t"/>
                  <a:pathLst>
                    <a:path extrusionOk="0" h="17506" w="2932385">
                      <a:moveTo>
                        <a:pt x="-271" y="-167"/>
                      </a:moveTo>
                      <a:lnTo>
                        <a:pt x="2932114" y="-167"/>
                      </a:lnTo>
                      <a:lnTo>
                        <a:pt x="2932114" y="17339"/>
                      </a:lnTo>
                      <a:lnTo>
                        <a:pt x="-271" y="17339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625" name="Google Shape;1625;p7"/>
                <p:cNvSpPr/>
                <p:nvPr/>
              </p:nvSpPr>
              <p:spPr>
                <a:xfrm rot="-5487289">
                  <a:off x="1226115" y="3204872"/>
                  <a:ext cx="4619996" cy="27581"/>
                </a:xfrm>
                <a:custGeom>
                  <a:rect b="b" l="l" r="r" t="t"/>
                  <a:pathLst>
                    <a:path extrusionOk="0" h="17506" w="2932385">
                      <a:moveTo>
                        <a:pt x="-271" y="-167"/>
                      </a:moveTo>
                      <a:lnTo>
                        <a:pt x="2932114" y="-167"/>
                      </a:lnTo>
                      <a:lnTo>
                        <a:pt x="2932114" y="17339"/>
                      </a:lnTo>
                      <a:lnTo>
                        <a:pt x="-271" y="17339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626" name="Google Shape;1626;p7"/>
                <p:cNvSpPr/>
                <p:nvPr/>
              </p:nvSpPr>
              <p:spPr>
                <a:xfrm rot="-8192473">
                  <a:off x="1221339" y="3202828"/>
                  <a:ext cx="4625599" cy="27614"/>
                </a:xfrm>
                <a:custGeom>
                  <a:rect b="b" l="l" r="r" t="t"/>
                  <a:pathLst>
                    <a:path extrusionOk="0" h="17506" w="2932385">
                      <a:moveTo>
                        <a:pt x="-271" y="-167"/>
                      </a:moveTo>
                      <a:lnTo>
                        <a:pt x="2932114" y="-167"/>
                      </a:lnTo>
                      <a:lnTo>
                        <a:pt x="2932114" y="17340"/>
                      </a:lnTo>
                      <a:lnTo>
                        <a:pt x="-271" y="17340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627" name="Google Shape;1627;p7"/>
                <p:cNvSpPr/>
                <p:nvPr/>
              </p:nvSpPr>
              <p:spPr>
                <a:xfrm rot="-6837749">
                  <a:off x="3522869" y="908449"/>
                  <a:ext cx="27586" cy="4620903"/>
                </a:xfrm>
                <a:custGeom>
                  <a:rect b="b" l="l" r="r" t="t"/>
                  <a:pathLst>
                    <a:path extrusionOk="0" h="2932385" w="17506">
                      <a:moveTo>
                        <a:pt x="-271" y="-167"/>
                      </a:moveTo>
                      <a:lnTo>
                        <a:pt x="17236" y="-167"/>
                      </a:lnTo>
                      <a:lnTo>
                        <a:pt x="17236" y="2932219"/>
                      </a:lnTo>
                      <a:lnTo>
                        <a:pt x="-271" y="2932219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628" name="Google Shape;1628;p7"/>
                <p:cNvSpPr/>
                <p:nvPr/>
              </p:nvSpPr>
              <p:spPr>
                <a:xfrm rot="-8192473">
                  <a:off x="3522891" y="903370"/>
                  <a:ext cx="27614" cy="4625599"/>
                </a:xfrm>
                <a:custGeom>
                  <a:rect b="b" l="l" r="r" t="t"/>
                  <a:pathLst>
                    <a:path extrusionOk="0" h="2932385" w="17506">
                      <a:moveTo>
                        <a:pt x="-271" y="-167"/>
                      </a:moveTo>
                      <a:lnTo>
                        <a:pt x="17236" y="-167"/>
                      </a:lnTo>
                      <a:lnTo>
                        <a:pt x="17236" y="2932219"/>
                      </a:lnTo>
                      <a:lnTo>
                        <a:pt x="-271" y="2932219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629" name="Google Shape;1629;p7"/>
                <p:cNvSpPr/>
                <p:nvPr/>
              </p:nvSpPr>
              <p:spPr>
                <a:xfrm rot="-5487289">
                  <a:off x="3520903" y="908170"/>
                  <a:ext cx="27581" cy="4619996"/>
                </a:xfrm>
                <a:custGeom>
                  <a:rect b="b" l="l" r="r" t="t"/>
                  <a:pathLst>
                    <a:path extrusionOk="0" h="2932385" w="17506">
                      <a:moveTo>
                        <a:pt x="-271" y="-167"/>
                      </a:moveTo>
                      <a:lnTo>
                        <a:pt x="17236" y="-167"/>
                      </a:lnTo>
                      <a:lnTo>
                        <a:pt x="17236" y="2932219"/>
                      </a:lnTo>
                      <a:lnTo>
                        <a:pt x="-271" y="2932219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1630" name="Google Shape;1630;p7"/>
              <p:cNvGrpSpPr/>
              <p:nvPr/>
            </p:nvGrpSpPr>
            <p:grpSpPr>
              <a:xfrm>
                <a:off x="2313507" y="2766645"/>
                <a:ext cx="362700" cy="329770"/>
                <a:chOff x="5827769" y="3261698"/>
                <a:chExt cx="529876" cy="393520"/>
              </a:xfrm>
            </p:grpSpPr>
            <p:sp>
              <p:nvSpPr>
                <p:cNvPr id="1631" name="Google Shape;1631;p7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632" name="Google Shape;1632;p7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633" name="Google Shape;1633;p7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C27ABC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634" name="Google Shape;1634;p7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C27ABC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1635" name="Google Shape;1635;p7"/>
              <p:cNvGrpSpPr/>
              <p:nvPr/>
            </p:nvGrpSpPr>
            <p:grpSpPr>
              <a:xfrm>
                <a:off x="1771419" y="2870262"/>
                <a:ext cx="362700" cy="329770"/>
                <a:chOff x="5827769" y="3261698"/>
                <a:chExt cx="529876" cy="393520"/>
              </a:xfrm>
            </p:grpSpPr>
            <p:sp>
              <p:nvSpPr>
                <p:cNvPr id="1636" name="Google Shape;1636;p7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637" name="Google Shape;1637;p7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638" name="Google Shape;1638;p7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E78BB2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639" name="Google Shape;1639;p7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E78BB2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1640" name="Google Shape;1640;p7"/>
              <p:cNvGrpSpPr/>
              <p:nvPr/>
            </p:nvGrpSpPr>
            <p:grpSpPr>
              <a:xfrm>
                <a:off x="1288736" y="3169672"/>
                <a:ext cx="362700" cy="329770"/>
                <a:chOff x="5827769" y="3261698"/>
                <a:chExt cx="529876" cy="393520"/>
              </a:xfrm>
            </p:grpSpPr>
            <p:sp>
              <p:nvSpPr>
                <p:cNvPr id="1641" name="Google Shape;1641;p7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642" name="Google Shape;1642;p7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643" name="Google Shape;1643;p7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F1B9C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644" name="Google Shape;1644;p7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F1B9C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1645" name="Google Shape;1645;p7"/>
              <p:cNvGrpSpPr/>
              <p:nvPr/>
            </p:nvGrpSpPr>
            <p:grpSpPr>
              <a:xfrm>
                <a:off x="953933" y="3635002"/>
                <a:ext cx="362700" cy="329770"/>
                <a:chOff x="5827769" y="3261698"/>
                <a:chExt cx="529876" cy="393520"/>
              </a:xfrm>
            </p:grpSpPr>
            <p:sp>
              <p:nvSpPr>
                <p:cNvPr id="1646" name="Google Shape;1646;p7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647" name="Google Shape;1647;p7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648" name="Google Shape;1648;p7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EFD58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649" name="Google Shape;1649;p7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EFD58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1650" name="Google Shape;1650;p7"/>
              <p:cNvGrpSpPr/>
              <p:nvPr/>
            </p:nvGrpSpPr>
            <p:grpSpPr>
              <a:xfrm>
                <a:off x="843472" y="4204766"/>
                <a:ext cx="362700" cy="329770"/>
                <a:chOff x="5827769" y="3261698"/>
                <a:chExt cx="529876" cy="393520"/>
              </a:xfrm>
            </p:grpSpPr>
            <p:sp>
              <p:nvSpPr>
                <p:cNvPr id="1651" name="Google Shape;1651;p7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652" name="Google Shape;1652;p7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653" name="Google Shape;1653;p7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7DD5A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654" name="Google Shape;1654;p7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7DD5A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1655" name="Google Shape;1655;p7"/>
              <p:cNvGrpSpPr/>
              <p:nvPr/>
            </p:nvGrpSpPr>
            <p:grpSpPr>
              <a:xfrm>
                <a:off x="947093" y="4746850"/>
                <a:ext cx="362700" cy="329770"/>
                <a:chOff x="5827769" y="3261698"/>
                <a:chExt cx="529876" cy="393520"/>
              </a:xfrm>
            </p:grpSpPr>
            <p:sp>
              <p:nvSpPr>
                <p:cNvPr id="1656" name="Google Shape;1656;p7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657" name="Google Shape;1657;p7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658" name="Google Shape;1658;p7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8DE4E2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659" name="Google Shape;1659;p7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8DE4E2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1660" name="Google Shape;1660;p7"/>
              <p:cNvGrpSpPr/>
              <p:nvPr/>
            </p:nvGrpSpPr>
            <p:grpSpPr>
              <a:xfrm>
                <a:off x="1253001" y="5217084"/>
                <a:ext cx="362700" cy="329770"/>
                <a:chOff x="5827769" y="3261698"/>
                <a:chExt cx="529876" cy="393520"/>
              </a:xfrm>
            </p:grpSpPr>
            <p:sp>
              <p:nvSpPr>
                <p:cNvPr id="1661" name="Google Shape;1661;p7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662" name="Google Shape;1662;p7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663" name="Google Shape;1663;p7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3DC3C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664" name="Google Shape;1664;p7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3DC3C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1665" name="Google Shape;1665;p7"/>
              <p:cNvGrpSpPr/>
              <p:nvPr/>
            </p:nvGrpSpPr>
            <p:grpSpPr>
              <a:xfrm>
                <a:off x="1712270" y="5539216"/>
                <a:ext cx="362700" cy="329770"/>
                <a:chOff x="5827769" y="3261698"/>
                <a:chExt cx="529876" cy="393520"/>
              </a:xfrm>
            </p:grpSpPr>
            <p:sp>
              <p:nvSpPr>
                <p:cNvPr id="1666" name="Google Shape;1666;p7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667" name="Google Shape;1667;p7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668" name="Google Shape;1668;p7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00B8D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669" name="Google Shape;1669;p7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00B8D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1670" name="Google Shape;1670;p7"/>
              <p:cNvGrpSpPr/>
              <p:nvPr/>
            </p:nvGrpSpPr>
            <p:grpSpPr>
              <a:xfrm>
                <a:off x="2269249" y="5662021"/>
                <a:ext cx="362700" cy="329770"/>
                <a:chOff x="5827769" y="3261698"/>
                <a:chExt cx="529876" cy="393520"/>
              </a:xfrm>
            </p:grpSpPr>
            <p:sp>
              <p:nvSpPr>
                <p:cNvPr id="1671" name="Google Shape;1671;p7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672" name="Google Shape;1672;p7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673" name="Google Shape;1673;p7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989DDA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674" name="Google Shape;1674;p7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989DDA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1675" name="Google Shape;1675;p7"/>
              <p:cNvGrpSpPr/>
              <p:nvPr/>
            </p:nvGrpSpPr>
            <p:grpSpPr>
              <a:xfrm flipH="1">
                <a:off x="2858594" y="2889231"/>
                <a:ext cx="362700" cy="329770"/>
                <a:chOff x="5827769" y="3261698"/>
                <a:chExt cx="529876" cy="393520"/>
              </a:xfrm>
            </p:grpSpPr>
            <p:sp>
              <p:nvSpPr>
                <p:cNvPr id="1676" name="Google Shape;1676;p7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677" name="Google Shape;1677;p7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678" name="Google Shape;1678;p7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989DDA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679" name="Google Shape;1679;p7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989DDA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1680" name="Google Shape;1680;p7"/>
              <p:cNvGrpSpPr/>
              <p:nvPr/>
            </p:nvGrpSpPr>
            <p:grpSpPr>
              <a:xfrm flipH="1">
                <a:off x="3330530" y="3205301"/>
                <a:ext cx="362700" cy="329770"/>
                <a:chOff x="5827769" y="3261698"/>
                <a:chExt cx="529876" cy="393520"/>
              </a:xfrm>
            </p:grpSpPr>
            <p:sp>
              <p:nvSpPr>
                <p:cNvPr id="1681" name="Google Shape;1681;p7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682" name="Google Shape;1682;p7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683" name="Google Shape;1683;p7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3DC3C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684" name="Google Shape;1684;p7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3DC3C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1685" name="Google Shape;1685;p7"/>
              <p:cNvGrpSpPr/>
              <p:nvPr/>
            </p:nvGrpSpPr>
            <p:grpSpPr>
              <a:xfrm flipH="1">
                <a:off x="3648891" y="3682034"/>
                <a:ext cx="362700" cy="329770"/>
                <a:chOff x="5827769" y="3261698"/>
                <a:chExt cx="529876" cy="393520"/>
              </a:xfrm>
            </p:grpSpPr>
            <p:sp>
              <p:nvSpPr>
                <p:cNvPr id="1686" name="Google Shape;1686;p7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687" name="Google Shape;1687;p7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688" name="Google Shape;1688;p7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7DD5A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689" name="Google Shape;1689;p7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7DD5A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1690" name="Google Shape;1690;p7"/>
              <p:cNvGrpSpPr/>
              <p:nvPr/>
            </p:nvGrpSpPr>
            <p:grpSpPr>
              <a:xfrm flipH="1">
                <a:off x="3739404" y="4255301"/>
                <a:ext cx="362700" cy="329770"/>
                <a:chOff x="5827769" y="3261698"/>
                <a:chExt cx="529876" cy="393520"/>
              </a:xfrm>
            </p:grpSpPr>
            <p:sp>
              <p:nvSpPr>
                <p:cNvPr id="1691" name="Google Shape;1691;p7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692" name="Google Shape;1692;p7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693" name="Google Shape;1693;p7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EFD58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694" name="Google Shape;1694;p7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EFD58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1695" name="Google Shape;1695;p7"/>
              <p:cNvGrpSpPr/>
              <p:nvPr/>
            </p:nvGrpSpPr>
            <p:grpSpPr>
              <a:xfrm flipH="1">
                <a:off x="3616926" y="4793444"/>
                <a:ext cx="362700" cy="329770"/>
                <a:chOff x="5827769" y="3261698"/>
                <a:chExt cx="529876" cy="393520"/>
              </a:xfrm>
            </p:grpSpPr>
            <p:sp>
              <p:nvSpPr>
                <p:cNvPr id="1696" name="Google Shape;1696;p7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697" name="Google Shape;1697;p7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698" name="Google Shape;1698;p7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F1B9C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699" name="Google Shape;1699;p7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F1B9C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1700" name="Google Shape;1700;p7"/>
              <p:cNvGrpSpPr/>
              <p:nvPr/>
            </p:nvGrpSpPr>
            <p:grpSpPr>
              <a:xfrm flipH="1">
                <a:off x="3294796" y="5252713"/>
                <a:ext cx="362700" cy="329770"/>
                <a:chOff x="5827769" y="3261698"/>
                <a:chExt cx="529876" cy="393520"/>
              </a:xfrm>
            </p:grpSpPr>
            <p:sp>
              <p:nvSpPr>
                <p:cNvPr id="1701" name="Google Shape;1701;p7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702" name="Google Shape;1702;p7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703" name="Google Shape;1703;p7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E78BB2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704" name="Google Shape;1704;p7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E78BB2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1705" name="Google Shape;1705;p7"/>
              <p:cNvGrpSpPr/>
              <p:nvPr/>
            </p:nvGrpSpPr>
            <p:grpSpPr>
              <a:xfrm flipH="1">
                <a:off x="2824566" y="5558618"/>
                <a:ext cx="362700" cy="329770"/>
                <a:chOff x="5827769" y="3261698"/>
                <a:chExt cx="529876" cy="393520"/>
              </a:xfrm>
            </p:grpSpPr>
            <p:sp>
              <p:nvSpPr>
                <p:cNvPr id="1706" name="Google Shape;1706;p7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707" name="Google Shape;1707;p7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708" name="Google Shape;1708;p7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C27ABC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709" name="Google Shape;1709;p7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C27ABC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</p:grpSp>
        <p:sp>
          <p:nvSpPr>
            <p:cNvPr id="1710" name="Google Shape;1710;p7"/>
            <p:cNvSpPr/>
            <p:nvPr/>
          </p:nvSpPr>
          <p:spPr>
            <a:xfrm>
              <a:off x="291113" y="1109101"/>
              <a:ext cx="4190436" cy="4106462"/>
            </a:xfrm>
            <a:custGeom>
              <a:rect b="b" l="l" r="r" t="t"/>
              <a:pathLst>
                <a:path extrusionOk="0" h="1860232" w="1860349">
                  <a:moveTo>
                    <a:pt x="929846" y="1860066"/>
                  </a:moveTo>
                  <a:cubicBezTo>
                    <a:pt x="417024" y="1860066"/>
                    <a:pt x="-271" y="1442830"/>
                    <a:pt x="-271" y="929950"/>
                  </a:cubicBezTo>
                  <a:cubicBezTo>
                    <a:pt x="-271" y="417070"/>
                    <a:pt x="417024" y="-167"/>
                    <a:pt x="929846" y="-167"/>
                  </a:cubicBezTo>
                  <a:cubicBezTo>
                    <a:pt x="1442667" y="-167"/>
                    <a:pt x="1860078" y="417070"/>
                    <a:pt x="1860078" y="929950"/>
                  </a:cubicBezTo>
                  <a:cubicBezTo>
                    <a:pt x="1860078" y="1442830"/>
                    <a:pt x="1442725" y="1860066"/>
                    <a:pt x="929846" y="1860066"/>
                  </a:cubicBezTo>
                  <a:close/>
                  <a:moveTo>
                    <a:pt x="929846" y="17340"/>
                  </a:moveTo>
                  <a:cubicBezTo>
                    <a:pt x="426652" y="17340"/>
                    <a:pt x="17236" y="426757"/>
                    <a:pt x="17236" y="929950"/>
                  </a:cubicBezTo>
                  <a:cubicBezTo>
                    <a:pt x="17236" y="1433143"/>
                    <a:pt x="426652" y="1842560"/>
                    <a:pt x="929846" y="1842560"/>
                  </a:cubicBezTo>
                  <a:cubicBezTo>
                    <a:pt x="1433038" y="1842560"/>
                    <a:pt x="1842572" y="1433201"/>
                    <a:pt x="1842572" y="929950"/>
                  </a:cubicBezTo>
                  <a:cubicBezTo>
                    <a:pt x="1842572" y="426698"/>
                    <a:pt x="1433097" y="17340"/>
                    <a:pt x="929846" y="17340"/>
                  </a:cubicBezTo>
                  <a:close/>
                </a:path>
              </a:pathLst>
            </a:custGeom>
            <a:solidFill>
              <a:srgbClr val="022B39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1711" name="Google Shape;1711;p7"/>
            <p:cNvGrpSpPr/>
            <p:nvPr/>
          </p:nvGrpSpPr>
          <p:grpSpPr>
            <a:xfrm>
              <a:off x="1109157" y="2941998"/>
              <a:ext cx="2538755" cy="4058167"/>
              <a:chOff x="4244107" y="3277890"/>
              <a:chExt cx="1196679" cy="1912876"/>
            </a:xfrm>
          </p:grpSpPr>
          <p:sp>
            <p:nvSpPr>
              <p:cNvPr id="1712" name="Google Shape;1712;p7"/>
              <p:cNvSpPr/>
              <p:nvPr/>
            </p:nvSpPr>
            <p:spPr>
              <a:xfrm>
                <a:off x="4707521" y="3277890"/>
                <a:ext cx="262704" cy="262318"/>
              </a:xfrm>
              <a:custGeom>
                <a:rect b="b" l="l" r="r" t="t"/>
                <a:pathLst>
                  <a:path extrusionOk="0" h="647700" w="648652">
                    <a:moveTo>
                      <a:pt x="323850" y="438150"/>
                    </a:moveTo>
                    <a:cubicBezTo>
                      <a:pt x="260985" y="438150"/>
                      <a:pt x="209550" y="386715"/>
                      <a:pt x="209550" y="323850"/>
                    </a:cubicBezTo>
                    <a:cubicBezTo>
                      <a:pt x="209550" y="260985"/>
                      <a:pt x="260985" y="209550"/>
                      <a:pt x="323850" y="209550"/>
                    </a:cubicBezTo>
                    <a:cubicBezTo>
                      <a:pt x="386715" y="209550"/>
                      <a:pt x="438150" y="260985"/>
                      <a:pt x="438150" y="323850"/>
                    </a:cubicBezTo>
                    <a:cubicBezTo>
                      <a:pt x="438150" y="386715"/>
                      <a:pt x="386715" y="438150"/>
                      <a:pt x="323850" y="438150"/>
                    </a:cubicBezTo>
                    <a:close/>
                    <a:moveTo>
                      <a:pt x="581025" y="252413"/>
                    </a:moveTo>
                    <a:cubicBezTo>
                      <a:pt x="575310" y="231458"/>
                      <a:pt x="566738" y="211455"/>
                      <a:pt x="556260" y="193358"/>
                    </a:cubicBezTo>
                    <a:lnTo>
                      <a:pt x="580073" y="121920"/>
                    </a:lnTo>
                    <a:lnTo>
                      <a:pt x="525780" y="67628"/>
                    </a:lnTo>
                    <a:lnTo>
                      <a:pt x="454343" y="91440"/>
                    </a:lnTo>
                    <a:cubicBezTo>
                      <a:pt x="435293" y="80963"/>
                      <a:pt x="415290" y="72390"/>
                      <a:pt x="394335" y="66675"/>
                    </a:cubicBezTo>
                    <a:lnTo>
                      <a:pt x="361950" y="0"/>
                    </a:lnTo>
                    <a:lnTo>
                      <a:pt x="285750" y="0"/>
                    </a:lnTo>
                    <a:lnTo>
                      <a:pt x="252413" y="66675"/>
                    </a:lnTo>
                    <a:cubicBezTo>
                      <a:pt x="231458" y="72390"/>
                      <a:pt x="211455" y="80963"/>
                      <a:pt x="193358" y="91440"/>
                    </a:cubicBezTo>
                    <a:lnTo>
                      <a:pt x="121920" y="67628"/>
                    </a:lnTo>
                    <a:lnTo>
                      <a:pt x="67628" y="121920"/>
                    </a:lnTo>
                    <a:lnTo>
                      <a:pt x="91440" y="193358"/>
                    </a:lnTo>
                    <a:cubicBezTo>
                      <a:pt x="80963" y="212408"/>
                      <a:pt x="72390" y="232410"/>
                      <a:pt x="66675" y="253365"/>
                    </a:cubicBezTo>
                    <a:lnTo>
                      <a:pt x="0" y="285750"/>
                    </a:lnTo>
                    <a:lnTo>
                      <a:pt x="0" y="361950"/>
                    </a:lnTo>
                    <a:lnTo>
                      <a:pt x="66675" y="395288"/>
                    </a:lnTo>
                    <a:cubicBezTo>
                      <a:pt x="72390" y="416243"/>
                      <a:pt x="80963" y="436245"/>
                      <a:pt x="91440" y="454343"/>
                    </a:cubicBezTo>
                    <a:lnTo>
                      <a:pt x="67628" y="525780"/>
                    </a:lnTo>
                    <a:lnTo>
                      <a:pt x="121920" y="580073"/>
                    </a:lnTo>
                    <a:lnTo>
                      <a:pt x="193358" y="556260"/>
                    </a:lnTo>
                    <a:cubicBezTo>
                      <a:pt x="212408" y="566738"/>
                      <a:pt x="232410" y="575310"/>
                      <a:pt x="253365" y="581025"/>
                    </a:cubicBezTo>
                    <a:lnTo>
                      <a:pt x="286703" y="647700"/>
                    </a:lnTo>
                    <a:lnTo>
                      <a:pt x="362903" y="647700"/>
                    </a:lnTo>
                    <a:lnTo>
                      <a:pt x="396240" y="581025"/>
                    </a:lnTo>
                    <a:cubicBezTo>
                      <a:pt x="417195" y="575310"/>
                      <a:pt x="437198" y="566738"/>
                      <a:pt x="455295" y="556260"/>
                    </a:cubicBezTo>
                    <a:lnTo>
                      <a:pt x="526733" y="580073"/>
                    </a:lnTo>
                    <a:lnTo>
                      <a:pt x="581025" y="525780"/>
                    </a:lnTo>
                    <a:lnTo>
                      <a:pt x="557213" y="454343"/>
                    </a:lnTo>
                    <a:cubicBezTo>
                      <a:pt x="567690" y="435293"/>
                      <a:pt x="576263" y="415290"/>
                      <a:pt x="581978" y="394335"/>
                    </a:cubicBezTo>
                    <a:lnTo>
                      <a:pt x="648653" y="360998"/>
                    </a:lnTo>
                    <a:lnTo>
                      <a:pt x="648653" y="284798"/>
                    </a:lnTo>
                    <a:lnTo>
                      <a:pt x="581025" y="252413"/>
                    </a:lnTo>
                    <a:close/>
                  </a:path>
                </a:pathLst>
              </a:custGeom>
              <a:solidFill>
                <a:srgbClr val="59595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grpSp>
            <p:nvGrpSpPr>
              <p:cNvPr id="1713" name="Google Shape;1713;p7"/>
              <p:cNvGrpSpPr/>
              <p:nvPr/>
            </p:nvGrpSpPr>
            <p:grpSpPr>
              <a:xfrm>
                <a:off x="4244107" y="3389095"/>
                <a:ext cx="1196679" cy="1801671"/>
                <a:chOff x="9628189" y="3549300"/>
                <a:chExt cx="1196679" cy="1801671"/>
              </a:xfrm>
            </p:grpSpPr>
            <p:sp>
              <p:nvSpPr>
                <p:cNvPr id="1714" name="Google Shape;1714;p7"/>
                <p:cNvSpPr/>
                <p:nvPr/>
              </p:nvSpPr>
              <p:spPr>
                <a:xfrm rot="-4364553">
                  <a:off x="9023276" y="4398956"/>
                  <a:ext cx="1861672" cy="102359"/>
                </a:xfrm>
                <a:custGeom>
                  <a:rect b="b" l="l" r="r" t="t"/>
                  <a:pathLst>
                    <a:path extrusionOk="0" h="46683" w="2103979">
                      <a:moveTo>
                        <a:pt x="-271" y="-167"/>
                      </a:moveTo>
                      <a:lnTo>
                        <a:pt x="2103709" y="-167"/>
                      </a:lnTo>
                      <a:lnTo>
                        <a:pt x="2103709" y="46517"/>
                      </a:lnTo>
                      <a:lnTo>
                        <a:pt x="-271" y="46517"/>
                      </a:lnTo>
                      <a:close/>
                    </a:path>
                  </a:pathLst>
                </a:custGeom>
                <a:solidFill>
                  <a:srgbClr val="99999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498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715" name="Google Shape;1715;p7"/>
                <p:cNvSpPr/>
                <p:nvPr/>
              </p:nvSpPr>
              <p:spPr>
                <a:xfrm rot="-803187">
                  <a:off x="10447779" y="3519339"/>
                  <a:ext cx="102332" cy="1861672"/>
                </a:xfrm>
                <a:custGeom>
                  <a:rect b="b" l="l" r="r" t="t"/>
                  <a:pathLst>
                    <a:path extrusionOk="0" h="2103979" w="46683">
                      <a:moveTo>
                        <a:pt x="-271" y="-167"/>
                      </a:moveTo>
                      <a:lnTo>
                        <a:pt x="46413" y="-167"/>
                      </a:lnTo>
                      <a:lnTo>
                        <a:pt x="46413" y="2103813"/>
                      </a:lnTo>
                      <a:lnTo>
                        <a:pt x="-271" y="2103813"/>
                      </a:lnTo>
                      <a:close/>
                    </a:path>
                  </a:pathLst>
                </a:custGeom>
                <a:solidFill>
                  <a:srgbClr val="99999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498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sp>
            <p:nvSpPr>
              <p:cNvPr id="1716" name="Google Shape;1716;p7"/>
              <p:cNvSpPr/>
              <p:nvPr/>
            </p:nvSpPr>
            <p:spPr>
              <a:xfrm>
                <a:off x="4775718" y="3345895"/>
                <a:ext cx="126300" cy="126300"/>
              </a:xfrm>
              <a:prstGeom prst="ellipse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498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400"/>
                  <a:buFont typeface="Arial"/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1717" name="Google Shape;1717;p7"/>
          <p:cNvGrpSpPr/>
          <p:nvPr/>
        </p:nvGrpSpPr>
        <p:grpSpPr>
          <a:xfrm>
            <a:off x="780819" y="2914528"/>
            <a:ext cx="3750500" cy="3943264"/>
            <a:chOff x="1659465" y="1166502"/>
            <a:chExt cx="4879651" cy="5130451"/>
          </a:xfrm>
        </p:grpSpPr>
        <p:sp>
          <p:nvSpPr>
            <p:cNvPr id="1718" name="Google Shape;1718;p7"/>
            <p:cNvSpPr/>
            <p:nvPr/>
          </p:nvSpPr>
          <p:spPr>
            <a:xfrm flipH="1">
              <a:off x="1659465" y="4088269"/>
              <a:ext cx="4879651" cy="2205179"/>
            </a:xfrm>
            <a:custGeom>
              <a:rect b="b" l="l" r="r" t="t"/>
              <a:pathLst>
                <a:path extrusionOk="0" h="1856993" w="4109180">
                  <a:moveTo>
                    <a:pt x="690" y="1857041"/>
                  </a:moveTo>
                  <a:cubicBezTo>
                    <a:pt x="115342" y="1698945"/>
                    <a:pt x="215479" y="1530809"/>
                    <a:pt x="299870" y="1354692"/>
                  </a:cubicBezTo>
                  <a:cubicBezTo>
                    <a:pt x="552188" y="827865"/>
                    <a:pt x="612576" y="334279"/>
                    <a:pt x="621625" y="47"/>
                  </a:cubicBezTo>
                  <a:lnTo>
                    <a:pt x="3494746" y="47"/>
                  </a:lnTo>
                  <a:cubicBezTo>
                    <a:pt x="3501699" y="327326"/>
                    <a:pt x="3557897" y="815291"/>
                    <a:pt x="3805070" y="1337738"/>
                  </a:cubicBezTo>
                  <a:cubicBezTo>
                    <a:pt x="3890424" y="1518103"/>
                    <a:pt x="3992465" y="1690077"/>
                    <a:pt x="4109870" y="185142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19" name="Google Shape;1719;p7"/>
            <p:cNvSpPr/>
            <p:nvPr/>
          </p:nvSpPr>
          <p:spPr>
            <a:xfrm flipH="1">
              <a:off x="2157555" y="4088269"/>
              <a:ext cx="3898314" cy="2205179"/>
            </a:xfrm>
            <a:custGeom>
              <a:rect b="b" l="l" r="r" t="t"/>
              <a:pathLst>
                <a:path extrusionOk="0" h="1856993" w="3282791">
                  <a:moveTo>
                    <a:pt x="690" y="1857041"/>
                  </a:moveTo>
                  <a:cubicBezTo>
                    <a:pt x="93616" y="1696230"/>
                    <a:pt x="173531" y="1528247"/>
                    <a:pt x="239673" y="1354692"/>
                  </a:cubicBezTo>
                  <a:cubicBezTo>
                    <a:pt x="441317" y="827865"/>
                    <a:pt x="489513" y="334279"/>
                    <a:pt x="496848" y="47"/>
                  </a:cubicBezTo>
                  <a:lnTo>
                    <a:pt x="2792372" y="47"/>
                  </a:lnTo>
                  <a:cubicBezTo>
                    <a:pt x="2797897" y="327326"/>
                    <a:pt x="2842760" y="815291"/>
                    <a:pt x="3040022" y="1337738"/>
                  </a:cubicBezTo>
                  <a:cubicBezTo>
                    <a:pt x="3106878" y="1515379"/>
                    <a:pt x="3188317" y="1687191"/>
                    <a:pt x="3283481" y="185142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20" name="Google Shape;1720;p7"/>
            <p:cNvSpPr/>
            <p:nvPr/>
          </p:nvSpPr>
          <p:spPr>
            <a:xfrm flipH="1">
              <a:off x="2598122" y="4088269"/>
              <a:ext cx="3022169" cy="2205179"/>
            </a:xfrm>
            <a:custGeom>
              <a:rect b="b" l="l" r="r" t="t"/>
              <a:pathLst>
                <a:path extrusionOk="0" h="1856993" w="2544984">
                  <a:moveTo>
                    <a:pt x="690" y="1857041"/>
                  </a:moveTo>
                  <a:cubicBezTo>
                    <a:pt x="73547" y="1693897"/>
                    <a:pt x="135440" y="1526075"/>
                    <a:pt x="185951" y="1354692"/>
                  </a:cubicBezTo>
                  <a:cubicBezTo>
                    <a:pt x="342256" y="827865"/>
                    <a:pt x="379594" y="334279"/>
                    <a:pt x="385214" y="47"/>
                  </a:cubicBezTo>
                  <a:lnTo>
                    <a:pt x="2164675" y="47"/>
                  </a:lnTo>
                  <a:cubicBezTo>
                    <a:pt x="2168961" y="327326"/>
                    <a:pt x="2203823" y="815291"/>
                    <a:pt x="2356889" y="1337738"/>
                  </a:cubicBezTo>
                  <a:cubicBezTo>
                    <a:pt x="2407876" y="1513122"/>
                    <a:pt x="2470961" y="1684762"/>
                    <a:pt x="2545675" y="185142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21" name="Google Shape;1721;p7"/>
            <p:cNvSpPr/>
            <p:nvPr/>
          </p:nvSpPr>
          <p:spPr>
            <a:xfrm flipH="1">
              <a:off x="3079811" y="4088269"/>
              <a:ext cx="2057797" cy="2205179"/>
            </a:xfrm>
            <a:custGeom>
              <a:rect b="b" l="l" r="r" t="t"/>
              <a:pathLst>
                <a:path extrusionOk="0" h="1856993" w="1732882">
                  <a:moveTo>
                    <a:pt x="690" y="1857041"/>
                  </a:moveTo>
                  <a:cubicBezTo>
                    <a:pt x="43457" y="1717023"/>
                    <a:pt x="87367" y="1550050"/>
                    <a:pt x="126801" y="1354692"/>
                  </a:cubicBezTo>
                  <a:cubicBezTo>
                    <a:pt x="233290" y="827865"/>
                    <a:pt x="258722" y="334279"/>
                    <a:pt x="262532" y="47"/>
                  </a:cubicBezTo>
                  <a:lnTo>
                    <a:pt x="1474112" y="47"/>
                  </a:lnTo>
                  <a:cubicBezTo>
                    <a:pt x="1477065" y="327326"/>
                    <a:pt x="1500782" y="815291"/>
                    <a:pt x="1604985" y="1337738"/>
                  </a:cubicBezTo>
                  <a:cubicBezTo>
                    <a:pt x="1639190" y="1511016"/>
                    <a:pt x="1682100" y="1682466"/>
                    <a:pt x="1733573" y="185142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22" name="Google Shape;1722;p7"/>
            <p:cNvSpPr/>
            <p:nvPr/>
          </p:nvSpPr>
          <p:spPr>
            <a:xfrm flipH="1">
              <a:off x="3561705" y="4088269"/>
              <a:ext cx="1072050" cy="2205179"/>
            </a:xfrm>
            <a:custGeom>
              <a:rect b="b" l="l" r="r" t="t"/>
              <a:pathLst>
                <a:path extrusionOk="0" h="1856993" w="902779">
                  <a:moveTo>
                    <a:pt x="690" y="1857041"/>
                  </a:moveTo>
                  <a:cubicBezTo>
                    <a:pt x="22978" y="1717023"/>
                    <a:pt x="45838" y="1550050"/>
                    <a:pt x="66412" y="1354692"/>
                  </a:cubicBezTo>
                  <a:cubicBezTo>
                    <a:pt x="121848" y="827865"/>
                    <a:pt x="135088" y="334279"/>
                    <a:pt x="137088" y="47"/>
                  </a:cubicBezTo>
                  <a:lnTo>
                    <a:pt x="768595" y="47"/>
                  </a:lnTo>
                  <a:cubicBezTo>
                    <a:pt x="770119" y="327326"/>
                    <a:pt x="782502" y="815291"/>
                    <a:pt x="836794" y="1337738"/>
                  </a:cubicBezTo>
                  <a:cubicBezTo>
                    <a:pt x="857654" y="1538810"/>
                    <a:pt x="881085" y="1709213"/>
                    <a:pt x="903469" y="185142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23" name="Google Shape;1723;p7"/>
            <p:cNvSpPr/>
            <p:nvPr/>
          </p:nvSpPr>
          <p:spPr>
            <a:xfrm flipH="1">
              <a:off x="4006559" y="4088157"/>
              <a:ext cx="181088" cy="2201108"/>
            </a:xfrm>
            <a:custGeom>
              <a:rect b="b" l="l" r="r" t="t"/>
              <a:pathLst>
                <a:path extrusionOk="0" h="1853565" w="152495">
                  <a:moveTo>
                    <a:pt x="0" y="0"/>
                  </a:moveTo>
                  <a:lnTo>
                    <a:pt x="152495" y="0"/>
                  </a:lnTo>
                  <a:lnTo>
                    <a:pt x="152495" y="1853565"/>
                  </a:lnTo>
                  <a:lnTo>
                    <a:pt x="0" y="1853565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24" name="Google Shape;1724;p7"/>
            <p:cNvSpPr/>
            <p:nvPr/>
          </p:nvSpPr>
          <p:spPr>
            <a:xfrm flipH="1">
              <a:off x="3470731" y="1166523"/>
              <a:ext cx="627417" cy="276964"/>
            </a:xfrm>
            <a:custGeom>
              <a:rect b="b" l="l" r="r" t="t"/>
              <a:pathLst>
                <a:path extrusionOk="0" h="233233" w="528351">
                  <a:moveTo>
                    <a:pt x="157376" y="173083"/>
                  </a:moveTo>
                  <a:cubicBezTo>
                    <a:pt x="147280" y="188418"/>
                    <a:pt x="122229" y="209849"/>
                    <a:pt x="137374" y="220708"/>
                  </a:cubicBezTo>
                  <a:cubicBezTo>
                    <a:pt x="153357" y="229864"/>
                    <a:pt x="171664" y="234136"/>
                    <a:pt x="190047" y="232995"/>
                  </a:cubicBezTo>
                  <a:cubicBezTo>
                    <a:pt x="314167" y="234581"/>
                    <a:pt x="434639" y="191016"/>
                    <a:pt x="529042" y="110408"/>
                  </a:cubicBezTo>
                  <a:lnTo>
                    <a:pt x="335494" y="122314"/>
                  </a:lnTo>
                  <a:lnTo>
                    <a:pt x="433125" y="18206"/>
                  </a:lnTo>
                  <a:lnTo>
                    <a:pt x="234338" y="73070"/>
                  </a:lnTo>
                  <a:cubicBezTo>
                    <a:pt x="213383" y="78880"/>
                    <a:pt x="184713" y="81357"/>
                    <a:pt x="175855" y="61450"/>
                  </a:cubicBezTo>
                  <a:cubicBezTo>
                    <a:pt x="166330" y="39923"/>
                    <a:pt x="191666" y="20016"/>
                    <a:pt x="212907" y="9919"/>
                  </a:cubicBezTo>
                  <a:cubicBezTo>
                    <a:pt x="143575" y="-5261"/>
                    <a:pt x="71546" y="-2904"/>
                    <a:pt x="3357" y="16777"/>
                  </a:cubicBezTo>
                  <a:cubicBezTo>
                    <a:pt x="-3120" y="91072"/>
                    <a:pt x="7072" y="158986"/>
                    <a:pt x="690" y="233281"/>
                  </a:cubicBezTo>
                  <a:cubicBezTo>
                    <a:pt x="1166" y="229375"/>
                    <a:pt x="114895" y="190513"/>
                    <a:pt x="157376" y="17308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25" name="Google Shape;1725;p7"/>
            <p:cNvSpPr/>
            <p:nvPr/>
          </p:nvSpPr>
          <p:spPr>
            <a:xfrm flipH="1" rot="10800000">
              <a:off x="4080310" y="1166502"/>
              <a:ext cx="26807" cy="567922"/>
            </a:xfrm>
            <a:custGeom>
              <a:rect b="b" l="l" r="r" t="t"/>
              <a:pathLst>
                <a:path extrusionOk="0" h="478250" w="22574">
                  <a:moveTo>
                    <a:pt x="690" y="47"/>
                  </a:moveTo>
                  <a:lnTo>
                    <a:pt x="23264" y="47"/>
                  </a:lnTo>
                  <a:lnTo>
                    <a:pt x="23264" y="478297"/>
                  </a:lnTo>
                  <a:lnTo>
                    <a:pt x="690" y="478297"/>
                  </a:lnTo>
                  <a:close/>
                </a:path>
              </a:pathLst>
            </a:custGeom>
            <a:solidFill>
              <a:srgbClr val="505051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26" name="Google Shape;1726;p7"/>
            <p:cNvSpPr/>
            <p:nvPr/>
          </p:nvSpPr>
          <p:spPr>
            <a:xfrm flipH="1">
              <a:off x="1781838" y="1893732"/>
              <a:ext cx="4635108" cy="2252120"/>
            </a:xfrm>
            <a:custGeom>
              <a:rect b="b" l="l" r="r" t="t"/>
              <a:pathLst>
                <a:path extrusionOk="0" h="1896522" w="3903249">
                  <a:moveTo>
                    <a:pt x="1956458" y="47"/>
                  </a:moveTo>
                  <a:cubicBezTo>
                    <a:pt x="1732240" y="429943"/>
                    <a:pt x="1437470" y="819168"/>
                    <a:pt x="1084445" y="1151524"/>
                  </a:cubicBezTo>
                  <a:cubicBezTo>
                    <a:pt x="763195" y="1453562"/>
                    <a:pt x="397740" y="1704803"/>
                    <a:pt x="690" y="1896570"/>
                  </a:cubicBezTo>
                  <a:lnTo>
                    <a:pt x="3903940" y="1896570"/>
                  </a:lnTo>
                  <a:cubicBezTo>
                    <a:pt x="3473515" y="1697821"/>
                    <a:pt x="3080970" y="1425663"/>
                    <a:pt x="2743890" y="1092279"/>
                  </a:cubicBezTo>
                  <a:cubicBezTo>
                    <a:pt x="2422774" y="774291"/>
                    <a:pt x="2156674" y="405195"/>
                    <a:pt x="1956458" y="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27" name="Google Shape;1727;p7"/>
            <p:cNvSpPr/>
            <p:nvPr/>
          </p:nvSpPr>
          <p:spPr>
            <a:xfrm flipH="1">
              <a:off x="2103530" y="1893732"/>
              <a:ext cx="3991516" cy="2252120"/>
            </a:xfrm>
            <a:custGeom>
              <a:rect b="b" l="l" r="r" t="t"/>
              <a:pathLst>
                <a:path extrusionOk="0" h="1896522" w="3361277">
                  <a:moveTo>
                    <a:pt x="1685091" y="47"/>
                  </a:moveTo>
                  <a:cubicBezTo>
                    <a:pt x="1549741" y="301322"/>
                    <a:pt x="1317045" y="733472"/>
                    <a:pt x="934140" y="1151524"/>
                  </a:cubicBezTo>
                  <a:cubicBezTo>
                    <a:pt x="664697" y="1448047"/>
                    <a:pt x="349562" y="1699564"/>
                    <a:pt x="690" y="1896570"/>
                  </a:cubicBezTo>
                  <a:lnTo>
                    <a:pt x="3361968" y="1896570"/>
                  </a:lnTo>
                  <a:cubicBezTo>
                    <a:pt x="3108222" y="1760553"/>
                    <a:pt x="2731889" y="1516236"/>
                    <a:pt x="2362986" y="1092279"/>
                  </a:cubicBezTo>
                  <a:cubicBezTo>
                    <a:pt x="2014656" y="691657"/>
                    <a:pt x="1805773" y="283606"/>
                    <a:pt x="1685091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28" name="Google Shape;1728;p7"/>
            <p:cNvSpPr/>
            <p:nvPr/>
          </p:nvSpPr>
          <p:spPr>
            <a:xfrm flipH="1">
              <a:off x="2510079" y="1893732"/>
              <a:ext cx="3177129" cy="2252120"/>
            </a:xfrm>
            <a:custGeom>
              <a:rect b="b" l="l" r="r" t="t"/>
              <a:pathLst>
                <a:path extrusionOk="0" h="1896522" w="2675477">
                  <a:moveTo>
                    <a:pt x="1341429" y="47"/>
                  </a:moveTo>
                  <a:cubicBezTo>
                    <a:pt x="1233606" y="301322"/>
                    <a:pt x="1048440" y="733472"/>
                    <a:pt x="743640" y="1151524"/>
                  </a:cubicBezTo>
                  <a:cubicBezTo>
                    <a:pt x="471130" y="1525476"/>
                    <a:pt x="199191" y="1756743"/>
                    <a:pt x="690" y="1896570"/>
                  </a:cubicBezTo>
                  <a:lnTo>
                    <a:pt x="2676168" y="1896570"/>
                  </a:lnTo>
                  <a:cubicBezTo>
                    <a:pt x="2474237" y="1760553"/>
                    <a:pt x="2174676" y="1516236"/>
                    <a:pt x="1881020" y="1092279"/>
                  </a:cubicBezTo>
                  <a:cubicBezTo>
                    <a:pt x="1603652" y="691657"/>
                    <a:pt x="1437346" y="283606"/>
                    <a:pt x="1341429" y="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29" name="Google Shape;1729;p7"/>
            <p:cNvSpPr/>
            <p:nvPr/>
          </p:nvSpPr>
          <p:spPr>
            <a:xfrm flipH="1">
              <a:off x="3107700" y="1893732"/>
              <a:ext cx="1980657" cy="2252120"/>
            </a:xfrm>
            <a:custGeom>
              <a:rect b="b" l="l" r="r" t="t"/>
              <a:pathLst>
                <a:path extrusionOk="0" h="1896522" w="1667922">
                  <a:moveTo>
                    <a:pt x="836413" y="47"/>
                  </a:moveTo>
                  <a:cubicBezTo>
                    <a:pt x="769262" y="301322"/>
                    <a:pt x="653819" y="733472"/>
                    <a:pt x="463795" y="1151524"/>
                  </a:cubicBezTo>
                  <a:cubicBezTo>
                    <a:pt x="293869" y="1525476"/>
                    <a:pt x="124324" y="1756743"/>
                    <a:pt x="690" y="1896570"/>
                  </a:cubicBezTo>
                  <a:lnTo>
                    <a:pt x="1668613" y="1896570"/>
                  </a:lnTo>
                  <a:cubicBezTo>
                    <a:pt x="1542692" y="1760553"/>
                    <a:pt x="1356002" y="1516236"/>
                    <a:pt x="1173313" y="1092279"/>
                  </a:cubicBezTo>
                  <a:cubicBezTo>
                    <a:pt x="999577" y="691657"/>
                    <a:pt x="896326" y="283606"/>
                    <a:pt x="836413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30" name="Google Shape;1730;p7"/>
            <p:cNvSpPr/>
            <p:nvPr/>
          </p:nvSpPr>
          <p:spPr>
            <a:xfrm flipH="1">
              <a:off x="3710179" y="1893732"/>
              <a:ext cx="774233" cy="2252120"/>
            </a:xfrm>
            <a:custGeom>
              <a:rect b="b" l="l" r="r" t="t"/>
              <a:pathLst>
                <a:path extrusionOk="0" h="1896522" w="651986">
                  <a:moveTo>
                    <a:pt x="327302" y="47"/>
                  </a:moveTo>
                  <a:cubicBezTo>
                    <a:pt x="301013" y="301322"/>
                    <a:pt x="255865" y="733472"/>
                    <a:pt x="181665" y="1151524"/>
                  </a:cubicBezTo>
                  <a:cubicBezTo>
                    <a:pt x="114990" y="1525476"/>
                    <a:pt x="48982" y="1756743"/>
                    <a:pt x="690" y="1896570"/>
                  </a:cubicBezTo>
                  <a:lnTo>
                    <a:pt x="652676" y="1896570"/>
                  </a:lnTo>
                  <a:cubicBezTo>
                    <a:pt x="603432" y="1760553"/>
                    <a:pt x="530471" y="1516236"/>
                    <a:pt x="458938" y="1092279"/>
                  </a:cubicBezTo>
                  <a:cubicBezTo>
                    <a:pt x="391215" y="691657"/>
                    <a:pt x="350638" y="283606"/>
                    <a:pt x="327302" y="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31" name="Google Shape;1731;p7"/>
            <p:cNvSpPr/>
            <p:nvPr/>
          </p:nvSpPr>
          <p:spPr>
            <a:xfrm flipH="1">
              <a:off x="2507429" y="4145788"/>
              <a:ext cx="598235" cy="200359"/>
            </a:xfrm>
            <a:custGeom>
              <a:rect b="b" l="l" r="r" t="t"/>
              <a:pathLst>
                <a:path extrusionOk="0" h="168723" w="503777">
                  <a:moveTo>
                    <a:pt x="504467" y="47"/>
                  </a:moveTo>
                  <a:cubicBezTo>
                    <a:pt x="502753" y="4142"/>
                    <a:pt x="500848" y="8143"/>
                    <a:pt x="498943" y="12143"/>
                  </a:cubicBezTo>
                  <a:cubicBezTo>
                    <a:pt x="456109" y="101993"/>
                    <a:pt x="368136" y="161753"/>
                    <a:pt x="268819" y="168449"/>
                  </a:cubicBezTo>
                  <a:cubicBezTo>
                    <a:pt x="152995" y="174021"/>
                    <a:pt x="45963" y="106803"/>
                    <a:pt x="690" y="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32" name="Google Shape;1732;p7"/>
            <p:cNvSpPr/>
            <p:nvPr/>
          </p:nvSpPr>
          <p:spPr>
            <a:xfrm flipH="1">
              <a:off x="2099621" y="4145788"/>
              <a:ext cx="407194" cy="210425"/>
            </a:xfrm>
            <a:custGeom>
              <a:rect b="b" l="l" r="r" t="t"/>
              <a:pathLst>
                <a:path extrusionOk="0" h="177200" w="342900">
                  <a:moveTo>
                    <a:pt x="343590" y="47"/>
                  </a:moveTo>
                  <a:lnTo>
                    <a:pt x="343590" y="26812"/>
                  </a:lnTo>
                  <a:cubicBezTo>
                    <a:pt x="328636" y="109298"/>
                    <a:pt x="262246" y="171973"/>
                    <a:pt x="184427" y="176926"/>
                  </a:cubicBezTo>
                  <a:cubicBezTo>
                    <a:pt x="90987" y="182927"/>
                    <a:pt x="5548" y="104060"/>
                    <a:pt x="690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33" name="Google Shape;1733;p7"/>
            <p:cNvSpPr/>
            <p:nvPr/>
          </p:nvSpPr>
          <p:spPr>
            <a:xfrm flipH="1">
              <a:off x="5687173" y="4145788"/>
              <a:ext cx="407194" cy="205769"/>
            </a:xfrm>
            <a:custGeom>
              <a:rect b="b" l="l" r="r" t="t"/>
              <a:pathLst>
                <a:path extrusionOk="0" h="173279" w="342900">
                  <a:moveTo>
                    <a:pt x="343590" y="47"/>
                  </a:moveTo>
                  <a:cubicBezTo>
                    <a:pt x="320825" y="126539"/>
                    <a:pt x="262818" y="168353"/>
                    <a:pt x="172140" y="173116"/>
                  </a:cubicBezTo>
                  <a:cubicBezTo>
                    <a:pt x="70032" y="178450"/>
                    <a:pt x="6214" y="81200"/>
                    <a:pt x="690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34" name="Google Shape;1734;p7"/>
            <p:cNvSpPr/>
            <p:nvPr/>
          </p:nvSpPr>
          <p:spPr>
            <a:xfrm flipH="1">
              <a:off x="6094697" y="4145788"/>
              <a:ext cx="321875" cy="210389"/>
            </a:xfrm>
            <a:custGeom>
              <a:rect b="b" l="l" r="r" t="t"/>
              <a:pathLst>
                <a:path extrusionOk="0" h="177170" w="271053">
                  <a:moveTo>
                    <a:pt x="271744" y="47"/>
                  </a:moveTo>
                  <a:cubicBezTo>
                    <a:pt x="270791" y="6905"/>
                    <a:pt x="269934" y="13477"/>
                    <a:pt x="268886" y="19859"/>
                  </a:cubicBezTo>
                  <a:cubicBezTo>
                    <a:pt x="252598" y="129682"/>
                    <a:pt x="229357" y="176354"/>
                    <a:pt x="124963" y="177212"/>
                  </a:cubicBezTo>
                  <a:cubicBezTo>
                    <a:pt x="27618" y="178069"/>
                    <a:pt x="-3529" y="83009"/>
                    <a:pt x="1138" y="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35" name="Google Shape;1735;p7"/>
            <p:cNvSpPr/>
            <p:nvPr/>
          </p:nvSpPr>
          <p:spPr>
            <a:xfrm flipH="1">
              <a:off x="5088973" y="4145788"/>
              <a:ext cx="598800" cy="205052"/>
            </a:xfrm>
            <a:custGeom>
              <a:rect b="b" l="l" r="r" t="t"/>
              <a:pathLst>
                <a:path extrusionOk="0" h="172675" w="504253">
                  <a:moveTo>
                    <a:pt x="504944" y="47"/>
                  </a:moveTo>
                  <a:cubicBezTo>
                    <a:pt x="504944" y="1094"/>
                    <a:pt x="504086" y="2237"/>
                    <a:pt x="503610" y="3285"/>
                  </a:cubicBezTo>
                  <a:cubicBezTo>
                    <a:pt x="463167" y="102688"/>
                    <a:pt x="368069" y="169020"/>
                    <a:pt x="260818" y="172640"/>
                  </a:cubicBezTo>
                  <a:cubicBezTo>
                    <a:pt x="149299" y="175373"/>
                    <a:pt x="47391" y="109813"/>
                    <a:pt x="3643" y="7190"/>
                  </a:cubicBezTo>
                  <a:cubicBezTo>
                    <a:pt x="2595" y="4809"/>
                    <a:pt x="1642" y="2428"/>
                    <a:pt x="690" y="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36" name="Google Shape;1736;p7"/>
            <p:cNvSpPr/>
            <p:nvPr/>
          </p:nvSpPr>
          <p:spPr>
            <a:xfrm flipH="1">
              <a:off x="4485146" y="4145448"/>
              <a:ext cx="603212" cy="210045"/>
            </a:xfrm>
            <a:custGeom>
              <a:rect b="b" l="l" r="r" t="t"/>
              <a:pathLst>
                <a:path extrusionOk="0" h="176880" w="507968">
                  <a:moveTo>
                    <a:pt x="508658" y="333"/>
                  </a:moveTo>
                  <a:cubicBezTo>
                    <a:pt x="469234" y="105889"/>
                    <a:pt x="368736" y="176145"/>
                    <a:pt x="256055" y="176926"/>
                  </a:cubicBezTo>
                  <a:cubicBezTo>
                    <a:pt x="142298" y="177250"/>
                    <a:pt x="40381" y="106660"/>
                    <a:pt x="690" y="47"/>
                  </a:cubicBezTo>
                  <a:close/>
                </a:path>
              </a:pathLst>
            </a:custGeom>
            <a:solidFill>
              <a:srgbClr val="FFFBF9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37" name="Google Shape;1737;p7"/>
            <p:cNvSpPr/>
            <p:nvPr/>
          </p:nvSpPr>
          <p:spPr>
            <a:xfrm flipH="1">
              <a:off x="3710293" y="4145788"/>
              <a:ext cx="774233" cy="199980"/>
            </a:xfrm>
            <a:custGeom>
              <a:rect b="b" l="l" r="r" t="t"/>
              <a:pathLst>
                <a:path extrusionOk="0" h="168404" w="651986">
                  <a:moveTo>
                    <a:pt x="652676" y="47"/>
                  </a:moveTo>
                  <a:cubicBezTo>
                    <a:pt x="651724" y="1380"/>
                    <a:pt x="649914" y="3952"/>
                    <a:pt x="647152" y="7381"/>
                  </a:cubicBezTo>
                  <a:cubicBezTo>
                    <a:pt x="620768" y="41671"/>
                    <a:pt x="511040" y="167782"/>
                    <a:pt x="328064" y="168449"/>
                  </a:cubicBezTo>
                  <a:cubicBezTo>
                    <a:pt x="129659" y="169115"/>
                    <a:pt x="16311" y="21573"/>
                    <a:pt x="1547" y="1285"/>
                  </a:cubicBezTo>
                  <a:lnTo>
                    <a:pt x="690" y="4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38" name="Google Shape;1738;p7"/>
            <p:cNvSpPr/>
            <p:nvPr/>
          </p:nvSpPr>
          <p:spPr>
            <a:xfrm flipH="1">
              <a:off x="3106284" y="4145788"/>
              <a:ext cx="603212" cy="195186"/>
            </a:xfrm>
            <a:custGeom>
              <a:rect b="b" l="l" r="r" t="t"/>
              <a:pathLst>
                <a:path extrusionOk="0" h="164367" w="507968">
                  <a:moveTo>
                    <a:pt x="508658" y="47"/>
                  </a:moveTo>
                  <a:lnTo>
                    <a:pt x="508087" y="1190"/>
                  </a:lnTo>
                  <a:cubicBezTo>
                    <a:pt x="464557" y="95535"/>
                    <a:pt x="372555" y="158200"/>
                    <a:pt x="268819" y="164162"/>
                  </a:cubicBezTo>
                  <a:cubicBezTo>
                    <a:pt x="154404" y="168982"/>
                    <a:pt x="48448" y="104126"/>
                    <a:pt x="690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39" name="Google Shape;1739;p7"/>
            <p:cNvSpPr/>
            <p:nvPr/>
          </p:nvSpPr>
          <p:spPr>
            <a:xfrm flipH="1">
              <a:off x="1777305" y="4145788"/>
              <a:ext cx="321670" cy="200038"/>
            </a:xfrm>
            <a:custGeom>
              <a:rect b="b" l="l" r="r" t="t"/>
              <a:pathLst>
                <a:path extrusionOk="0" h="168453" w="270880">
                  <a:moveTo>
                    <a:pt x="142136" y="168449"/>
                  </a:moveTo>
                  <a:cubicBezTo>
                    <a:pt x="73366" y="170639"/>
                    <a:pt x="-1691" y="102631"/>
                    <a:pt x="2881" y="12620"/>
                  </a:cubicBezTo>
                  <a:cubicBezTo>
                    <a:pt x="2404" y="17382"/>
                    <a:pt x="1547" y="22145"/>
                    <a:pt x="690" y="26812"/>
                  </a:cubicBezTo>
                  <a:lnTo>
                    <a:pt x="690" y="47"/>
                  </a:lnTo>
                  <a:lnTo>
                    <a:pt x="270057" y="47"/>
                  </a:lnTo>
                  <a:cubicBezTo>
                    <a:pt x="282916" y="92153"/>
                    <a:pt x="211574" y="166163"/>
                    <a:pt x="142136" y="1684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40" name="Google Shape;1740;p7"/>
            <p:cNvSpPr/>
            <p:nvPr/>
          </p:nvSpPr>
          <p:spPr>
            <a:xfrm flipH="1">
              <a:off x="3628373" y="1657543"/>
              <a:ext cx="937789" cy="707838"/>
            </a:xfrm>
            <a:custGeom>
              <a:rect b="b" l="l" r="r" t="t"/>
              <a:pathLst>
                <a:path extrusionOk="0" h="596074" w="789717">
                  <a:moveTo>
                    <a:pt x="396168" y="47"/>
                  </a:moveTo>
                  <a:cubicBezTo>
                    <a:pt x="354048" y="128137"/>
                    <a:pt x="294708" y="249903"/>
                    <a:pt x="219765" y="361997"/>
                  </a:cubicBezTo>
                  <a:cubicBezTo>
                    <a:pt x="160091" y="451539"/>
                    <a:pt x="86072" y="530640"/>
                    <a:pt x="690" y="596121"/>
                  </a:cubicBezTo>
                  <a:lnTo>
                    <a:pt x="790408" y="596121"/>
                  </a:lnTo>
                  <a:cubicBezTo>
                    <a:pt x="730781" y="553354"/>
                    <a:pt x="642389" y="476582"/>
                    <a:pt x="555712" y="343328"/>
                  </a:cubicBezTo>
                  <a:cubicBezTo>
                    <a:pt x="487580" y="236464"/>
                    <a:pt x="433925" y="121029"/>
                    <a:pt x="396168" y="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41" name="Google Shape;1741;p7"/>
            <p:cNvSpPr/>
            <p:nvPr/>
          </p:nvSpPr>
          <p:spPr>
            <a:xfrm flipH="1">
              <a:off x="3693568" y="1657543"/>
              <a:ext cx="807714" cy="707838"/>
            </a:xfrm>
            <a:custGeom>
              <a:rect b="b" l="l" r="r" t="t"/>
              <a:pathLst>
                <a:path extrusionOk="0" h="596074" w="680180">
                  <a:moveTo>
                    <a:pt x="341495" y="47"/>
                  </a:moveTo>
                  <a:cubicBezTo>
                    <a:pt x="305918" y="126482"/>
                    <a:pt x="254893" y="248049"/>
                    <a:pt x="189571" y="361997"/>
                  </a:cubicBezTo>
                  <a:cubicBezTo>
                    <a:pt x="120324" y="479535"/>
                    <a:pt x="51172" y="552497"/>
                    <a:pt x="690" y="596121"/>
                  </a:cubicBezTo>
                  <a:lnTo>
                    <a:pt x="680870" y="596121"/>
                  </a:lnTo>
                  <a:cubicBezTo>
                    <a:pt x="629530" y="553354"/>
                    <a:pt x="553330" y="476582"/>
                    <a:pt x="478654" y="343328"/>
                  </a:cubicBezTo>
                  <a:cubicBezTo>
                    <a:pt x="419409" y="234781"/>
                    <a:pt x="373356" y="119534"/>
                    <a:pt x="341495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42" name="Google Shape;1742;p7"/>
            <p:cNvSpPr/>
            <p:nvPr/>
          </p:nvSpPr>
          <p:spPr>
            <a:xfrm flipH="1">
              <a:off x="3775941" y="1657543"/>
              <a:ext cx="642800" cy="707838"/>
            </a:xfrm>
            <a:custGeom>
              <a:rect b="b" l="l" r="r" t="t"/>
              <a:pathLst>
                <a:path extrusionOk="0" h="596074" w="541305">
                  <a:moveTo>
                    <a:pt x="271962" y="47"/>
                  </a:moveTo>
                  <a:cubicBezTo>
                    <a:pt x="244225" y="124544"/>
                    <a:pt x="203687" y="245838"/>
                    <a:pt x="150995" y="361997"/>
                  </a:cubicBezTo>
                  <a:cubicBezTo>
                    <a:pt x="95845" y="479535"/>
                    <a:pt x="40790" y="552497"/>
                    <a:pt x="690" y="596121"/>
                  </a:cubicBezTo>
                  <a:lnTo>
                    <a:pt x="541996" y="596121"/>
                  </a:lnTo>
                  <a:cubicBezTo>
                    <a:pt x="501134" y="553354"/>
                    <a:pt x="440555" y="476582"/>
                    <a:pt x="381119" y="343328"/>
                  </a:cubicBezTo>
                  <a:cubicBezTo>
                    <a:pt x="333379" y="232827"/>
                    <a:pt x="296803" y="117828"/>
                    <a:pt x="271962" y="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43" name="Google Shape;1743;p7"/>
            <p:cNvSpPr/>
            <p:nvPr/>
          </p:nvSpPr>
          <p:spPr>
            <a:xfrm flipH="1">
              <a:off x="3896845" y="1657543"/>
              <a:ext cx="400746" cy="707838"/>
            </a:xfrm>
            <a:custGeom>
              <a:rect b="b" l="l" r="r" t="t"/>
              <a:pathLst>
                <a:path extrusionOk="0" h="596074" w="337470">
                  <a:moveTo>
                    <a:pt x="169759" y="47"/>
                  </a:moveTo>
                  <a:cubicBezTo>
                    <a:pt x="152966" y="122281"/>
                    <a:pt x="127792" y="243216"/>
                    <a:pt x="94416" y="361997"/>
                  </a:cubicBezTo>
                  <a:cubicBezTo>
                    <a:pt x="60031" y="479535"/>
                    <a:pt x="25741" y="552497"/>
                    <a:pt x="690" y="596121"/>
                  </a:cubicBezTo>
                  <a:lnTo>
                    <a:pt x="338161" y="596121"/>
                  </a:lnTo>
                  <a:cubicBezTo>
                    <a:pt x="312729" y="553354"/>
                    <a:pt x="274915" y="476582"/>
                    <a:pt x="237862" y="343328"/>
                  </a:cubicBezTo>
                  <a:cubicBezTo>
                    <a:pt x="207640" y="230522"/>
                    <a:pt x="184894" y="115846"/>
                    <a:pt x="169759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44" name="Google Shape;1744;p7"/>
            <p:cNvSpPr/>
            <p:nvPr/>
          </p:nvSpPr>
          <p:spPr>
            <a:xfrm flipH="1">
              <a:off x="4018763" y="1657543"/>
              <a:ext cx="156656" cy="707838"/>
            </a:xfrm>
            <a:custGeom>
              <a:rect b="b" l="l" r="r" t="t"/>
              <a:pathLst>
                <a:path extrusionOk="0" h="596074" w="131921">
                  <a:moveTo>
                    <a:pt x="66794" y="47"/>
                  </a:moveTo>
                  <a:cubicBezTo>
                    <a:pt x="61460" y="94725"/>
                    <a:pt x="52315" y="230456"/>
                    <a:pt x="37266" y="361997"/>
                  </a:cubicBezTo>
                  <a:cubicBezTo>
                    <a:pt x="29150" y="440621"/>
                    <a:pt x="16940" y="518768"/>
                    <a:pt x="690" y="596121"/>
                  </a:cubicBezTo>
                  <a:lnTo>
                    <a:pt x="132611" y="596121"/>
                  </a:lnTo>
                  <a:cubicBezTo>
                    <a:pt x="114523" y="512712"/>
                    <a:pt x="101417" y="428297"/>
                    <a:pt x="93368" y="343328"/>
                  </a:cubicBezTo>
                  <a:cubicBezTo>
                    <a:pt x="79747" y="217407"/>
                    <a:pt x="71556" y="89201"/>
                    <a:pt x="66794" y="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45" name="Google Shape;1745;p7"/>
            <p:cNvSpPr/>
            <p:nvPr/>
          </p:nvSpPr>
          <p:spPr>
            <a:xfrm flipH="1">
              <a:off x="3775405" y="2365316"/>
              <a:ext cx="121026" cy="63057"/>
            </a:xfrm>
            <a:custGeom>
              <a:rect b="b" l="l" r="r" t="t"/>
              <a:pathLst>
                <a:path extrusionOk="0" h="53101" w="101917">
                  <a:moveTo>
                    <a:pt x="102608" y="47"/>
                  </a:moveTo>
                  <a:lnTo>
                    <a:pt x="101465" y="3857"/>
                  </a:lnTo>
                  <a:cubicBezTo>
                    <a:pt x="92702" y="32432"/>
                    <a:pt x="74795" y="51482"/>
                    <a:pt x="54983" y="53006"/>
                  </a:cubicBezTo>
                  <a:cubicBezTo>
                    <a:pt x="31932" y="55101"/>
                    <a:pt x="10120" y="33956"/>
                    <a:pt x="690" y="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46" name="Google Shape;1746;p7"/>
            <p:cNvSpPr/>
            <p:nvPr/>
          </p:nvSpPr>
          <p:spPr>
            <a:xfrm flipH="1">
              <a:off x="3692823" y="2365316"/>
              <a:ext cx="82456" cy="66177"/>
            </a:xfrm>
            <a:custGeom>
              <a:rect b="b" l="l" r="r" t="t"/>
              <a:pathLst>
                <a:path extrusionOk="0" h="55728" w="69437">
                  <a:moveTo>
                    <a:pt x="70127" y="47"/>
                  </a:moveTo>
                  <a:lnTo>
                    <a:pt x="70127" y="8524"/>
                  </a:lnTo>
                  <a:cubicBezTo>
                    <a:pt x="67079" y="34432"/>
                    <a:pt x="53649" y="54149"/>
                    <a:pt x="37837" y="55673"/>
                  </a:cubicBezTo>
                  <a:cubicBezTo>
                    <a:pt x="18787" y="57578"/>
                    <a:pt x="1643" y="32813"/>
                    <a:pt x="690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47" name="Google Shape;1747;p7"/>
            <p:cNvSpPr/>
            <p:nvPr/>
          </p:nvSpPr>
          <p:spPr>
            <a:xfrm flipH="1">
              <a:off x="4418713" y="2365316"/>
              <a:ext cx="82456" cy="64772"/>
            </a:xfrm>
            <a:custGeom>
              <a:rect b="b" l="l" r="r" t="t"/>
              <a:pathLst>
                <a:path extrusionOk="0" h="54545" w="69437">
                  <a:moveTo>
                    <a:pt x="70127" y="47"/>
                  </a:moveTo>
                  <a:cubicBezTo>
                    <a:pt x="65460" y="39861"/>
                    <a:pt x="53744" y="53006"/>
                    <a:pt x="35361" y="54530"/>
                  </a:cubicBezTo>
                  <a:cubicBezTo>
                    <a:pt x="14692" y="56149"/>
                    <a:pt x="1738" y="25955"/>
                    <a:pt x="690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48" name="Google Shape;1748;p7"/>
            <p:cNvSpPr/>
            <p:nvPr/>
          </p:nvSpPr>
          <p:spPr>
            <a:xfrm flipH="1">
              <a:off x="4501124" y="2365316"/>
              <a:ext cx="65145" cy="66169"/>
            </a:xfrm>
            <a:custGeom>
              <a:rect b="b" l="l" r="r" t="t"/>
              <a:pathLst>
                <a:path extrusionOk="0" h="55721" w="54859">
                  <a:moveTo>
                    <a:pt x="55550" y="47"/>
                  </a:moveTo>
                  <a:cubicBezTo>
                    <a:pt x="55550" y="2206"/>
                    <a:pt x="55360" y="4302"/>
                    <a:pt x="54978" y="6333"/>
                  </a:cubicBezTo>
                  <a:cubicBezTo>
                    <a:pt x="51645" y="40814"/>
                    <a:pt x="46978" y="55482"/>
                    <a:pt x="25832" y="55768"/>
                  </a:cubicBezTo>
                  <a:cubicBezTo>
                    <a:pt x="6211" y="55768"/>
                    <a:pt x="-171" y="26145"/>
                    <a:pt x="781" y="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49" name="Google Shape;1749;p7"/>
            <p:cNvSpPr/>
            <p:nvPr/>
          </p:nvSpPr>
          <p:spPr>
            <a:xfrm flipH="1">
              <a:off x="4297375" y="2365316"/>
              <a:ext cx="120687" cy="64510"/>
            </a:xfrm>
            <a:custGeom>
              <a:rect b="b" l="l" r="r" t="t"/>
              <a:pathLst>
                <a:path extrusionOk="0" h="54324" w="101631">
                  <a:moveTo>
                    <a:pt x="102322" y="47"/>
                  </a:moveTo>
                  <a:lnTo>
                    <a:pt x="102322" y="1094"/>
                  </a:lnTo>
                  <a:cubicBezTo>
                    <a:pt x="94035" y="32432"/>
                    <a:pt x="74699" y="53387"/>
                    <a:pt x="53173" y="54339"/>
                  </a:cubicBezTo>
                  <a:cubicBezTo>
                    <a:pt x="31646" y="55292"/>
                    <a:pt x="10120" y="34622"/>
                    <a:pt x="1262" y="2333"/>
                  </a:cubicBezTo>
                  <a:lnTo>
                    <a:pt x="690" y="4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50" name="Google Shape;1750;p7"/>
            <p:cNvSpPr/>
            <p:nvPr/>
          </p:nvSpPr>
          <p:spPr>
            <a:xfrm flipH="1">
              <a:off x="4175546" y="2365316"/>
              <a:ext cx="122044" cy="66057"/>
            </a:xfrm>
            <a:custGeom>
              <a:rect b="b" l="l" r="r" t="t"/>
              <a:pathLst>
                <a:path extrusionOk="0" h="55627" w="102774">
                  <a:moveTo>
                    <a:pt x="103465" y="47"/>
                  </a:moveTo>
                  <a:cubicBezTo>
                    <a:pt x="95559" y="33289"/>
                    <a:pt x="74890" y="55482"/>
                    <a:pt x="52316" y="55673"/>
                  </a:cubicBezTo>
                  <a:cubicBezTo>
                    <a:pt x="29741" y="55863"/>
                    <a:pt x="8691" y="33575"/>
                    <a:pt x="690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51" name="Google Shape;1751;p7"/>
            <p:cNvSpPr/>
            <p:nvPr/>
          </p:nvSpPr>
          <p:spPr>
            <a:xfrm flipH="1">
              <a:off x="4018764" y="2365316"/>
              <a:ext cx="156429" cy="62888"/>
            </a:xfrm>
            <a:custGeom>
              <a:rect b="b" l="l" r="r" t="t"/>
              <a:pathLst>
                <a:path extrusionOk="0" h="52958" w="131730">
                  <a:moveTo>
                    <a:pt x="132421" y="47"/>
                  </a:moveTo>
                  <a:lnTo>
                    <a:pt x="131278" y="2428"/>
                  </a:lnTo>
                  <a:cubicBezTo>
                    <a:pt x="125944" y="13191"/>
                    <a:pt x="103751" y="52815"/>
                    <a:pt x="66698" y="53006"/>
                  </a:cubicBezTo>
                  <a:cubicBezTo>
                    <a:pt x="26598" y="53006"/>
                    <a:pt x="3643" y="6905"/>
                    <a:pt x="690" y="523"/>
                  </a:cubicBezTo>
                  <a:lnTo>
                    <a:pt x="690" y="523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52" name="Google Shape;1752;p7"/>
            <p:cNvSpPr/>
            <p:nvPr/>
          </p:nvSpPr>
          <p:spPr>
            <a:xfrm flipH="1">
              <a:off x="3896558" y="2364864"/>
              <a:ext cx="121931" cy="61434"/>
            </a:xfrm>
            <a:custGeom>
              <a:rect b="b" l="l" r="r" t="t"/>
              <a:pathLst>
                <a:path extrusionOk="0" h="51734" w="102679">
                  <a:moveTo>
                    <a:pt x="103370" y="428"/>
                  </a:moveTo>
                  <a:lnTo>
                    <a:pt x="103370" y="428"/>
                  </a:lnTo>
                  <a:cubicBezTo>
                    <a:pt x="94416" y="30241"/>
                    <a:pt x="75747" y="50053"/>
                    <a:pt x="54887" y="51672"/>
                  </a:cubicBezTo>
                  <a:cubicBezTo>
                    <a:pt x="32123" y="53482"/>
                    <a:pt x="10501" y="32622"/>
                    <a:pt x="690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53" name="Google Shape;1753;p7"/>
            <p:cNvSpPr/>
            <p:nvPr/>
          </p:nvSpPr>
          <p:spPr>
            <a:xfrm flipH="1">
              <a:off x="3627661" y="2365316"/>
              <a:ext cx="65096" cy="62907"/>
            </a:xfrm>
            <a:custGeom>
              <a:rect b="b" l="l" r="r" t="t"/>
              <a:pathLst>
                <a:path extrusionOk="0" h="52974" w="54818">
                  <a:moveTo>
                    <a:pt x="29281" y="53006"/>
                  </a:moveTo>
                  <a:cubicBezTo>
                    <a:pt x="15374" y="53672"/>
                    <a:pt x="134" y="32336"/>
                    <a:pt x="706" y="4047"/>
                  </a:cubicBezTo>
                  <a:cubicBezTo>
                    <a:pt x="706" y="5571"/>
                    <a:pt x="706" y="7000"/>
                    <a:pt x="706" y="8524"/>
                  </a:cubicBezTo>
                  <a:lnTo>
                    <a:pt x="706" y="47"/>
                  </a:lnTo>
                  <a:lnTo>
                    <a:pt x="55188" y="47"/>
                  </a:lnTo>
                  <a:cubicBezTo>
                    <a:pt x="57856" y="29003"/>
                    <a:pt x="43377" y="52339"/>
                    <a:pt x="29281" y="5300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1754" name="Google Shape;1754;p7"/>
            <p:cNvGrpSpPr/>
            <p:nvPr/>
          </p:nvGrpSpPr>
          <p:grpSpPr>
            <a:xfrm flipH="1">
              <a:off x="1777038" y="4150507"/>
              <a:ext cx="4639492" cy="210982"/>
              <a:chOff x="2422006" y="4665565"/>
              <a:chExt cx="5073810" cy="230732"/>
            </a:xfrm>
          </p:grpSpPr>
          <p:sp>
            <p:nvSpPr>
              <p:cNvPr id="1755" name="Google Shape;1755;p7"/>
              <p:cNvSpPr/>
              <p:nvPr/>
            </p:nvSpPr>
            <p:spPr>
              <a:xfrm>
                <a:off x="6042770" y="4665937"/>
                <a:ext cx="654910" cy="219340"/>
              </a:xfrm>
              <a:custGeom>
                <a:rect b="b" l="l" r="r" t="t"/>
                <a:pathLst>
                  <a:path extrusionOk="0" h="168723" w="503777">
                    <a:moveTo>
                      <a:pt x="504467" y="47"/>
                    </a:moveTo>
                    <a:cubicBezTo>
                      <a:pt x="502753" y="4142"/>
                      <a:pt x="500848" y="8143"/>
                      <a:pt x="498943" y="12143"/>
                    </a:cubicBezTo>
                    <a:cubicBezTo>
                      <a:pt x="456109" y="101993"/>
                      <a:pt x="368136" y="161753"/>
                      <a:pt x="268819" y="168449"/>
                    </a:cubicBezTo>
                    <a:cubicBezTo>
                      <a:pt x="152995" y="174021"/>
                      <a:pt x="45963" y="106803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756" name="Google Shape;1756;p7"/>
              <p:cNvSpPr/>
              <p:nvPr/>
            </p:nvSpPr>
            <p:spPr>
              <a:xfrm>
                <a:off x="6697664" y="4665937"/>
                <a:ext cx="445770" cy="230360"/>
              </a:xfrm>
              <a:custGeom>
                <a:rect b="b" l="l" r="r" t="t"/>
                <a:pathLst>
                  <a:path extrusionOk="0" h="177200" w="342900">
                    <a:moveTo>
                      <a:pt x="343590" y="47"/>
                    </a:moveTo>
                    <a:lnTo>
                      <a:pt x="343590" y="26812"/>
                    </a:lnTo>
                    <a:cubicBezTo>
                      <a:pt x="328636" y="109298"/>
                      <a:pt x="262246" y="171973"/>
                      <a:pt x="184427" y="176926"/>
                    </a:cubicBezTo>
                    <a:cubicBezTo>
                      <a:pt x="90987" y="182927"/>
                      <a:pt x="5548" y="104060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757" name="Google Shape;1757;p7"/>
              <p:cNvSpPr/>
              <p:nvPr/>
            </p:nvSpPr>
            <p:spPr>
              <a:xfrm>
                <a:off x="2774366" y="4665937"/>
                <a:ext cx="445770" cy="225263"/>
              </a:xfrm>
              <a:custGeom>
                <a:rect b="b" l="l" r="r" t="t"/>
                <a:pathLst>
                  <a:path extrusionOk="0" h="173279" w="342900">
                    <a:moveTo>
                      <a:pt x="343590" y="47"/>
                    </a:moveTo>
                    <a:cubicBezTo>
                      <a:pt x="320825" y="126539"/>
                      <a:pt x="262818" y="168353"/>
                      <a:pt x="172140" y="173116"/>
                    </a:cubicBezTo>
                    <a:cubicBezTo>
                      <a:pt x="70032" y="178450"/>
                      <a:pt x="6214" y="81200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758" name="Google Shape;1758;p7"/>
              <p:cNvSpPr/>
              <p:nvPr/>
            </p:nvSpPr>
            <p:spPr>
              <a:xfrm>
                <a:off x="2422006" y="4665937"/>
                <a:ext cx="352369" cy="230321"/>
              </a:xfrm>
              <a:custGeom>
                <a:rect b="b" l="l" r="r" t="t"/>
                <a:pathLst>
                  <a:path extrusionOk="0" h="177170" w="271053">
                    <a:moveTo>
                      <a:pt x="271744" y="47"/>
                    </a:moveTo>
                    <a:cubicBezTo>
                      <a:pt x="270791" y="6905"/>
                      <a:pt x="269934" y="13477"/>
                      <a:pt x="268886" y="19859"/>
                    </a:cubicBezTo>
                    <a:cubicBezTo>
                      <a:pt x="252598" y="129682"/>
                      <a:pt x="229357" y="176354"/>
                      <a:pt x="124963" y="177212"/>
                    </a:cubicBezTo>
                    <a:cubicBezTo>
                      <a:pt x="27618" y="178069"/>
                      <a:pt x="-3529" y="83009"/>
                      <a:pt x="1138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759" name="Google Shape;1759;p7"/>
              <p:cNvSpPr/>
              <p:nvPr/>
            </p:nvSpPr>
            <p:spPr>
              <a:xfrm>
                <a:off x="3219011" y="4665937"/>
                <a:ext cx="655529" cy="224478"/>
              </a:xfrm>
              <a:custGeom>
                <a:rect b="b" l="l" r="r" t="t"/>
                <a:pathLst>
                  <a:path extrusionOk="0" h="172675" w="504253">
                    <a:moveTo>
                      <a:pt x="504944" y="47"/>
                    </a:moveTo>
                    <a:cubicBezTo>
                      <a:pt x="504944" y="1094"/>
                      <a:pt x="504086" y="2237"/>
                      <a:pt x="503610" y="3285"/>
                    </a:cubicBezTo>
                    <a:cubicBezTo>
                      <a:pt x="463167" y="102688"/>
                      <a:pt x="368069" y="169020"/>
                      <a:pt x="260818" y="172640"/>
                    </a:cubicBezTo>
                    <a:cubicBezTo>
                      <a:pt x="149299" y="175373"/>
                      <a:pt x="47391" y="109813"/>
                      <a:pt x="3643" y="7190"/>
                    </a:cubicBezTo>
                    <a:cubicBezTo>
                      <a:pt x="2595" y="4809"/>
                      <a:pt x="1642" y="2428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760" name="Google Shape;1760;p7"/>
              <p:cNvSpPr/>
              <p:nvPr/>
            </p:nvSpPr>
            <p:spPr>
              <a:xfrm>
                <a:off x="3874524" y="4665565"/>
                <a:ext cx="660358" cy="229944"/>
              </a:xfrm>
              <a:custGeom>
                <a:rect b="b" l="l" r="r" t="t"/>
                <a:pathLst>
                  <a:path extrusionOk="0" h="176880" w="507968">
                    <a:moveTo>
                      <a:pt x="508658" y="333"/>
                    </a:moveTo>
                    <a:cubicBezTo>
                      <a:pt x="469234" y="105889"/>
                      <a:pt x="368736" y="176145"/>
                      <a:pt x="256055" y="176926"/>
                    </a:cubicBezTo>
                    <a:cubicBezTo>
                      <a:pt x="142298" y="177250"/>
                      <a:pt x="40381" y="106660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761" name="Google Shape;1761;p7"/>
              <p:cNvSpPr/>
              <p:nvPr/>
            </p:nvSpPr>
            <p:spPr>
              <a:xfrm>
                <a:off x="4534866" y="4665937"/>
                <a:ext cx="847582" cy="218925"/>
              </a:xfrm>
              <a:custGeom>
                <a:rect b="b" l="l" r="r" t="t"/>
                <a:pathLst>
                  <a:path extrusionOk="0" h="168404" w="651986">
                    <a:moveTo>
                      <a:pt x="652676" y="47"/>
                    </a:moveTo>
                    <a:cubicBezTo>
                      <a:pt x="651724" y="1380"/>
                      <a:pt x="649914" y="3952"/>
                      <a:pt x="647152" y="7381"/>
                    </a:cubicBezTo>
                    <a:cubicBezTo>
                      <a:pt x="620768" y="41671"/>
                      <a:pt x="511040" y="167782"/>
                      <a:pt x="328064" y="168449"/>
                    </a:cubicBezTo>
                    <a:cubicBezTo>
                      <a:pt x="129659" y="169115"/>
                      <a:pt x="16311" y="21573"/>
                      <a:pt x="1547" y="1285"/>
                    </a:cubicBezTo>
                    <a:lnTo>
                      <a:pt x="690" y="47"/>
                    </a:ln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762" name="Google Shape;1762;p7"/>
              <p:cNvSpPr/>
              <p:nvPr/>
            </p:nvSpPr>
            <p:spPr>
              <a:xfrm>
                <a:off x="5382428" y="4665937"/>
                <a:ext cx="660358" cy="213677"/>
              </a:xfrm>
              <a:custGeom>
                <a:rect b="b" l="l" r="r" t="t"/>
                <a:pathLst>
                  <a:path extrusionOk="0" h="164367" w="507968">
                    <a:moveTo>
                      <a:pt x="508658" y="47"/>
                    </a:moveTo>
                    <a:lnTo>
                      <a:pt x="508087" y="1190"/>
                    </a:lnTo>
                    <a:cubicBezTo>
                      <a:pt x="464557" y="95535"/>
                      <a:pt x="372555" y="158200"/>
                      <a:pt x="268819" y="164162"/>
                    </a:cubicBezTo>
                    <a:cubicBezTo>
                      <a:pt x="154404" y="168982"/>
                      <a:pt x="48448" y="104126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763" name="Google Shape;1763;p7"/>
              <p:cNvSpPr/>
              <p:nvPr/>
            </p:nvSpPr>
            <p:spPr>
              <a:xfrm>
                <a:off x="7143672" y="4665937"/>
                <a:ext cx="352144" cy="218989"/>
              </a:xfrm>
              <a:custGeom>
                <a:rect b="b" l="l" r="r" t="t"/>
                <a:pathLst>
                  <a:path extrusionOk="0" h="168453" w="270880">
                    <a:moveTo>
                      <a:pt x="142136" y="168449"/>
                    </a:moveTo>
                    <a:cubicBezTo>
                      <a:pt x="73366" y="170639"/>
                      <a:pt x="-1691" y="102631"/>
                      <a:pt x="2881" y="12620"/>
                    </a:cubicBezTo>
                    <a:cubicBezTo>
                      <a:pt x="2404" y="17382"/>
                      <a:pt x="1547" y="22145"/>
                      <a:pt x="690" y="26812"/>
                    </a:cubicBezTo>
                    <a:lnTo>
                      <a:pt x="690" y="47"/>
                    </a:lnTo>
                    <a:lnTo>
                      <a:pt x="270057" y="47"/>
                    </a:lnTo>
                    <a:cubicBezTo>
                      <a:pt x="282916" y="92153"/>
                      <a:pt x="211574" y="166163"/>
                      <a:pt x="142136" y="168449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1764" name="Google Shape;1764;p7"/>
            <p:cNvGrpSpPr/>
            <p:nvPr/>
          </p:nvGrpSpPr>
          <p:grpSpPr>
            <a:xfrm flipH="1">
              <a:off x="3631973" y="2369121"/>
              <a:ext cx="938653" cy="66698"/>
              <a:chOff x="4445473" y="2718342"/>
              <a:chExt cx="1026523" cy="72941"/>
            </a:xfrm>
          </p:grpSpPr>
          <p:sp>
            <p:nvSpPr>
              <p:cNvPr id="1765" name="Google Shape;1765;p7"/>
              <p:cNvSpPr/>
              <p:nvPr/>
            </p:nvSpPr>
            <p:spPr>
              <a:xfrm>
                <a:off x="5177998" y="2718837"/>
                <a:ext cx="132492" cy="69031"/>
              </a:xfrm>
              <a:custGeom>
                <a:rect b="b" l="l" r="r" t="t"/>
                <a:pathLst>
                  <a:path extrusionOk="0" h="53101" w="101917">
                    <a:moveTo>
                      <a:pt x="102608" y="47"/>
                    </a:moveTo>
                    <a:lnTo>
                      <a:pt x="101465" y="3857"/>
                    </a:lnTo>
                    <a:cubicBezTo>
                      <a:pt x="92702" y="32432"/>
                      <a:pt x="74795" y="51482"/>
                      <a:pt x="54983" y="53006"/>
                    </a:cubicBezTo>
                    <a:cubicBezTo>
                      <a:pt x="31932" y="55101"/>
                      <a:pt x="10120" y="33956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766" name="Google Shape;1766;p7"/>
              <p:cNvSpPr/>
              <p:nvPr/>
            </p:nvSpPr>
            <p:spPr>
              <a:xfrm>
                <a:off x="5310488" y="2718837"/>
                <a:ext cx="90268" cy="72446"/>
              </a:xfrm>
              <a:custGeom>
                <a:rect b="b" l="l" r="r" t="t"/>
                <a:pathLst>
                  <a:path extrusionOk="0" h="55728" w="69437">
                    <a:moveTo>
                      <a:pt x="70127" y="47"/>
                    </a:moveTo>
                    <a:lnTo>
                      <a:pt x="70127" y="8524"/>
                    </a:lnTo>
                    <a:cubicBezTo>
                      <a:pt x="67079" y="34432"/>
                      <a:pt x="53649" y="54149"/>
                      <a:pt x="37837" y="55673"/>
                    </a:cubicBezTo>
                    <a:cubicBezTo>
                      <a:pt x="18787" y="57578"/>
                      <a:pt x="1643" y="32813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767" name="Google Shape;1767;p7"/>
              <p:cNvSpPr/>
              <p:nvPr/>
            </p:nvSpPr>
            <p:spPr>
              <a:xfrm>
                <a:off x="4516665" y="2718837"/>
                <a:ext cx="90268" cy="70908"/>
              </a:xfrm>
              <a:custGeom>
                <a:rect b="b" l="l" r="r" t="t"/>
                <a:pathLst>
                  <a:path extrusionOk="0" h="54545" w="69437">
                    <a:moveTo>
                      <a:pt x="70127" y="47"/>
                    </a:moveTo>
                    <a:cubicBezTo>
                      <a:pt x="65460" y="39861"/>
                      <a:pt x="53744" y="53006"/>
                      <a:pt x="35361" y="54530"/>
                    </a:cubicBezTo>
                    <a:cubicBezTo>
                      <a:pt x="14692" y="56149"/>
                      <a:pt x="1738" y="25955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768" name="Google Shape;1768;p7"/>
              <p:cNvSpPr/>
              <p:nvPr/>
            </p:nvSpPr>
            <p:spPr>
              <a:xfrm>
                <a:off x="4445473" y="2718837"/>
                <a:ext cx="71317" cy="72437"/>
              </a:xfrm>
              <a:custGeom>
                <a:rect b="b" l="l" r="r" t="t"/>
                <a:pathLst>
                  <a:path extrusionOk="0" h="55721" w="54859">
                    <a:moveTo>
                      <a:pt x="55550" y="47"/>
                    </a:moveTo>
                    <a:cubicBezTo>
                      <a:pt x="55550" y="2206"/>
                      <a:pt x="55360" y="4302"/>
                      <a:pt x="54978" y="6333"/>
                    </a:cubicBezTo>
                    <a:cubicBezTo>
                      <a:pt x="51645" y="40814"/>
                      <a:pt x="46978" y="55482"/>
                      <a:pt x="25832" y="55768"/>
                    </a:cubicBezTo>
                    <a:cubicBezTo>
                      <a:pt x="6211" y="55768"/>
                      <a:pt x="-171" y="26145"/>
                      <a:pt x="781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769" name="Google Shape;1769;p7"/>
              <p:cNvSpPr/>
              <p:nvPr/>
            </p:nvSpPr>
            <p:spPr>
              <a:xfrm>
                <a:off x="4607550" y="2718837"/>
                <a:ext cx="132120" cy="70621"/>
              </a:xfrm>
              <a:custGeom>
                <a:rect b="b" l="l" r="r" t="t"/>
                <a:pathLst>
                  <a:path extrusionOk="0" h="54324" w="101631">
                    <a:moveTo>
                      <a:pt x="102322" y="47"/>
                    </a:moveTo>
                    <a:lnTo>
                      <a:pt x="102322" y="1094"/>
                    </a:lnTo>
                    <a:cubicBezTo>
                      <a:pt x="94035" y="32432"/>
                      <a:pt x="74699" y="53387"/>
                      <a:pt x="53173" y="54339"/>
                    </a:cubicBezTo>
                    <a:cubicBezTo>
                      <a:pt x="31646" y="55292"/>
                      <a:pt x="10120" y="34622"/>
                      <a:pt x="1262" y="2333"/>
                    </a:cubicBezTo>
                    <a:lnTo>
                      <a:pt x="690" y="47"/>
                    </a:ln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770" name="Google Shape;1770;p7"/>
              <p:cNvSpPr/>
              <p:nvPr/>
            </p:nvSpPr>
            <p:spPr>
              <a:xfrm>
                <a:off x="4739297" y="2718837"/>
                <a:ext cx="133606" cy="72315"/>
              </a:xfrm>
              <a:custGeom>
                <a:rect b="b" l="l" r="r" t="t"/>
                <a:pathLst>
                  <a:path extrusionOk="0" h="55627" w="102774">
                    <a:moveTo>
                      <a:pt x="103465" y="47"/>
                    </a:moveTo>
                    <a:cubicBezTo>
                      <a:pt x="95559" y="33289"/>
                      <a:pt x="74890" y="55482"/>
                      <a:pt x="52316" y="55673"/>
                    </a:cubicBezTo>
                    <a:cubicBezTo>
                      <a:pt x="29741" y="55863"/>
                      <a:pt x="8691" y="33575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771" name="Google Shape;1771;p7"/>
              <p:cNvSpPr/>
              <p:nvPr/>
            </p:nvSpPr>
            <p:spPr>
              <a:xfrm>
                <a:off x="4873148" y="2718837"/>
                <a:ext cx="171249" cy="68845"/>
              </a:xfrm>
              <a:custGeom>
                <a:rect b="b" l="l" r="r" t="t"/>
                <a:pathLst>
                  <a:path extrusionOk="0" h="52958" w="131730">
                    <a:moveTo>
                      <a:pt x="132421" y="47"/>
                    </a:moveTo>
                    <a:lnTo>
                      <a:pt x="131278" y="2428"/>
                    </a:lnTo>
                    <a:cubicBezTo>
                      <a:pt x="125944" y="13191"/>
                      <a:pt x="103751" y="52815"/>
                      <a:pt x="66698" y="53006"/>
                    </a:cubicBezTo>
                    <a:cubicBezTo>
                      <a:pt x="26598" y="53006"/>
                      <a:pt x="3643" y="6905"/>
                      <a:pt x="690" y="523"/>
                    </a:cubicBezTo>
                    <a:lnTo>
                      <a:pt x="690" y="523"/>
                    </a:ln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772" name="Google Shape;1772;p7"/>
              <p:cNvSpPr/>
              <p:nvPr/>
            </p:nvSpPr>
            <p:spPr>
              <a:xfrm>
                <a:off x="5044517" y="2718342"/>
                <a:ext cx="133483" cy="67254"/>
              </a:xfrm>
              <a:custGeom>
                <a:rect b="b" l="l" r="r" t="t"/>
                <a:pathLst>
                  <a:path extrusionOk="0" h="51734" w="102679">
                    <a:moveTo>
                      <a:pt x="103370" y="428"/>
                    </a:moveTo>
                    <a:lnTo>
                      <a:pt x="103370" y="428"/>
                    </a:lnTo>
                    <a:cubicBezTo>
                      <a:pt x="94416" y="30241"/>
                      <a:pt x="75747" y="50053"/>
                      <a:pt x="54887" y="51672"/>
                    </a:cubicBezTo>
                    <a:cubicBezTo>
                      <a:pt x="32123" y="53482"/>
                      <a:pt x="10501" y="32622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773" name="Google Shape;1773;p7"/>
              <p:cNvSpPr/>
              <p:nvPr/>
            </p:nvSpPr>
            <p:spPr>
              <a:xfrm>
                <a:off x="5400733" y="2718837"/>
                <a:ext cx="71263" cy="68866"/>
              </a:xfrm>
              <a:custGeom>
                <a:rect b="b" l="l" r="r" t="t"/>
                <a:pathLst>
                  <a:path extrusionOk="0" h="52974" w="54818">
                    <a:moveTo>
                      <a:pt x="29281" y="53006"/>
                    </a:moveTo>
                    <a:cubicBezTo>
                      <a:pt x="15374" y="53672"/>
                      <a:pt x="134" y="32336"/>
                      <a:pt x="706" y="4047"/>
                    </a:cubicBezTo>
                    <a:cubicBezTo>
                      <a:pt x="706" y="5571"/>
                      <a:pt x="706" y="7000"/>
                      <a:pt x="706" y="8524"/>
                    </a:cubicBezTo>
                    <a:lnTo>
                      <a:pt x="706" y="47"/>
                    </a:lnTo>
                    <a:lnTo>
                      <a:pt x="55188" y="47"/>
                    </a:lnTo>
                    <a:cubicBezTo>
                      <a:pt x="57856" y="29003"/>
                      <a:pt x="43377" y="52339"/>
                      <a:pt x="29281" y="53006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1774" name="Google Shape;1774;p7"/>
            <p:cNvSpPr/>
            <p:nvPr/>
          </p:nvSpPr>
          <p:spPr>
            <a:xfrm flipH="1">
              <a:off x="4091213" y="4418222"/>
              <a:ext cx="9596" cy="172658"/>
            </a:xfrm>
            <a:custGeom>
              <a:rect b="b" l="l" r="r" t="t"/>
              <a:pathLst>
                <a:path extrusionOk="0" h="188697" w="10487">
                  <a:moveTo>
                    <a:pt x="9947" y="414"/>
                  </a:moveTo>
                  <a:cubicBezTo>
                    <a:pt x="10223" y="63467"/>
                    <a:pt x="6725" y="126480"/>
                    <a:pt x="-525" y="189111"/>
                  </a:cubicBezTo>
                  <a:cubicBezTo>
                    <a:pt x="6792" y="103455"/>
                    <a:pt x="9343" y="39012"/>
                    <a:pt x="9947" y="414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75" name="Google Shape;1775;p7"/>
            <p:cNvSpPr/>
            <p:nvPr/>
          </p:nvSpPr>
          <p:spPr>
            <a:xfrm flipH="1">
              <a:off x="4090928" y="4380349"/>
              <a:ext cx="856" cy="36853"/>
            </a:xfrm>
            <a:custGeom>
              <a:rect b="b" l="l" r="r" t="t"/>
              <a:pathLst>
                <a:path extrusionOk="0" h="40276" w="935">
                  <a:moveTo>
                    <a:pt x="77" y="40691"/>
                  </a:moveTo>
                  <a:cubicBezTo>
                    <a:pt x="77" y="14846"/>
                    <a:pt x="-863" y="414"/>
                    <a:pt x="-393" y="414"/>
                  </a:cubicBezTo>
                  <a:cubicBezTo>
                    <a:pt x="339" y="7569"/>
                    <a:pt x="560" y="14772"/>
                    <a:pt x="278" y="21962"/>
                  </a:cubicBezTo>
                  <a:cubicBezTo>
                    <a:pt x="480" y="27466"/>
                    <a:pt x="480" y="33642"/>
                    <a:pt x="77" y="4069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76" name="Google Shape;1776;p7"/>
            <p:cNvSpPr/>
            <p:nvPr/>
          </p:nvSpPr>
          <p:spPr>
            <a:xfrm flipH="1">
              <a:off x="4090207" y="4380594"/>
              <a:ext cx="766" cy="36546"/>
            </a:xfrm>
            <a:custGeom>
              <a:rect b="b" l="l" r="r" t="t"/>
              <a:pathLst>
                <a:path extrusionOk="0" h="39941" w="837">
                  <a:moveTo>
                    <a:pt x="-406" y="40355"/>
                  </a:moveTo>
                  <a:cubicBezTo>
                    <a:pt x="-406" y="33642"/>
                    <a:pt x="-406" y="26930"/>
                    <a:pt x="-406" y="21962"/>
                  </a:cubicBezTo>
                  <a:cubicBezTo>
                    <a:pt x="-688" y="14773"/>
                    <a:pt x="-467" y="7570"/>
                    <a:pt x="265" y="414"/>
                  </a:cubicBezTo>
                  <a:cubicBezTo>
                    <a:pt x="534" y="347"/>
                    <a:pt x="-406" y="14578"/>
                    <a:pt x="-406" y="4035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77" name="Google Shape;1777;p7"/>
            <p:cNvSpPr/>
            <p:nvPr/>
          </p:nvSpPr>
          <p:spPr>
            <a:xfrm flipH="1">
              <a:off x="3565239" y="4398886"/>
              <a:ext cx="1049459" cy="1893953"/>
            </a:xfrm>
            <a:custGeom>
              <a:rect b="b" l="l" r="r" t="t"/>
              <a:pathLst>
                <a:path extrusionOk="0" h="2069894" w="1146950">
                  <a:moveTo>
                    <a:pt x="1146426" y="2070308"/>
                  </a:moveTo>
                  <a:lnTo>
                    <a:pt x="-525" y="2070308"/>
                  </a:lnTo>
                  <a:cubicBezTo>
                    <a:pt x="114305" y="1858237"/>
                    <a:pt x="213037" y="1637842"/>
                    <a:pt x="294839" y="1410976"/>
                  </a:cubicBezTo>
                  <a:cubicBezTo>
                    <a:pt x="476421" y="906978"/>
                    <a:pt x="540461" y="463866"/>
                    <a:pt x="562278" y="208712"/>
                  </a:cubicBezTo>
                  <a:cubicBezTo>
                    <a:pt x="569528" y="146082"/>
                    <a:pt x="573025" y="83068"/>
                    <a:pt x="572750" y="20015"/>
                  </a:cubicBezTo>
                  <a:cubicBezTo>
                    <a:pt x="572783" y="19632"/>
                    <a:pt x="572783" y="19257"/>
                    <a:pt x="572750" y="18874"/>
                  </a:cubicBezTo>
                  <a:cubicBezTo>
                    <a:pt x="572750" y="11826"/>
                    <a:pt x="572750" y="5448"/>
                    <a:pt x="572750" y="414"/>
                  </a:cubicBezTo>
                  <a:cubicBezTo>
                    <a:pt x="572750" y="5650"/>
                    <a:pt x="572750" y="11758"/>
                    <a:pt x="572750" y="18807"/>
                  </a:cubicBezTo>
                  <a:cubicBezTo>
                    <a:pt x="572682" y="19209"/>
                    <a:pt x="572682" y="19612"/>
                    <a:pt x="572750" y="20015"/>
                  </a:cubicBezTo>
                  <a:cubicBezTo>
                    <a:pt x="572508" y="83290"/>
                    <a:pt x="576025" y="146525"/>
                    <a:pt x="583289" y="209383"/>
                  </a:cubicBezTo>
                  <a:cubicBezTo>
                    <a:pt x="605105" y="464470"/>
                    <a:pt x="669213" y="907515"/>
                    <a:pt x="850660" y="1410976"/>
                  </a:cubicBezTo>
                  <a:cubicBezTo>
                    <a:pt x="932590" y="1637856"/>
                    <a:pt x="1031456" y="1858250"/>
                    <a:pt x="1146426" y="207030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78" name="Google Shape;1778;p7"/>
            <p:cNvSpPr/>
            <p:nvPr/>
          </p:nvSpPr>
          <p:spPr>
            <a:xfrm flipH="1">
              <a:off x="3569462" y="4402999"/>
              <a:ext cx="1049459" cy="1893953"/>
            </a:xfrm>
            <a:custGeom>
              <a:rect b="b" l="l" r="r" t="t"/>
              <a:pathLst>
                <a:path extrusionOk="0" h="2069894" w="1146950">
                  <a:moveTo>
                    <a:pt x="1146426" y="2070308"/>
                  </a:moveTo>
                  <a:lnTo>
                    <a:pt x="-525" y="2070308"/>
                  </a:lnTo>
                  <a:cubicBezTo>
                    <a:pt x="114305" y="1858237"/>
                    <a:pt x="213037" y="1637842"/>
                    <a:pt x="294839" y="1410976"/>
                  </a:cubicBezTo>
                  <a:cubicBezTo>
                    <a:pt x="476421" y="906978"/>
                    <a:pt x="540461" y="463866"/>
                    <a:pt x="562278" y="208712"/>
                  </a:cubicBezTo>
                  <a:cubicBezTo>
                    <a:pt x="569528" y="146082"/>
                    <a:pt x="573025" y="83068"/>
                    <a:pt x="572750" y="20015"/>
                  </a:cubicBezTo>
                  <a:cubicBezTo>
                    <a:pt x="572783" y="19632"/>
                    <a:pt x="572783" y="19257"/>
                    <a:pt x="572750" y="18874"/>
                  </a:cubicBezTo>
                  <a:cubicBezTo>
                    <a:pt x="572750" y="11826"/>
                    <a:pt x="572750" y="5448"/>
                    <a:pt x="572750" y="414"/>
                  </a:cubicBezTo>
                  <a:cubicBezTo>
                    <a:pt x="572750" y="5650"/>
                    <a:pt x="572750" y="11758"/>
                    <a:pt x="572750" y="18807"/>
                  </a:cubicBezTo>
                  <a:cubicBezTo>
                    <a:pt x="572682" y="19209"/>
                    <a:pt x="572682" y="19612"/>
                    <a:pt x="572750" y="20015"/>
                  </a:cubicBezTo>
                  <a:cubicBezTo>
                    <a:pt x="572508" y="83290"/>
                    <a:pt x="576025" y="146525"/>
                    <a:pt x="583289" y="209383"/>
                  </a:cubicBezTo>
                  <a:cubicBezTo>
                    <a:pt x="605105" y="464470"/>
                    <a:pt x="669213" y="907515"/>
                    <a:pt x="850660" y="1410976"/>
                  </a:cubicBezTo>
                  <a:cubicBezTo>
                    <a:pt x="932590" y="1637856"/>
                    <a:pt x="1031456" y="1858250"/>
                    <a:pt x="1146426" y="2070308"/>
                  </a:cubicBezTo>
                  <a:close/>
                </a:path>
              </a:pathLst>
            </a:custGeom>
            <a:solidFill>
              <a:srgbClr val="FFFFFF">
                <a:alpha val="227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1779" name="Google Shape;1779;p7"/>
            <p:cNvGrpSpPr/>
            <p:nvPr/>
          </p:nvGrpSpPr>
          <p:grpSpPr>
            <a:xfrm flipH="1">
              <a:off x="3332170" y="4593467"/>
              <a:ext cx="1522938" cy="1702243"/>
              <a:chOff x="1969851" y="5110588"/>
              <a:chExt cx="1665505" cy="1861596"/>
            </a:xfrm>
          </p:grpSpPr>
          <p:sp>
            <p:nvSpPr>
              <p:cNvPr id="1780" name="Google Shape;1780;p7"/>
              <p:cNvSpPr/>
              <p:nvPr/>
            </p:nvSpPr>
            <p:spPr>
              <a:xfrm>
                <a:off x="1969851" y="5110588"/>
                <a:ext cx="1665505" cy="1861596"/>
              </a:xfrm>
              <a:custGeom>
                <a:rect b="b" l="l" r="r" t="t"/>
                <a:pathLst>
                  <a:path extrusionOk="0" h="1861596" w="1665505">
                    <a:moveTo>
                      <a:pt x="834257" y="671"/>
                    </a:moveTo>
                    <a:cubicBezTo>
                      <a:pt x="854396" y="176412"/>
                      <a:pt x="910716" y="427874"/>
                      <a:pt x="1065849" y="665239"/>
                    </a:cubicBezTo>
                    <a:cubicBezTo>
                      <a:pt x="1184532" y="846887"/>
                      <a:pt x="1334362" y="979532"/>
                      <a:pt x="1481574" y="1077204"/>
                    </a:cubicBezTo>
                    <a:cubicBezTo>
                      <a:pt x="1540761" y="1116447"/>
                      <a:pt x="1602169" y="1152219"/>
                      <a:pt x="1665505" y="1184340"/>
                    </a:cubicBezTo>
                    <a:cubicBezTo>
                      <a:pt x="1601787" y="1276990"/>
                      <a:pt x="1547795" y="1375971"/>
                      <a:pt x="1504397" y="1479704"/>
                    </a:cubicBezTo>
                    <a:cubicBezTo>
                      <a:pt x="1496295" y="1499171"/>
                      <a:pt x="1488689" y="1518369"/>
                      <a:pt x="1481574" y="1537299"/>
                    </a:cubicBezTo>
                    <a:cubicBezTo>
                      <a:pt x="1442344" y="1642214"/>
                      <a:pt x="1414003" y="1750888"/>
                      <a:pt x="1396992" y="1861595"/>
                    </a:cubicBezTo>
                    <a:cubicBezTo>
                      <a:pt x="1282163" y="1649524"/>
                      <a:pt x="1183431" y="1429129"/>
                      <a:pt x="1101629" y="1202263"/>
                    </a:cubicBezTo>
                    <a:cubicBezTo>
                      <a:pt x="920383" y="698803"/>
                      <a:pt x="856074" y="255757"/>
                      <a:pt x="834257" y="671"/>
                    </a:cubicBezTo>
                    <a:close/>
                    <a:moveTo>
                      <a:pt x="831315" y="0"/>
                    </a:moveTo>
                    <a:cubicBezTo>
                      <a:pt x="809498" y="255086"/>
                      <a:pt x="745458" y="698132"/>
                      <a:pt x="563876" y="1202264"/>
                    </a:cubicBezTo>
                    <a:cubicBezTo>
                      <a:pt x="482074" y="1429130"/>
                      <a:pt x="383342" y="1649525"/>
                      <a:pt x="268513" y="1861596"/>
                    </a:cubicBezTo>
                    <a:cubicBezTo>
                      <a:pt x="251530" y="1751291"/>
                      <a:pt x="223329" y="1643013"/>
                      <a:pt x="184334" y="1538441"/>
                    </a:cubicBezTo>
                    <a:cubicBezTo>
                      <a:pt x="177132" y="1519108"/>
                      <a:pt x="169385" y="1499527"/>
                      <a:pt x="161108" y="1479704"/>
                    </a:cubicBezTo>
                    <a:cubicBezTo>
                      <a:pt x="117710" y="1375971"/>
                      <a:pt x="63718" y="1276991"/>
                      <a:pt x="0" y="1184340"/>
                    </a:cubicBezTo>
                    <a:cubicBezTo>
                      <a:pt x="63477" y="1152146"/>
                      <a:pt x="125027" y="1116279"/>
                      <a:pt x="184334" y="1076935"/>
                    </a:cubicBezTo>
                    <a:cubicBezTo>
                      <a:pt x="331278" y="979264"/>
                      <a:pt x="481041" y="846686"/>
                      <a:pt x="599656" y="665239"/>
                    </a:cubicBezTo>
                    <a:cubicBezTo>
                      <a:pt x="754990" y="427538"/>
                      <a:pt x="811378" y="175741"/>
                      <a:pt x="831315" y="0"/>
                    </a:cubicBez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  <a:effectLst>
                <a:outerShdw blurRad="63500" rotWithShape="0" algn="ctr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781" name="Google Shape;1781;p7"/>
              <p:cNvSpPr/>
              <p:nvPr/>
            </p:nvSpPr>
            <p:spPr>
              <a:xfrm>
                <a:off x="1969851" y="5110588"/>
                <a:ext cx="1665505" cy="1861596"/>
              </a:xfrm>
              <a:custGeom>
                <a:rect b="b" l="l" r="r" t="t"/>
                <a:pathLst>
                  <a:path extrusionOk="0" h="1861596" w="1665505">
                    <a:moveTo>
                      <a:pt x="834257" y="671"/>
                    </a:moveTo>
                    <a:cubicBezTo>
                      <a:pt x="854396" y="176412"/>
                      <a:pt x="910716" y="427874"/>
                      <a:pt x="1065849" y="665239"/>
                    </a:cubicBezTo>
                    <a:cubicBezTo>
                      <a:pt x="1184532" y="846887"/>
                      <a:pt x="1334362" y="979532"/>
                      <a:pt x="1481574" y="1077204"/>
                    </a:cubicBezTo>
                    <a:cubicBezTo>
                      <a:pt x="1540761" y="1116447"/>
                      <a:pt x="1602169" y="1152219"/>
                      <a:pt x="1665505" y="1184340"/>
                    </a:cubicBezTo>
                    <a:cubicBezTo>
                      <a:pt x="1601787" y="1276990"/>
                      <a:pt x="1547795" y="1375971"/>
                      <a:pt x="1504397" y="1479704"/>
                    </a:cubicBezTo>
                    <a:cubicBezTo>
                      <a:pt x="1496295" y="1499171"/>
                      <a:pt x="1488689" y="1518369"/>
                      <a:pt x="1481574" y="1537299"/>
                    </a:cubicBezTo>
                    <a:cubicBezTo>
                      <a:pt x="1442344" y="1642214"/>
                      <a:pt x="1414003" y="1750888"/>
                      <a:pt x="1396992" y="1861595"/>
                    </a:cubicBezTo>
                    <a:cubicBezTo>
                      <a:pt x="1282163" y="1649524"/>
                      <a:pt x="1183431" y="1429129"/>
                      <a:pt x="1101629" y="1202263"/>
                    </a:cubicBezTo>
                    <a:cubicBezTo>
                      <a:pt x="920383" y="698803"/>
                      <a:pt x="856074" y="255757"/>
                      <a:pt x="834257" y="671"/>
                    </a:cubicBezTo>
                    <a:close/>
                    <a:moveTo>
                      <a:pt x="831315" y="0"/>
                    </a:moveTo>
                    <a:cubicBezTo>
                      <a:pt x="809498" y="255086"/>
                      <a:pt x="745458" y="698132"/>
                      <a:pt x="563876" y="1202264"/>
                    </a:cubicBezTo>
                    <a:cubicBezTo>
                      <a:pt x="482074" y="1429130"/>
                      <a:pt x="383342" y="1649525"/>
                      <a:pt x="268513" y="1861596"/>
                    </a:cubicBezTo>
                    <a:cubicBezTo>
                      <a:pt x="251530" y="1751291"/>
                      <a:pt x="223329" y="1643013"/>
                      <a:pt x="184334" y="1538441"/>
                    </a:cubicBezTo>
                    <a:cubicBezTo>
                      <a:pt x="177132" y="1519108"/>
                      <a:pt x="169385" y="1499527"/>
                      <a:pt x="161108" y="1479704"/>
                    </a:cubicBezTo>
                    <a:cubicBezTo>
                      <a:pt x="117710" y="1375971"/>
                      <a:pt x="63718" y="1276991"/>
                      <a:pt x="0" y="1184340"/>
                    </a:cubicBezTo>
                    <a:cubicBezTo>
                      <a:pt x="63477" y="1152146"/>
                      <a:pt x="125027" y="1116279"/>
                      <a:pt x="184334" y="1076935"/>
                    </a:cubicBezTo>
                    <a:cubicBezTo>
                      <a:pt x="331278" y="979264"/>
                      <a:pt x="481041" y="846686"/>
                      <a:pt x="599656" y="665239"/>
                    </a:cubicBezTo>
                    <a:cubicBezTo>
                      <a:pt x="754990" y="427538"/>
                      <a:pt x="811378" y="175741"/>
                      <a:pt x="831315" y="0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3 1 1 1">
  <p:cSld name="CUSTOM_16_1_1_1">
    <p:spTree>
      <p:nvGrpSpPr>
        <p:cNvPr id="1782" name="Shape 17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783" name="Google Shape;1783;p8"/>
          <p:cNvGrpSpPr/>
          <p:nvPr/>
        </p:nvGrpSpPr>
        <p:grpSpPr>
          <a:xfrm flipH="1">
            <a:off x="2285747" y="3580030"/>
            <a:ext cx="9899903" cy="3277860"/>
            <a:chOff x="1" y="2177475"/>
            <a:chExt cx="12191999" cy="4680651"/>
          </a:xfrm>
        </p:grpSpPr>
        <p:grpSp>
          <p:nvGrpSpPr>
            <p:cNvPr id="1784" name="Google Shape;1784;p8"/>
            <p:cNvGrpSpPr/>
            <p:nvPr/>
          </p:nvGrpSpPr>
          <p:grpSpPr>
            <a:xfrm>
              <a:off x="119831" y="2343268"/>
              <a:ext cx="11965386" cy="4514858"/>
              <a:chOff x="119831" y="2273655"/>
              <a:chExt cx="11965386" cy="4586406"/>
            </a:xfrm>
          </p:grpSpPr>
          <p:sp>
            <p:nvSpPr>
              <p:cNvPr id="1785" name="Google Shape;1785;p8"/>
              <p:cNvSpPr/>
              <p:nvPr/>
            </p:nvSpPr>
            <p:spPr>
              <a:xfrm>
                <a:off x="10390467" y="4843937"/>
                <a:ext cx="17933" cy="2015766"/>
              </a:xfrm>
              <a:custGeom>
                <a:rect b="b" l="l" r="r" t="t"/>
                <a:pathLst>
                  <a:path extrusionOk="0" h="2015766" w="17933">
                    <a:moveTo>
                      <a:pt x="10" y="-246"/>
                    </a:moveTo>
                    <a:lnTo>
                      <a:pt x="10" y="2015521"/>
                    </a:lnTo>
                    <a:lnTo>
                      <a:pt x="17944" y="2015521"/>
                    </a:lnTo>
                    <a:lnTo>
                      <a:pt x="17944" y="30690"/>
                    </a:lnTo>
                    <a:cubicBezTo>
                      <a:pt x="11846" y="20468"/>
                      <a:pt x="5839" y="10156"/>
                      <a:pt x="10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786" name="Google Shape;1786;p8"/>
              <p:cNvSpPr/>
              <p:nvPr/>
            </p:nvSpPr>
            <p:spPr>
              <a:xfrm>
                <a:off x="10379168" y="5017357"/>
                <a:ext cx="423060" cy="1739764"/>
              </a:xfrm>
              <a:custGeom>
                <a:rect b="b" l="l" r="r" t="t"/>
                <a:pathLst>
                  <a:path extrusionOk="0" h="1739764" w="423060">
                    <a:moveTo>
                      <a:pt x="394106" y="1713066"/>
                    </a:moveTo>
                    <a:lnTo>
                      <a:pt x="225080" y="1559642"/>
                    </a:lnTo>
                    <a:lnTo>
                      <a:pt x="394106" y="1406217"/>
                    </a:lnTo>
                    <a:lnTo>
                      <a:pt x="412040" y="1389987"/>
                    </a:lnTo>
                    <a:lnTo>
                      <a:pt x="413385" y="1388732"/>
                    </a:lnTo>
                    <a:lnTo>
                      <a:pt x="412040" y="1387477"/>
                    </a:lnTo>
                    <a:lnTo>
                      <a:pt x="394106" y="1371246"/>
                    </a:lnTo>
                    <a:lnTo>
                      <a:pt x="225080" y="1217822"/>
                    </a:lnTo>
                    <a:lnTo>
                      <a:pt x="394106" y="1064398"/>
                    </a:lnTo>
                    <a:lnTo>
                      <a:pt x="412040" y="1048168"/>
                    </a:lnTo>
                    <a:lnTo>
                      <a:pt x="413385" y="1046912"/>
                    </a:lnTo>
                    <a:lnTo>
                      <a:pt x="412040" y="1045657"/>
                    </a:lnTo>
                    <a:lnTo>
                      <a:pt x="394106" y="1029427"/>
                    </a:lnTo>
                    <a:lnTo>
                      <a:pt x="225080" y="876092"/>
                    </a:lnTo>
                    <a:lnTo>
                      <a:pt x="394106" y="722668"/>
                    </a:lnTo>
                    <a:lnTo>
                      <a:pt x="412040" y="706438"/>
                    </a:lnTo>
                    <a:lnTo>
                      <a:pt x="413385" y="705182"/>
                    </a:lnTo>
                    <a:lnTo>
                      <a:pt x="412040" y="703927"/>
                    </a:lnTo>
                    <a:lnTo>
                      <a:pt x="394106" y="687697"/>
                    </a:lnTo>
                    <a:lnTo>
                      <a:pt x="225080" y="534273"/>
                    </a:lnTo>
                    <a:lnTo>
                      <a:pt x="394106" y="380938"/>
                    </a:lnTo>
                    <a:lnTo>
                      <a:pt x="412040" y="364708"/>
                    </a:lnTo>
                    <a:lnTo>
                      <a:pt x="413385" y="363453"/>
                    </a:lnTo>
                    <a:lnTo>
                      <a:pt x="412040" y="362197"/>
                    </a:lnTo>
                    <a:lnTo>
                      <a:pt x="394106" y="346057"/>
                    </a:lnTo>
                    <a:lnTo>
                      <a:pt x="394106" y="346057"/>
                    </a:lnTo>
                    <a:lnTo>
                      <a:pt x="225080" y="192633"/>
                    </a:lnTo>
                    <a:lnTo>
                      <a:pt x="278881" y="144032"/>
                    </a:lnTo>
                    <a:cubicBezTo>
                      <a:pt x="276192" y="138051"/>
                      <a:pt x="273591" y="132312"/>
                      <a:pt x="271080" y="126815"/>
                    </a:cubicBezTo>
                    <a:lnTo>
                      <a:pt x="211898" y="180617"/>
                    </a:lnTo>
                    <a:lnTo>
                      <a:pt x="91204" y="71131"/>
                    </a:lnTo>
                    <a:lnTo>
                      <a:pt x="46369" y="30869"/>
                    </a:lnTo>
                    <a:lnTo>
                      <a:pt x="36506" y="21902"/>
                    </a:lnTo>
                    <a:lnTo>
                      <a:pt x="45473" y="14012"/>
                    </a:lnTo>
                    <a:lnTo>
                      <a:pt x="46637" y="12935"/>
                    </a:lnTo>
                    <a:lnTo>
                      <a:pt x="44665" y="12935"/>
                    </a:lnTo>
                    <a:lnTo>
                      <a:pt x="34532" y="-246"/>
                    </a:lnTo>
                    <a:lnTo>
                      <a:pt x="29422" y="4327"/>
                    </a:lnTo>
                    <a:lnTo>
                      <a:pt x="11488" y="20557"/>
                    </a:lnTo>
                    <a:lnTo>
                      <a:pt x="10053" y="21902"/>
                    </a:lnTo>
                    <a:lnTo>
                      <a:pt x="11488" y="23247"/>
                    </a:lnTo>
                    <a:lnTo>
                      <a:pt x="29422" y="39477"/>
                    </a:lnTo>
                    <a:lnTo>
                      <a:pt x="198358" y="192723"/>
                    </a:lnTo>
                    <a:lnTo>
                      <a:pt x="29242" y="345877"/>
                    </a:lnTo>
                    <a:lnTo>
                      <a:pt x="11308" y="362108"/>
                    </a:lnTo>
                    <a:lnTo>
                      <a:pt x="9873" y="363453"/>
                    </a:lnTo>
                    <a:lnTo>
                      <a:pt x="11308" y="364798"/>
                    </a:lnTo>
                    <a:lnTo>
                      <a:pt x="29242" y="381028"/>
                    </a:lnTo>
                    <a:lnTo>
                      <a:pt x="198179" y="534273"/>
                    </a:lnTo>
                    <a:lnTo>
                      <a:pt x="29242" y="687608"/>
                    </a:lnTo>
                    <a:lnTo>
                      <a:pt x="11308" y="703838"/>
                    </a:lnTo>
                    <a:lnTo>
                      <a:pt x="9873" y="705182"/>
                    </a:lnTo>
                    <a:lnTo>
                      <a:pt x="11308" y="706528"/>
                    </a:lnTo>
                    <a:lnTo>
                      <a:pt x="29242" y="722758"/>
                    </a:lnTo>
                    <a:lnTo>
                      <a:pt x="198179" y="876092"/>
                    </a:lnTo>
                    <a:lnTo>
                      <a:pt x="29242" y="1029337"/>
                    </a:lnTo>
                    <a:lnTo>
                      <a:pt x="11308" y="1045567"/>
                    </a:lnTo>
                    <a:lnTo>
                      <a:pt x="9873" y="1046912"/>
                    </a:lnTo>
                    <a:lnTo>
                      <a:pt x="11308" y="1048257"/>
                    </a:lnTo>
                    <a:lnTo>
                      <a:pt x="29242" y="1064488"/>
                    </a:lnTo>
                    <a:lnTo>
                      <a:pt x="198179" y="1217822"/>
                    </a:lnTo>
                    <a:lnTo>
                      <a:pt x="29242" y="1371157"/>
                    </a:lnTo>
                    <a:lnTo>
                      <a:pt x="11308" y="1387387"/>
                    </a:lnTo>
                    <a:lnTo>
                      <a:pt x="9873" y="1388732"/>
                    </a:lnTo>
                    <a:lnTo>
                      <a:pt x="11308" y="1390077"/>
                    </a:lnTo>
                    <a:lnTo>
                      <a:pt x="29242" y="1406307"/>
                    </a:lnTo>
                    <a:lnTo>
                      <a:pt x="198179" y="1559642"/>
                    </a:lnTo>
                    <a:lnTo>
                      <a:pt x="29242" y="1712976"/>
                    </a:lnTo>
                    <a:lnTo>
                      <a:pt x="11308" y="1729296"/>
                    </a:lnTo>
                    <a:lnTo>
                      <a:pt x="10" y="1739518"/>
                    </a:lnTo>
                    <a:lnTo>
                      <a:pt x="423070" y="1739518"/>
                    </a:lnTo>
                    <a:lnTo>
                      <a:pt x="411862" y="1729386"/>
                    </a:lnTo>
                    <a:close/>
                    <a:moveTo>
                      <a:pt x="46637" y="372420"/>
                    </a:moveTo>
                    <a:lnTo>
                      <a:pt x="36774" y="363453"/>
                    </a:lnTo>
                    <a:lnTo>
                      <a:pt x="46637" y="354486"/>
                    </a:lnTo>
                    <a:lnTo>
                      <a:pt x="211719" y="204648"/>
                    </a:lnTo>
                    <a:lnTo>
                      <a:pt x="376801" y="354486"/>
                    </a:lnTo>
                    <a:lnTo>
                      <a:pt x="386664" y="363453"/>
                    </a:lnTo>
                    <a:lnTo>
                      <a:pt x="376801" y="372420"/>
                    </a:lnTo>
                    <a:lnTo>
                      <a:pt x="211719" y="522616"/>
                    </a:lnTo>
                    <a:close/>
                    <a:moveTo>
                      <a:pt x="46637" y="714149"/>
                    </a:moveTo>
                    <a:lnTo>
                      <a:pt x="36774" y="705182"/>
                    </a:lnTo>
                    <a:lnTo>
                      <a:pt x="46637" y="696216"/>
                    </a:lnTo>
                    <a:lnTo>
                      <a:pt x="211719" y="546468"/>
                    </a:lnTo>
                    <a:lnTo>
                      <a:pt x="376801" y="696216"/>
                    </a:lnTo>
                    <a:lnTo>
                      <a:pt x="386664" y="705182"/>
                    </a:lnTo>
                    <a:lnTo>
                      <a:pt x="376801" y="714149"/>
                    </a:lnTo>
                    <a:lnTo>
                      <a:pt x="211719" y="863987"/>
                    </a:lnTo>
                    <a:close/>
                    <a:moveTo>
                      <a:pt x="46637" y="1055879"/>
                    </a:moveTo>
                    <a:lnTo>
                      <a:pt x="36774" y="1046912"/>
                    </a:lnTo>
                    <a:lnTo>
                      <a:pt x="46637" y="1037945"/>
                    </a:lnTo>
                    <a:lnTo>
                      <a:pt x="211719" y="888198"/>
                    </a:lnTo>
                    <a:lnTo>
                      <a:pt x="376801" y="1037945"/>
                    </a:lnTo>
                    <a:lnTo>
                      <a:pt x="386664" y="1046912"/>
                    </a:lnTo>
                    <a:lnTo>
                      <a:pt x="376801" y="1055879"/>
                    </a:lnTo>
                    <a:lnTo>
                      <a:pt x="211719" y="1205717"/>
                    </a:lnTo>
                    <a:close/>
                    <a:moveTo>
                      <a:pt x="46637" y="1397699"/>
                    </a:moveTo>
                    <a:lnTo>
                      <a:pt x="36774" y="1388732"/>
                    </a:lnTo>
                    <a:lnTo>
                      <a:pt x="46637" y="1379765"/>
                    </a:lnTo>
                    <a:lnTo>
                      <a:pt x="211719" y="1229928"/>
                    </a:lnTo>
                    <a:lnTo>
                      <a:pt x="376801" y="1379765"/>
                    </a:lnTo>
                    <a:lnTo>
                      <a:pt x="386664" y="1388732"/>
                    </a:lnTo>
                    <a:lnTo>
                      <a:pt x="376801" y="1397699"/>
                    </a:lnTo>
                    <a:lnTo>
                      <a:pt x="211719" y="1547536"/>
                    </a:lnTo>
                    <a:close/>
                    <a:moveTo>
                      <a:pt x="46637" y="1721585"/>
                    </a:moveTo>
                    <a:lnTo>
                      <a:pt x="211719" y="1571747"/>
                    </a:lnTo>
                    <a:lnTo>
                      <a:pt x="376801" y="1721585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787" name="Google Shape;1787;p8"/>
              <p:cNvSpPr/>
              <p:nvPr/>
            </p:nvSpPr>
            <p:spPr>
              <a:xfrm>
                <a:off x="10773264" y="5346802"/>
                <a:ext cx="17933" cy="1512901"/>
              </a:xfrm>
              <a:custGeom>
                <a:rect b="b" l="l" r="r" t="t"/>
                <a:pathLst>
                  <a:path extrusionOk="0" h="1512901" w="17933">
                    <a:moveTo>
                      <a:pt x="10" y="-246"/>
                    </a:moveTo>
                    <a:lnTo>
                      <a:pt x="10" y="1512655"/>
                    </a:lnTo>
                    <a:lnTo>
                      <a:pt x="17944" y="1512655"/>
                    </a:lnTo>
                    <a:lnTo>
                      <a:pt x="17944" y="19481"/>
                    </a:lnTo>
                    <a:cubicBezTo>
                      <a:pt x="11757" y="13025"/>
                      <a:pt x="5839" y="6479"/>
                      <a:pt x="10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788" name="Google Shape;1788;p8"/>
              <p:cNvSpPr/>
              <p:nvPr/>
            </p:nvSpPr>
            <p:spPr>
              <a:xfrm>
                <a:off x="10402572" y="5030360"/>
                <a:ext cx="156921" cy="17933"/>
              </a:xfrm>
              <a:custGeom>
                <a:rect b="b" l="l" r="r" t="t"/>
                <a:pathLst>
                  <a:path extrusionOk="0" h="17933" w="156921">
                    <a:moveTo>
                      <a:pt x="136666" y="-246"/>
                    </a:moveTo>
                    <a:lnTo>
                      <a:pt x="10" y="-246"/>
                    </a:lnTo>
                    <a:lnTo>
                      <a:pt x="10" y="17688"/>
                    </a:lnTo>
                    <a:lnTo>
                      <a:pt x="156931" y="17688"/>
                    </a:lnTo>
                    <a:cubicBezTo>
                      <a:pt x="150026" y="11859"/>
                      <a:pt x="143301" y="5851"/>
                      <a:pt x="136666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789" name="Google Shape;1789;p8"/>
              <p:cNvSpPr/>
              <p:nvPr/>
            </p:nvSpPr>
            <p:spPr>
              <a:xfrm>
                <a:off x="10402662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2" y="0"/>
                    </a:lnTo>
                    <a:lnTo>
                      <a:pt x="376612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790" name="Google Shape;1790;p8"/>
              <p:cNvSpPr/>
              <p:nvPr/>
            </p:nvSpPr>
            <p:spPr>
              <a:xfrm>
                <a:off x="10402662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2" y="0"/>
                    </a:lnTo>
                    <a:lnTo>
                      <a:pt x="376612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791" name="Google Shape;1791;p8"/>
              <p:cNvSpPr/>
              <p:nvPr/>
            </p:nvSpPr>
            <p:spPr>
              <a:xfrm>
                <a:off x="10402662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2" y="0"/>
                    </a:lnTo>
                    <a:lnTo>
                      <a:pt x="376612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792" name="Google Shape;1792;p8"/>
              <p:cNvSpPr/>
              <p:nvPr/>
            </p:nvSpPr>
            <p:spPr>
              <a:xfrm>
                <a:off x="10402662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2" y="0"/>
                    </a:lnTo>
                    <a:lnTo>
                      <a:pt x="376612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793" name="Google Shape;1793;p8"/>
              <p:cNvSpPr/>
              <p:nvPr/>
            </p:nvSpPr>
            <p:spPr>
              <a:xfrm>
                <a:off x="9108195" y="2638072"/>
                <a:ext cx="17933" cy="4221631"/>
              </a:xfrm>
              <a:custGeom>
                <a:rect b="b" l="l" r="r" t="t"/>
                <a:pathLst>
                  <a:path extrusionOk="0" h="4221631" w="17933">
                    <a:moveTo>
                      <a:pt x="2879" y="3341"/>
                    </a:moveTo>
                    <a:lnTo>
                      <a:pt x="10" y="-246"/>
                    </a:lnTo>
                    <a:lnTo>
                      <a:pt x="10" y="4221386"/>
                    </a:lnTo>
                    <a:lnTo>
                      <a:pt x="17944" y="4221386"/>
                    </a:lnTo>
                    <a:lnTo>
                      <a:pt x="17944" y="24861"/>
                    </a:lnTo>
                    <a:cubicBezTo>
                      <a:pt x="12922" y="17598"/>
                      <a:pt x="7991" y="10425"/>
                      <a:pt x="2879" y="3341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794" name="Google Shape;1794;p8"/>
              <p:cNvSpPr/>
              <p:nvPr/>
            </p:nvSpPr>
            <p:spPr>
              <a:xfrm>
                <a:off x="9096897" y="2886814"/>
                <a:ext cx="423060" cy="3870307"/>
              </a:xfrm>
              <a:custGeom>
                <a:rect b="b" l="l" r="r" t="t"/>
                <a:pathLst>
                  <a:path extrusionOk="0" h="3870307" w="423060">
                    <a:moveTo>
                      <a:pt x="393928" y="3843609"/>
                    </a:moveTo>
                    <a:lnTo>
                      <a:pt x="224900" y="3690185"/>
                    </a:lnTo>
                    <a:lnTo>
                      <a:pt x="393928" y="3536760"/>
                    </a:lnTo>
                    <a:lnTo>
                      <a:pt x="411862" y="3520530"/>
                    </a:lnTo>
                    <a:lnTo>
                      <a:pt x="413206" y="3519275"/>
                    </a:lnTo>
                    <a:lnTo>
                      <a:pt x="411862" y="3518020"/>
                    </a:lnTo>
                    <a:lnTo>
                      <a:pt x="393928" y="3501790"/>
                    </a:lnTo>
                    <a:lnTo>
                      <a:pt x="224900" y="3348366"/>
                    </a:lnTo>
                    <a:lnTo>
                      <a:pt x="393928" y="3194941"/>
                    </a:lnTo>
                    <a:lnTo>
                      <a:pt x="411862" y="3178711"/>
                    </a:lnTo>
                    <a:lnTo>
                      <a:pt x="413206" y="3177455"/>
                    </a:lnTo>
                    <a:lnTo>
                      <a:pt x="411862" y="3176200"/>
                    </a:lnTo>
                    <a:lnTo>
                      <a:pt x="393928" y="3159970"/>
                    </a:lnTo>
                    <a:lnTo>
                      <a:pt x="224900" y="3006635"/>
                    </a:lnTo>
                    <a:lnTo>
                      <a:pt x="393928" y="2853211"/>
                    </a:lnTo>
                    <a:lnTo>
                      <a:pt x="411862" y="2836981"/>
                    </a:lnTo>
                    <a:lnTo>
                      <a:pt x="413206" y="2835726"/>
                    </a:lnTo>
                    <a:lnTo>
                      <a:pt x="411862" y="2834470"/>
                    </a:lnTo>
                    <a:lnTo>
                      <a:pt x="393928" y="2818240"/>
                    </a:lnTo>
                    <a:lnTo>
                      <a:pt x="224900" y="2664816"/>
                    </a:lnTo>
                    <a:lnTo>
                      <a:pt x="393928" y="2511482"/>
                    </a:lnTo>
                    <a:lnTo>
                      <a:pt x="411862" y="2495252"/>
                    </a:lnTo>
                    <a:lnTo>
                      <a:pt x="413206" y="2493996"/>
                    </a:lnTo>
                    <a:lnTo>
                      <a:pt x="411862" y="2492741"/>
                    </a:lnTo>
                    <a:lnTo>
                      <a:pt x="393928" y="2476510"/>
                    </a:lnTo>
                    <a:lnTo>
                      <a:pt x="224900" y="2323086"/>
                    </a:lnTo>
                    <a:lnTo>
                      <a:pt x="393928" y="2169752"/>
                    </a:lnTo>
                    <a:lnTo>
                      <a:pt x="411862" y="2153522"/>
                    </a:lnTo>
                    <a:lnTo>
                      <a:pt x="413206" y="2152266"/>
                    </a:lnTo>
                    <a:lnTo>
                      <a:pt x="411862" y="2151011"/>
                    </a:lnTo>
                    <a:lnTo>
                      <a:pt x="393928" y="2134781"/>
                    </a:lnTo>
                    <a:lnTo>
                      <a:pt x="224900" y="1981357"/>
                    </a:lnTo>
                    <a:lnTo>
                      <a:pt x="393928" y="1828022"/>
                    </a:lnTo>
                    <a:lnTo>
                      <a:pt x="411862" y="1811792"/>
                    </a:lnTo>
                    <a:lnTo>
                      <a:pt x="413206" y="1810537"/>
                    </a:lnTo>
                    <a:lnTo>
                      <a:pt x="411862" y="1809281"/>
                    </a:lnTo>
                    <a:lnTo>
                      <a:pt x="393928" y="1793051"/>
                    </a:lnTo>
                    <a:lnTo>
                      <a:pt x="224900" y="1639896"/>
                    </a:lnTo>
                    <a:lnTo>
                      <a:pt x="393928" y="1486561"/>
                    </a:lnTo>
                    <a:lnTo>
                      <a:pt x="411862" y="1470331"/>
                    </a:lnTo>
                    <a:lnTo>
                      <a:pt x="413206" y="1469076"/>
                    </a:lnTo>
                    <a:lnTo>
                      <a:pt x="411862" y="1467820"/>
                    </a:lnTo>
                    <a:lnTo>
                      <a:pt x="393928" y="1451590"/>
                    </a:lnTo>
                    <a:lnTo>
                      <a:pt x="224900" y="1298256"/>
                    </a:lnTo>
                    <a:lnTo>
                      <a:pt x="393928" y="1144831"/>
                    </a:lnTo>
                    <a:lnTo>
                      <a:pt x="411862" y="1128601"/>
                    </a:lnTo>
                    <a:lnTo>
                      <a:pt x="413206" y="1127346"/>
                    </a:lnTo>
                    <a:lnTo>
                      <a:pt x="411862" y="1126091"/>
                    </a:lnTo>
                    <a:lnTo>
                      <a:pt x="393928" y="1109860"/>
                    </a:lnTo>
                    <a:lnTo>
                      <a:pt x="224900" y="956436"/>
                    </a:lnTo>
                    <a:lnTo>
                      <a:pt x="393928" y="803101"/>
                    </a:lnTo>
                    <a:lnTo>
                      <a:pt x="411862" y="786871"/>
                    </a:lnTo>
                    <a:lnTo>
                      <a:pt x="413206" y="785616"/>
                    </a:lnTo>
                    <a:lnTo>
                      <a:pt x="411862" y="784361"/>
                    </a:lnTo>
                    <a:lnTo>
                      <a:pt x="393928" y="768131"/>
                    </a:lnTo>
                    <a:lnTo>
                      <a:pt x="224900" y="614706"/>
                    </a:lnTo>
                    <a:lnTo>
                      <a:pt x="393928" y="461372"/>
                    </a:lnTo>
                    <a:lnTo>
                      <a:pt x="399577" y="456261"/>
                    </a:lnTo>
                    <a:lnTo>
                      <a:pt x="411862" y="445142"/>
                    </a:lnTo>
                    <a:lnTo>
                      <a:pt x="413206" y="443886"/>
                    </a:lnTo>
                    <a:lnTo>
                      <a:pt x="411862" y="442631"/>
                    </a:lnTo>
                    <a:lnTo>
                      <a:pt x="393928" y="426401"/>
                    </a:lnTo>
                    <a:lnTo>
                      <a:pt x="372138" y="406584"/>
                    </a:lnTo>
                    <a:lnTo>
                      <a:pt x="224900" y="272976"/>
                    </a:lnTo>
                    <a:lnTo>
                      <a:pt x="270901" y="231280"/>
                    </a:lnTo>
                    <a:lnTo>
                      <a:pt x="314749" y="191557"/>
                    </a:lnTo>
                    <a:cubicBezTo>
                      <a:pt x="310804" y="186984"/>
                      <a:pt x="306948" y="182590"/>
                      <a:pt x="303093" y="177748"/>
                    </a:cubicBezTo>
                    <a:lnTo>
                      <a:pt x="261396" y="215588"/>
                    </a:lnTo>
                    <a:lnTo>
                      <a:pt x="211539" y="260871"/>
                    </a:lnTo>
                    <a:lnTo>
                      <a:pt x="46459" y="111123"/>
                    </a:lnTo>
                    <a:lnTo>
                      <a:pt x="36595" y="102157"/>
                    </a:lnTo>
                    <a:lnTo>
                      <a:pt x="46459" y="93190"/>
                    </a:lnTo>
                    <a:lnTo>
                      <a:pt x="132989" y="14729"/>
                    </a:lnTo>
                    <a:cubicBezTo>
                      <a:pt x="129671" y="9707"/>
                      <a:pt x="126264" y="4686"/>
                      <a:pt x="122768" y="-246"/>
                    </a:cubicBezTo>
                    <a:lnTo>
                      <a:pt x="29242" y="84312"/>
                    </a:lnTo>
                    <a:lnTo>
                      <a:pt x="11308" y="100542"/>
                    </a:lnTo>
                    <a:lnTo>
                      <a:pt x="9873" y="101888"/>
                    </a:lnTo>
                    <a:lnTo>
                      <a:pt x="11308" y="103233"/>
                    </a:lnTo>
                    <a:lnTo>
                      <a:pt x="29242" y="119463"/>
                    </a:lnTo>
                    <a:lnTo>
                      <a:pt x="198179" y="272707"/>
                    </a:lnTo>
                    <a:lnTo>
                      <a:pt x="29242" y="426042"/>
                    </a:lnTo>
                    <a:lnTo>
                      <a:pt x="11308" y="442272"/>
                    </a:lnTo>
                    <a:lnTo>
                      <a:pt x="9873" y="443617"/>
                    </a:lnTo>
                    <a:lnTo>
                      <a:pt x="11308" y="444962"/>
                    </a:lnTo>
                    <a:lnTo>
                      <a:pt x="29242" y="461192"/>
                    </a:lnTo>
                    <a:lnTo>
                      <a:pt x="198179" y="614437"/>
                    </a:lnTo>
                    <a:lnTo>
                      <a:pt x="29242" y="767772"/>
                    </a:lnTo>
                    <a:lnTo>
                      <a:pt x="11308" y="784002"/>
                    </a:lnTo>
                    <a:lnTo>
                      <a:pt x="9873" y="785347"/>
                    </a:lnTo>
                    <a:lnTo>
                      <a:pt x="11308" y="786692"/>
                    </a:lnTo>
                    <a:lnTo>
                      <a:pt x="29242" y="802922"/>
                    </a:lnTo>
                    <a:lnTo>
                      <a:pt x="198179" y="956167"/>
                    </a:lnTo>
                    <a:lnTo>
                      <a:pt x="29242" y="1109502"/>
                    </a:lnTo>
                    <a:lnTo>
                      <a:pt x="11308" y="1125732"/>
                    </a:lnTo>
                    <a:lnTo>
                      <a:pt x="9873" y="1127077"/>
                    </a:lnTo>
                    <a:lnTo>
                      <a:pt x="11308" y="1128422"/>
                    </a:lnTo>
                    <a:lnTo>
                      <a:pt x="29242" y="1144652"/>
                    </a:lnTo>
                    <a:lnTo>
                      <a:pt x="198179" y="1297987"/>
                    </a:lnTo>
                    <a:lnTo>
                      <a:pt x="29242" y="1451590"/>
                    </a:lnTo>
                    <a:lnTo>
                      <a:pt x="11308" y="1467820"/>
                    </a:lnTo>
                    <a:lnTo>
                      <a:pt x="9873" y="1469165"/>
                    </a:lnTo>
                    <a:lnTo>
                      <a:pt x="11308" y="1470510"/>
                    </a:lnTo>
                    <a:lnTo>
                      <a:pt x="29242" y="1486741"/>
                    </a:lnTo>
                    <a:lnTo>
                      <a:pt x="198179" y="1639896"/>
                    </a:lnTo>
                    <a:lnTo>
                      <a:pt x="29242" y="1792961"/>
                    </a:lnTo>
                    <a:lnTo>
                      <a:pt x="11308" y="1809191"/>
                    </a:lnTo>
                    <a:lnTo>
                      <a:pt x="9873" y="1810537"/>
                    </a:lnTo>
                    <a:lnTo>
                      <a:pt x="11308" y="1811881"/>
                    </a:lnTo>
                    <a:lnTo>
                      <a:pt x="29242" y="1828111"/>
                    </a:lnTo>
                    <a:lnTo>
                      <a:pt x="198179" y="1981357"/>
                    </a:lnTo>
                    <a:lnTo>
                      <a:pt x="29242" y="2134691"/>
                    </a:lnTo>
                    <a:lnTo>
                      <a:pt x="11308" y="2150921"/>
                    </a:lnTo>
                    <a:lnTo>
                      <a:pt x="9873" y="2152266"/>
                    </a:lnTo>
                    <a:lnTo>
                      <a:pt x="11308" y="2153611"/>
                    </a:lnTo>
                    <a:lnTo>
                      <a:pt x="29242" y="2169841"/>
                    </a:lnTo>
                    <a:lnTo>
                      <a:pt x="198179" y="2323086"/>
                    </a:lnTo>
                    <a:lnTo>
                      <a:pt x="29242" y="2476421"/>
                    </a:lnTo>
                    <a:lnTo>
                      <a:pt x="11308" y="2492651"/>
                    </a:lnTo>
                    <a:lnTo>
                      <a:pt x="9873" y="2493996"/>
                    </a:lnTo>
                    <a:lnTo>
                      <a:pt x="11308" y="2495341"/>
                    </a:lnTo>
                    <a:lnTo>
                      <a:pt x="29242" y="2511571"/>
                    </a:lnTo>
                    <a:lnTo>
                      <a:pt x="198179" y="2664816"/>
                    </a:lnTo>
                    <a:lnTo>
                      <a:pt x="29242" y="2818151"/>
                    </a:lnTo>
                    <a:lnTo>
                      <a:pt x="11308" y="2834381"/>
                    </a:lnTo>
                    <a:lnTo>
                      <a:pt x="9873" y="2835726"/>
                    </a:lnTo>
                    <a:lnTo>
                      <a:pt x="11308" y="2837071"/>
                    </a:lnTo>
                    <a:lnTo>
                      <a:pt x="29242" y="2853301"/>
                    </a:lnTo>
                    <a:lnTo>
                      <a:pt x="198179" y="3006635"/>
                    </a:lnTo>
                    <a:lnTo>
                      <a:pt x="29242" y="3159880"/>
                    </a:lnTo>
                    <a:lnTo>
                      <a:pt x="11308" y="3176111"/>
                    </a:lnTo>
                    <a:lnTo>
                      <a:pt x="9873" y="3177455"/>
                    </a:lnTo>
                    <a:lnTo>
                      <a:pt x="11308" y="3178801"/>
                    </a:lnTo>
                    <a:lnTo>
                      <a:pt x="29242" y="3195031"/>
                    </a:lnTo>
                    <a:lnTo>
                      <a:pt x="198179" y="3348366"/>
                    </a:lnTo>
                    <a:lnTo>
                      <a:pt x="29242" y="3501700"/>
                    </a:lnTo>
                    <a:lnTo>
                      <a:pt x="11308" y="3517930"/>
                    </a:lnTo>
                    <a:lnTo>
                      <a:pt x="9873" y="3519275"/>
                    </a:lnTo>
                    <a:lnTo>
                      <a:pt x="11308" y="3520620"/>
                    </a:lnTo>
                    <a:lnTo>
                      <a:pt x="29242" y="3536850"/>
                    </a:lnTo>
                    <a:lnTo>
                      <a:pt x="198179" y="3690185"/>
                    </a:lnTo>
                    <a:lnTo>
                      <a:pt x="29242" y="3843519"/>
                    </a:lnTo>
                    <a:lnTo>
                      <a:pt x="11308" y="3859839"/>
                    </a:lnTo>
                    <a:lnTo>
                      <a:pt x="10" y="3870062"/>
                    </a:lnTo>
                    <a:lnTo>
                      <a:pt x="423070" y="3870062"/>
                    </a:lnTo>
                    <a:lnTo>
                      <a:pt x="411862" y="3859929"/>
                    </a:lnTo>
                    <a:close/>
                    <a:moveTo>
                      <a:pt x="46459" y="452584"/>
                    </a:moveTo>
                    <a:lnTo>
                      <a:pt x="36595" y="443617"/>
                    </a:lnTo>
                    <a:lnTo>
                      <a:pt x="46459" y="434650"/>
                    </a:lnTo>
                    <a:lnTo>
                      <a:pt x="211539" y="284813"/>
                    </a:lnTo>
                    <a:lnTo>
                      <a:pt x="376621" y="434650"/>
                    </a:lnTo>
                    <a:lnTo>
                      <a:pt x="386484" y="443617"/>
                    </a:lnTo>
                    <a:lnTo>
                      <a:pt x="376621" y="452584"/>
                    </a:lnTo>
                    <a:lnTo>
                      <a:pt x="211539" y="602332"/>
                    </a:lnTo>
                    <a:close/>
                    <a:moveTo>
                      <a:pt x="46459" y="794314"/>
                    </a:moveTo>
                    <a:lnTo>
                      <a:pt x="36595" y="785347"/>
                    </a:lnTo>
                    <a:lnTo>
                      <a:pt x="46459" y="776380"/>
                    </a:lnTo>
                    <a:lnTo>
                      <a:pt x="211539" y="626632"/>
                    </a:lnTo>
                    <a:lnTo>
                      <a:pt x="376621" y="776470"/>
                    </a:lnTo>
                    <a:lnTo>
                      <a:pt x="386484" y="785437"/>
                    </a:lnTo>
                    <a:lnTo>
                      <a:pt x="376621" y="794404"/>
                    </a:lnTo>
                    <a:lnTo>
                      <a:pt x="211539" y="944151"/>
                    </a:lnTo>
                    <a:close/>
                    <a:moveTo>
                      <a:pt x="46459" y="1136044"/>
                    </a:moveTo>
                    <a:lnTo>
                      <a:pt x="36595" y="1127077"/>
                    </a:lnTo>
                    <a:lnTo>
                      <a:pt x="46459" y="1118110"/>
                    </a:lnTo>
                    <a:lnTo>
                      <a:pt x="211539" y="968272"/>
                    </a:lnTo>
                    <a:lnTo>
                      <a:pt x="376621" y="1118110"/>
                    </a:lnTo>
                    <a:lnTo>
                      <a:pt x="386484" y="1127077"/>
                    </a:lnTo>
                    <a:lnTo>
                      <a:pt x="376621" y="1136044"/>
                    </a:lnTo>
                    <a:lnTo>
                      <a:pt x="211539" y="1285792"/>
                    </a:lnTo>
                    <a:close/>
                    <a:moveTo>
                      <a:pt x="46459" y="1477774"/>
                    </a:moveTo>
                    <a:lnTo>
                      <a:pt x="36595" y="1468807"/>
                    </a:lnTo>
                    <a:lnTo>
                      <a:pt x="46459" y="1459840"/>
                    </a:lnTo>
                    <a:lnTo>
                      <a:pt x="211539" y="1310092"/>
                    </a:lnTo>
                    <a:lnTo>
                      <a:pt x="376621" y="1459840"/>
                    </a:lnTo>
                    <a:lnTo>
                      <a:pt x="386484" y="1468807"/>
                    </a:lnTo>
                    <a:lnTo>
                      <a:pt x="376621" y="1477774"/>
                    </a:lnTo>
                    <a:lnTo>
                      <a:pt x="211539" y="1627521"/>
                    </a:lnTo>
                    <a:close/>
                    <a:moveTo>
                      <a:pt x="46459" y="1819504"/>
                    </a:moveTo>
                    <a:lnTo>
                      <a:pt x="36595" y="1810537"/>
                    </a:lnTo>
                    <a:lnTo>
                      <a:pt x="46459" y="1801570"/>
                    </a:lnTo>
                    <a:lnTo>
                      <a:pt x="211539" y="1651732"/>
                    </a:lnTo>
                    <a:lnTo>
                      <a:pt x="376621" y="1801300"/>
                    </a:lnTo>
                    <a:lnTo>
                      <a:pt x="386484" y="1810267"/>
                    </a:lnTo>
                    <a:lnTo>
                      <a:pt x="376621" y="1819234"/>
                    </a:lnTo>
                    <a:lnTo>
                      <a:pt x="211539" y="1968982"/>
                    </a:lnTo>
                    <a:close/>
                    <a:moveTo>
                      <a:pt x="46459" y="2161233"/>
                    </a:moveTo>
                    <a:lnTo>
                      <a:pt x="36595" y="2152266"/>
                    </a:lnTo>
                    <a:lnTo>
                      <a:pt x="46459" y="2143299"/>
                    </a:lnTo>
                    <a:lnTo>
                      <a:pt x="211539" y="1993462"/>
                    </a:lnTo>
                    <a:lnTo>
                      <a:pt x="376621" y="2143299"/>
                    </a:lnTo>
                    <a:lnTo>
                      <a:pt x="386484" y="2152266"/>
                    </a:lnTo>
                    <a:lnTo>
                      <a:pt x="376621" y="2161233"/>
                    </a:lnTo>
                    <a:lnTo>
                      <a:pt x="211539" y="2310981"/>
                    </a:lnTo>
                    <a:close/>
                    <a:moveTo>
                      <a:pt x="46459" y="2502963"/>
                    </a:moveTo>
                    <a:lnTo>
                      <a:pt x="36595" y="2493996"/>
                    </a:lnTo>
                    <a:lnTo>
                      <a:pt x="46459" y="2485029"/>
                    </a:lnTo>
                    <a:lnTo>
                      <a:pt x="211539" y="2335191"/>
                    </a:lnTo>
                    <a:lnTo>
                      <a:pt x="376621" y="2485029"/>
                    </a:lnTo>
                    <a:lnTo>
                      <a:pt x="386484" y="2493996"/>
                    </a:lnTo>
                    <a:lnTo>
                      <a:pt x="376621" y="2502963"/>
                    </a:lnTo>
                    <a:lnTo>
                      <a:pt x="211539" y="2653159"/>
                    </a:lnTo>
                    <a:close/>
                    <a:moveTo>
                      <a:pt x="46459" y="2844693"/>
                    </a:moveTo>
                    <a:lnTo>
                      <a:pt x="36595" y="2835726"/>
                    </a:lnTo>
                    <a:lnTo>
                      <a:pt x="46459" y="2826759"/>
                    </a:lnTo>
                    <a:lnTo>
                      <a:pt x="211539" y="2677011"/>
                    </a:lnTo>
                    <a:lnTo>
                      <a:pt x="376621" y="2826759"/>
                    </a:lnTo>
                    <a:lnTo>
                      <a:pt x="386484" y="2835726"/>
                    </a:lnTo>
                    <a:lnTo>
                      <a:pt x="376621" y="2844693"/>
                    </a:lnTo>
                    <a:lnTo>
                      <a:pt x="211539" y="2994530"/>
                    </a:lnTo>
                    <a:close/>
                    <a:moveTo>
                      <a:pt x="46459" y="3186422"/>
                    </a:moveTo>
                    <a:lnTo>
                      <a:pt x="36595" y="3177455"/>
                    </a:lnTo>
                    <a:lnTo>
                      <a:pt x="46459" y="3168488"/>
                    </a:lnTo>
                    <a:lnTo>
                      <a:pt x="211539" y="3018741"/>
                    </a:lnTo>
                    <a:lnTo>
                      <a:pt x="376621" y="3168488"/>
                    </a:lnTo>
                    <a:lnTo>
                      <a:pt x="386484" y="3177455"/>
                    </a:lnTo>
                    <a:lnTo>
                      <a:pt x="376621" y="3186422"/>
                    </a:lnTo>
                    <a:lnTo>
                      <a:pt x="211539" y="3336260"/>
                    </a:lnTo>
                    <a:close/>
                    <a:moveTo>
                      <a:pt x="46459" y="3528242"/>
                    </a:moveTo>
                    <a:lnTo>
                      <a:pt x="36595" y="3519275"/>
                    </a:lnTo>
                    <a:lnTo>
                      <a:pt x="46459" y="3510308"/>
                    </a:lnTo>
                    <a:lnTo>
                      <a:pt x="211539" y="3360471"/>
                    </a:lnTo>
                    <a:lnTo>
                      <a:pt x="376621" y="3510308"/>
                    </a:lnTo>
                    <a:lnTo>
                      <a:pt x="386484" y="3519275"/>
                    </a:lnTo>
                    <a:lnTo>
                      <a:pt x="376621" y="3528242"/>
                    </a:lnTo>
                    <a:lnTo>
                      <a:pt x="211539" y="3678079"/>
                    </a:lnTo>
                    <a:close/>
                    <a:moveTo>
                      <a:pt x="46459" y="3852128"/>
                    </a:moveTo>
                    <a:lnTo>
                      <a:pt x="211539" y="3702290"/>
                    </a:lnTo>
                    <a:lnTo>
                      <a:pt x="376621" y="385212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795" name="Google Shape;1795;p8"/>
              <p:cNvSpPr/>
              <p:nvPr/>
            </p:nvSpPr>
            <p:spPr>
              <a:xfrm>
                <a:off x="9490815" y="3158512"/>
                <a:ext cx="17933" cy="3701190"/>
              </a:xfrm>
              <a:custGeom>
                <a:rect b="b" l="l" r="r" t="t"/>
                <a:pathLst>
                  <a:path extrusionOk="0" h="3701190" w="17933">
                    <a:moveTo>
                      <a:pt x="14177" y="11949"/>
                    </a:moveTo>
                    <a:cubicBezTo>
                      <a:pt x="9424" y="8003"/>
                      <a:pt x="4672" y="3879"/>
                      <a:pt x="10" y="-246"/>
                    </a:cubicBezTo>
                    <a:lnTo>
                      <a:pt x="10" y="3700945"/>
                    </a:lnTo>
                    <a:lnTo>
                      <a:pt x="17944" y="3700945"/>
                    </a:lnTo>
                    <a:lnTo>
                      <a:pt x="17944" y="14729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796" name="Google Shape;1796;p8"/>
              <p:cNvSpPr/>
              <p:nvPr/>
            </p:nvSpPr>
            <p:spPr>
              <a:xfrm>
                <a:off x="9120300" y="2979981"/>
                <a:ext cx="228298" cy="17933"/>
              </a:xfrm>
              <a:custGeom>
                <a:rect b="b" l="l" r="r" t="t"/>
                <a:pathLst>
                  <a:path extrusionOk="0" h="17933" w="228298">
                    <a:moveTo>
                      <a:pt x="215216" y="-246"/>
                    </a:moveTo>
                    <a:lnTo>
                      <a:pt x="10" y="-246"/>
                    </a:lnTo>
                    <a:lnTo>
                      <a:pt x="10" y="17688"/>
                    </a:lnTo>
                    <a:lnTo>
                      <a:pt x="228309" y="1768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797" name="Google Shape;1797;p8"/>
              <p:cNvSpPr/>
              <p:nvPr/>
            </p:nvSpPr>
            <p:spPr>
              <a:xfrm>
                <a:off x="9120211" y="332171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798" name="Google Shape;1798;p8"/>
              <p:cNvSpPr/>
              <p:nvPr/>
            </p:nvSpPr>
            <p:spPr>
              <a:xfrm>
                <a:off x="9120211" y="366344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799" name="Google Shape;1799;p8"/>
              <p:cNvSpPr/>
              <p:nvPr/>
            </p:nvSpPr>
            <p:spPr>
              <a:xfrm>
                <a:off x="9120211" y="400517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00" name="Google Shape;1800;p8"/>
              <p:cNvSpPr/>
              <p:nvPr/>
            </p:nvSpPr>
            <p:spPr>
              <a:xfrm>
                <a:off x="9120211" y="434690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01" name="Google Shape;1801;p8"/>
              <p:cNvSpPr/>
              <p:nvPr/>
            </p:nvSpPr>
            <p:spPr>
              <a:xfrm>
                <a:off x="9120211" y="468863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02" name="Google Shape;1802;p8"/>
              <p:cNvSpPr/>
              <p:nvPr/>
            </p:nvSpPr>
            <p:spPr>
              <a:xfrm>
                <a:off x="9120211" y="503035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03" name="Google Shape;1803;p8"/>
              <p:cNvSpPr/>
              <p:nvPr/>
            </p:nvSpPr>
            <p:spPr>
              <a:xfrm>
                <a:off x="9120211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04" name="Google Shape;1804;p8"/>
              <p:cNvSpPr/>
              <p:nvPr/>
            </p:nvSpPr>
            <p:spPr>
              <a:xfrm>
                <a:off x="9120211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05" name="Google Shape;1805;p8"/>
              <p:cNvSpPr/>
              <p:nvPr/>
            </p:nvSpPr>
            <p:spPr>
              <a:xfrm>
                <a:off x="9120211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06" name="Google Shape;1806;p8"/>
              <p:cNvSpPr/>
              <p:nvPr/>
            </p:nvSpPr>
            <p:spPr>
              <a:xfrm>
                <a:off x="9120211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07" name="Google Shape;1807;p8"/>
              <p:cNvSpPr/>
              <p:nvPr/>
            </p:nvSpPr>
            <p:spPr>
              <a:xfrm>
                <a:off x="7825744" y="2305488"/>
                <a:ext cx="17933" cy="4554215"/>
              </a:xfrm>
              <a:custGeom>
                <a:rect b="b" l="l" r="r" t="t"/>
                <a:pathLst>
                  <a:path extrusionOk="0" h="4554215" w="17933">
                    <a:moveTo>
                      <a:pt x="0" y="0"/>
                    </a:moveTo>
                    <a:lnTo>
                      <a:pt x="17934" y="0"/>
                    </a:lnTo>
                    <a:lnTo>
                      <a:pt x="17934" y="4554215"/>
                    </a:lnTo>
                    <a:lnTo>
                      <a:pt x="0" y="4554215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08" name="Google Shape;1808;p8"/>
              <p:cNvSpPr/>
              <p:nvPr/>
            </p:nvSpPr>
            <p:spPr>
              <a:xfrm>
                <a:off x="7814625" y="2298942"/>
                <a:ext cx="422880" cy="4458179"/>
              </a:xfrm>
              <a:custGeom>
                <a:rect b="b" l="l" r="r" t="t"/>
                <a:pathLst>
                  <a:path extrusionOk="0" h="4458179" w="422880">
                    <a:moveTo>
                      <a:pt x="411682" y="4447801"/>
                    </a:moveTo>
                    <a:lnTo>
                      <a:pt x="393748" y="4431481"/>
                    </a:lnTo>
                    <a:lnTo>
                      <a:pt x="224721" y="4278057"/>
                    </a:lnTo>
                    <a:lnTo>
                      <a:pt x="393748" y="4124632"/>
                    </a:lnTo>
                    <a:lnTo>
                      <a:pt x="411682" y="4108402"/>
                    </a:lnTo>
                    <a:lnTo>
                      <a:pt x="413027" y="4107147"/>
                    </a:lnTo>
                    <a:lnTo>
                      <a:pt x="411682" y="4105892"/>
                    </a:lnTo>
                    <a:lnTo>
                      <a:pt x="393748" y="4089662"/>
                    </a:lnTo>
                    <a:lnTo>
                      <a:pt x="224721" y="3936238"/>
                    </a:lnTo>
                    <a:lnTo>
                      <a:pt x="393748" y="3782813"/>
                    </a:lnTo>
                    <a:lnTo>
                      <a:pt x="411682" y="3766583"/>
                    </a:lnTo>
                    <a:lnTo>
                      <a:pt x="413027" y="3765327"/>
                    </a:lnTo>
                    <a:lnTo>
                      <a:pt x="411682" y="3764072"/>
                    </a:lnTo>
                    <a:lnTo>
                      <a:pt x="393748" y="3747842"/>
                    </a:lnTo>
                    <a:lnTo>
                      <a:pt x="224721" y="3594507"/>
                    </a:lnTo>
                    <a:lnTo>
                      <a:pt x="393748" y="3441083"/>
                    </a:lnTo>
                    <a:lnTo>
                      <a:pt x="411682" y="3424853"/>
                    </a:lnTo>
                    <a:lnTo>
                      <a:pt x="413027" y="3423598"/>
                    </a:lnTo>
                    <a:lnTo>
                      <a:pt x="411682" y="3422342"/>
                    </a:lnTo>
                    <a:lnTo>
                      <a:pt x="393748" y="3406112"/>
                    </a:lnTo>
                    <a:lnTo>
                      <a:pt x="224721" y="3252688"/>
                    </a:lnTo>
                    <a:lnTo>
                      <a:pt x="393748" y="3099354"/>
                    </a:lnTo>
                    <a:lnTo>
                      <a:pt x="411682" y="3083124"/>
                    </a:lnTo>
                    <a:lnTo>
                      <a:pt x="413027" y="3081868"/>
                    </a:lnTo>
                    <a:lnTo>
                      <a:pt x="411682" y="3080613"/>
                    </a:lnTo>
                    <a:lnTo>
                      <a:pt x="393748" y="3064382"/>
                    </a:lnTo>
                    <a:lnTo>
                      <a:pt x="224721" y="2910958"/>
                    </a:lnTo>
                    <a:lnTo>
                      <a:pt x="393748" y="2757624"/>
                    </a:lnTo>
                    <a:lnTo>
                      <a:pt x="411682" y="2741394"/>
                    </a:lnTo>
                    <a:lnTo>
                      <a:pt x="413027" y="2740138"/>
                    </a:lnTo>
                    <a:lnTo>
                      <a:pt x="411682" y="2738883"/>
                    </a:lnTo>
                    <a:lnTo>
                      <a:pt x="393748" y="2722653"/>
                    </a:lnTo>
                    <a:lnTo>
                      <a:pt x="224721" y="2569229"/>
                    </a:lnTo>
                    <a:lnTo>
                      <a:pt x="393748" y="2416073"/>
                    </a:lnTo>
                    <a:lnTo>
                      <a:pt x="411682" y="2399843"/>
                    </a:lnTo>
                    <a:lnTo>
                      <a:pt x="413027" y="2398588"/>
                    </a:lnTo>
                    <a:lnTo>
                      <a:pt x="411682" y="2397332"/>
                    </a:lnTo>
                    <a:lnTo>
                      <a:pt x="393748" y="2381102"/>
                    </a:lnTo>
                    <a:lnTo>
                      <a:pt x="224721" y="2227768"/>
                    </a:lnTo>
                    <a:lnTo>
                      <a:pt x="393748" y="2074433"/>
                    </a:lnTo>
                    <a:lnTo>
                      <a:pt x="411682" y="2058203"/>
                    </a:lnTo>
                    <a:lnTo>
                      <a:pt x="413027" y="2056948"/>
                    </a:lnTo>
                    <a:lnTo>
                      <a:pt x="411682" y="2055692"/>
                    </a:lnTo>
                    <a:lnTo>
                      <a:pt x="393748" y="2039462"/>
                    </a:lnTo>
                    <a:lnTo>
                      <a:pt x="224721" y="1886128"/>
                    </a:lnTo>
                    <a:lnTo>
                      <a:pt x="393748" y="1732703"/>
                    </a:lnTo>
                    <a:lnTo>
                      <a:pt x="411682" y="1716473"/>
                    </a:lnTo>
                    <a:lnTo>
                      <a:pt x="413027" y="1715218"/>
                    </a:lnTo>
                    <a:lnTo>
                      <a:pt x="411682" y="1713963"/>
                    </a:lnTo>
                    <a:lnTo>
                      <a:pt x="393748" y="1697733"/>
                    </a:lnTo>
                    <a:lnTo>
                      <a:pt x="224721" y="1544039"/>
                    </a:lnTo>
                    <a:lnTo>
                      <a:pt x="393748" y="1390705"/>
                    </a:lnTo>
                    <a:lnTo>
                      <a:pt x="411682" y="1374474"/>
                    </a:lnTo>
                    <a:lnTo>
                      <a:pt x="413027" y="1373219"/>
                    </a:lnTo>
                    <a:lnTo>
                      <a:pt x="411682" y="1371964"/>
                    </a:lnTo>
                    <a:lnTo>
                      <a:pt x="393748" y="1355734"/>
                    </a:lnTo>
                    <a:lnTo>
                      <a:pt x="224721" y="1202310"/>
                    </a:lnTo>
                    <a:lnTo>
                      <a:pt x="393748" y="1048975"/>
                    </a:lnTo>
                    <a:lnTo>
                      <a:pt x="411682" y="1032745"/>
                    </a:lnTo>
                    <a:lnTo>
                      <a:pt x="413027" y="1031489"/>
                    </a:lnTo>
                    <a:lnTo>
                      <a:pt x="411682" y="1030234"/>
                    </a:lnTo>
                    <a:lnTo>
                      <a:pt x="393748" y="1014004"/>
                    </a:lnTo>
                    <a:lnTo>
                      <a:pt x="224721" y="860580"/>
                    </a:lnTo>
                    <a:lnTo>
                      <a:pt x="393748" y="707245"/>
                    </a:lnTo>
                    <a:lnTo>
                      <a:pt x="411682" y="691015"/>
                    </a:lnTo>
                    <a:lnTo>
                      <a:pt x="413027" y="689760"/>
                    </a:lnTo>
                    <a:lnTo>
                      <a:pt x="411682" y="688504"/>
                    </a:lnTo>
                    <a:lnTo>
                      <a:pt x="393748" y="672274"/>
                    </a:lnTo>
                    <a:lnTo>
                      <a:pt x="224721" y="518939"/>
                    </a:lnTo>
                    <a:lnTo>
                      <a:pt x="393748" y="365515"/>
                    </a:lnTo>
                    <a:lnTo>
                      <a:pt x="411682" y="349285"/>
                    </a:lnTo>
                    <a:lnTo>
                      <a:pt x="413027" y="348030"/>
                    </a:lnTo>
                    <a:lnTo>
                      <a:pt x="411682" y="346774"/>
                    </a:lnTo>
                    <a:lnTo>
                      <a:pt x="393748" y="330544"/>
                    </a:lnTo>
                    <a:lnTo>
                      <a:pt x="224721" y="177210"/>
                    </a:lnTo>
                    <a:lnTo>
                      <a:pt x="393748" y="23875"/>
                    </a:lnTo>
                    <a:lnTo>
                      <a:pt x="405853" y="12935"/>
                    </a:lnTo>
                    <a:lnTo>
                      <a:pt x="393837" y="-246"/>
                    </a:lnTo>
                    <a:lnTo>
                      <a:pt x="393837" y="-246"/>
                    </a:lnTo>
                    <a:lnTo>
                      <a:pt x="211360" y="165373"/>
                    </a:lnTo>
                    <a:lnTo>
                      <a:pt x="30318" y="1010"/>
                    </a:lnTo>
                    <a:lnTo>
                      <a:pt x="29152" y="-67"/>
                    </a:lnTo>
                    <a:lnTo>
                      <a:pt x="25297" y="4238"/>
                    </a:lnTo>
                    <a:lnTo>
                      <a:pt x="23145" y="6569"/>
                    </a:lnTo>
                    <a:lnTo>
                      <a:pt x="17047" y="13204"/>
                    </a:lnTo>
                    <a:lnTo>
                      <a:pt x="29063" y="24144"/>
                    </a:lnTo>
                    <a:lnTo>
                      <a:pt x="198090" y="177479"/>
                    </a:lnTo>
                    <a:lnTo>
                      <a:pt x="29242" y="330544"/>
                    </a:lnTo>
                    <a:lnTo>
                      <a:pt x="11308" y="346774"/>
                    </a:lnTo>
                    <a:lnTo>
                      <a:pt x="9963" y="348030"/>
                    </a:lnTo>
                    <a:lnTo>
                      <a:pt x="11308" y="349285"/>
                    </a:lnTo>
                    <a:lnTo>
                      <a:pt x="29242" y="365515"/>
                    </a:lnTo>
                    <a:lnTo>
                      <a:pt x="198269" y="518939"/>
                    </a:lnTo>
                    <a:lnTo>
                      <a:pt x="29242" y="672274"/>
                    </a:lnTo>
                    <a:lnTo>
                      <a:pt x="11308" y="688504"/>
                    </a:lnTo>
                    <a:lnTo>
                      <a:pt x="9963" y="689760"/>
                    </a:lnTo>
                    <a:lnTo>
                      <a:pt x="11308" y="691015"/>
                    </a:lnTo>
                    <a:lnTo>
                      <a:pt x="29242" y="707245"/>
                    </a:lnTo>
                    <a:lnTo>
                      <a:pt x="198269" y="860580"/>
                    </a:lnTo>
                    <a:lnTo>
                      <a:pt x="29242" y="1014004"/>
                    </a:lnTo>
                    <a:lnTo>
                      <a:pt x="11308" y="1030234"/>
                    </a:lnTo>
                    <a:lnTo>
                      <a:pt x="9963" y="1031489"/>
                    </a:lnTo>
                    <a:lnTo>
                      <a:pt x="11308" y="1032745"/>
                    </a:lnTo>
                    <a:lnTo>
                      <a:pt x="29242" y="1048975"/>
                    </a:lnTo>
                    <a:lnTo>
                      <a:pt x="198269" y="1202310"/>
                    </a:lnTo>
                    <a:lnTo>
                      <a:pt x="29242" y="1355734"/>
                    </a:lnTo>
                    <a:lnTo>
                      <a:pt x="11308" y="1371964"/>
                    </a:lnTo>
                    <a:lnTo>
                      <a:pt x="9963" y="1373219"/>
                    </a:lnTo>
                    <a:lnTo>
                      <a:pt x="11308" y="1374474"/>
                    </a:lnTo>
                    <a:lnTo>
                      <a:pt x="29242" y="1390705"/>
                    </a:lnTo>
                    <a:lnTo>
                      <a:pt x="198269" y="1544039"/>
                    </a:lnTo>
                    <a:lnTo>
                      <a:pt x="29242" y="1697463"/>
                    </a:lnTo>
                    <a:lnTo>
                      <a:pt x="11308" y="1713694"/>
                    </a:lnTo>
                    <a:lnTo>
                      <a:pt x="9963" y="1714949"/>
                    </a:lnTo>
                    <a:lnTo>
                      <a:pt x="11308" y="1716204"/>
                    </a:lnTo>
                    <a:lnTo>
                      <a:pt x="29242" y="1732434"/>
                    </a:lnTo>
                    <a:lnTo>
                      <a:pt x="198269" y="1885859"/>
                    </a:lnTo>
                    <a:lnTo>
                      <a:pt x="29242" y="2039462"/>
                    </a:lnTo>
                    <a:lnTo>
                      <a:pt x="11308" y="2055692"/>
                    </a:lnTo>
                    <a:lnTo>
                      <a:pt x="9963" y="2056948"/>
                    </a:lnTo>
                    <a:lnTo>
                      <a:pt x="11308" y="2058203"/>
                    </a:lnTo>
                    <a:lnTo>
                      <a:pt x="29242" y="2074433"/>
                    </a:lnTo>
                    <a:lnTo>
                      <a:pt x="198090" y="2227768"/>
                    </a:lnTo>
                    <a:lnTo>
                      <a:pt x="29242" y="2380923"/>
                    </a:lnTo>
                    <a:lnTo>
                      <a:pt x="11308" y="2397153"/>
                    </a:lnTo>
                    <a:lnTo>
                      <a:pt x="9963" y="2398409"/>
                    </a:lnTo>
                    <a:lnTo>
                      <a:pt x="11308" y="2399664"/>
                    </a:lnTo>
                    <a:lnTo>
                      <a:pt x="29242" y="2415894"/>
                    </a:lnTo>
                    <a:lnTo>
                      <a:pt x="198269" y="2569229"/>
                    </a:lnTo>
                    <a:lnTo>
                      <a:pt x="29242" y="2722653"/>
                    </a:lnTo>
                    <a:lnTo>
                      <a:pt x="11308" y="2738883"/>
                    </a:lnTo>
                    <a:lnTo>
                      <a:pt x="9963" y="2740138"/>
                    </a:lnTo>
                    <a:lnTo>
                      <a:pt x="11308" y="2741394"/>
                    </a:lnTo>
                    <a:lnTo>
                      <a:pt x="29242" y="2757624"/>
                    </a:lnTo>
                    <a:lnTo>
                      <a:pt x="198269" y="2910958"/>
                    </a:lnTo>
                    <a:lnTo>
                      <a:pt x="29242" y="3064382"/>
                    </a:lnTo>
                    <a:lnTo>
                      <a:pt x="11308" y="3080613"/>
                    </a:lnTo>
                    <a:lnTo>
                      <a:pt x="9963" y="3081868"/>
                    </a:lnTo>
                    <a:lnTo>
                      <a:pt x="11308" y="3083124"/>
                    </a:lnTo>
                    <a:lnTo>
                      <a:pt x="29242" y="3099354"/>
                    </a:lnTo>
                    <a:lnTo>
                      <a:pt x="198269" y="3252688"/>
                    </a:lnTo>
                    <a:lnTo>
                      <a:pt x="29242" y="3406112"/>
                    </a:lnTo>
                    <a:lnTo>
                      <a:pt x="11308" y="3422342"/>
                    </a:lnTo>
                    <a:lnTo>
                      <a:pt x="9963" y="3423598"/>
                    </a:lnTo>
                    <a:lnTo>
                      <a:pt x="11308" y="3424853"/>
                    </a:lnTo>
                    <a:lnTo>
                      <a:pt x="29242" y="3441083"/>
                    </a:lnTo>
                    <a:lnTo>
                      <a:pt x="198269" y="3594507"/>
                    </a:lnTo>
                    <a:lnTo>
                      <a:pt x="29242" y="3747842"/>
                    </a:lnTo>
                    <a:lnTo>
                      <a:pt x="11308" y="3764072"/>
                    </a:lnTo>
                    <a:lnTo>
                      <a:pt x="9963" y="3765327"/>
                    </a:lnTo>
                    <a:lnTo>
                      <a:pt x="11308" y="3766583"/>
                    </a:lnTo>
                    <a:lnTo>
                      <a:pt x="29242" y="3782813"/>
                    </a:lnTo>
                    <a:lnTo>
                      <a:pt x="198269" y="3936238"/>
                    </a:lnTo>
                    <a:lnTo>
                      <a:pt x="29242" y="4089662"/>
                    </a:lnTo>
                    <a:lnTo>
                      <a:pt x="11308" y="4105892"/>
                    </a:lnTo>
                    <a:lnTo>
                      <a:pt x="9963" y="4107147"/>
                    </a:lnTo>
                    <a:lnTo>
                      <a:pt x="11308" y="4108402"/>
                    </a:lnTo>
                    <a:lnTo>
                      <a:pt x="29242" y="4124632"/>
                    </a:lnTo>
                    <a:lnTo>
                      <a:pt x="198269" y="4278057"/>
                    </a:lnTo>
                    <a:lnTo>
                      <a:pt x="29242" y="4431391"/>
                    </a:lnTo>
                    <a:lnTo>
                      <a:pt x="11308" y="4447711"/>
                    </a:lnTo>
                    <a:lnTo>
                      <a:pt x="10" y="4457934"/>
                    </a:lnTo>
                    <a:lnTo>
                      <a:pt x="422891" y="4457934"/>
                    </a:lnTo>
                    <a:close/>
                    <a:moveTo>
                      <a:pt x="46279" y="356997"/>
                    </a:moveTo>
                    <a:lnTo>
                      <a:pt x="36416" y="348030"/>
                    </a:lnTo>
                    <a:lnTo>
                      <a:pt x="46279" y="339063"/>
                    </a:lnTo>
                    <a:lnTo>
                      <a:pt x="211360" y="189315"/>
                    </a:lnTo>
                    <a:lnTo>
                      <a:pt x="376531" y="339063"/>
                    </a:lnTo>
                    <a:lnTo>
                      <a:pt x="386395" y="348030"/>
                    </a:lnTo>
                    <a:lnTo>
                      <a:pt x="376531" y="356997"/>
                    </a:lnTo>
                    <a:lnTo>
                      <a:pt x="211360" y="506744"/>
                    </a:lnTo>
                    <a:close/>
                    <a:moveTo>
                      <a:pt x="46279" y="698727"/>
                    </a:moveTo>
                    <a:lnTo>
                      <a:pt x="36416" y="689760"/>
                    </a:lnTo>
                    <a:lnTo>
                      <a:pt x="46279" y="680793"/>
                    </a:lnTo>
                    <a:lnTo>
                      <a:pt x="211360" y="531045"/>
                    </a:lnTo>
                    <a:lnTo>
                      <a:pt x="376531" y="680793"/>
                    </a:lnTo>
                    <a:lnTo>
                      <a:pt x="386395" y="689760"/>
                    </a:lnTo>
                    <a:lnTo>
                      <a:pt x="376531" y="698727"/>
                    </a:lnTo>
                    <a:lnTo>
                      <a:pt x="211360" y="848474"/>
                    </a:lnTo>
                    <a:close/>
                    <a:moveTo>
                      <a:pt x="46279" y="1040456"/>
                    </a:moveTo>
                    <a:lnTo>
                      <a:pt x="36416" y="1031489"/>
                    </a:lnTo>
                    <a:lnTo>
                      <a:pt x="46279" y="1022522"/>
                    </a:lnTo>
                    <a:lnTo>
                      <a:pt x="211360" y="872685"/>
                    </a:lnTo>
                    <a:lnTo>
                      <a:pt x="376531" y="1022522"/>
                    </a:lnTo>
                    <a:lnTo>
                      <a:pt x="386395" y="1031489"/>
                    </a:lnTo>
                    <a:lnTo>
                      <a:pt x="376531" y="1040456"/>
                    </a:lnTo>
                    <a:lnTo>
                      <a:pt x="211360" y="1190204"/>
                    </a:lnTo>
                    <a:close/>
                    <a:moveTo>
                      <a:pt x="46279" y="1382186"/>
                    </a:moveTo>
                    <a:lnTo>
                      <a:pt x="36416" y="1373219"/>
                    </a:lnTo>
                    <a:lnTo>
                      <a:pt x="46279" y="1364252"/>
                    </a:lnTo>
                    <a:lnTo>
                      <a:pt x="211360" y="1214504"/>
                    </a:lnTo>
                    <a:lnTo>
                      <a:pt x="376531" y="1364342"/>
                    </a:lnTo>
                    <a:lnTo>
                      <a:pt x="386395" y="1373309"/>
                    </a:lnTo>
                    <a:lnTo>
                      <a:pt x="376531" y="1382276"/>
                    </a:lnTo>
                    <a:lnTo>
                      <a:pt x="211360" y="1532023"/>
                    </a:lnTo>
                    <a:close/>
                    <a:moveTo>
                      <a:pt x="46279" y="1723916"/>
                    </a:moveTo>
                    <a:lnTo>
                      <a:pt x="36416" y="1714949"/>
                    </a:lnTo>
                    <a:lnTo>
                      <a:pt x="46279" y="1705982"/>
                    </a:lnTo>
                    <a:lnTo>
                      <a:pt x="211360" y="1556145"/>
                    </a:lnTo>
                    <a:lnTo>
                      <a:pt x="376531" y="1705982"/>
                    </a:lnTo>
                    <a:lnTo>
                      <a:pt x="386395" y="1714949"/>
                    </a:lnTo>
                    <a:lnTo>
                      <a:pt x="376531" y="1723916"/>
                    </a:lnTo>
                    <a:lnTo>
                      <a:pt x="211360" y="1873664"/>
                    </a:lnTo>
                    <a:close/>
                    <a:moveTo>
                      <a:pt x="46279" y="2065646"/>
                    </a:moveTo>
                    <a:lnTo>
                      <a:pt x="36416" y="2056679"/>
                    </a:lnTo>
                    <a:lnTo>
                      <a:pt x="46279" y="2047712"/>
                    </a:lnTo>
                    <a:lnTo>
                      <a:pt x="211360" y="1897964"/>
                    </a:lnTo>
                    <a:lnTo>
                      <a:pt x="376531" y="2047712"/>
                    </a:lnTo>
                    <a:lnTo>
                      <a:pt x="386395" y="2056679"/>
                    </a:lnTo>
                    <a:lnTo>
                      <a:pt x="376531" y="2065646"/>
                    </a:lnTo>
                    <a:lnTo>
                      <a:pt x="211360" y="2215393"/>
                    </a:lnTo>
                    <a:close/>
                    <a:moveTo>
                      <a:pt x="46279" y="2407376"/>
                    </a:moveTo>
                    <a:lnTo>
                      <a:pt x="36416" y="2398409"/>
                    </a:lnTo>
                    <a:lnTo>
                      <a:pt x="46279" y="2389442"/>
                    </a:lnTo>
                    <a:lnTo>
                      <a:pt x="211360" y="2239604"/>
                    </a:lnTo>
                    <a:lnTo>
                      <a:pt x="376531" y="2389173"/>
                    </a:lnTo>
                    <a:lnTo>
                      <a:pt x="386395" y="2398139"/>
                    </a:lnTo>
                    <a:lnTo>
                      <a:pt x="376531" y="2407106"/>
                    </a:lnTo>
                    <a:lnTo>
                      <a:pt x="211360" y="2556854"/>
                    </a:lnTo>
                    <a:close/>
                    <a:moveTo>
                      <a:pt x="46279" y="2749105"/>
                    </a:moveTo>
                    <a:lnTo>
                      <a:pt x="36416" y="2740138"/>
                    </a:lnTo>
                    <a:lnTo>
                      <a:pt x="46279" y="2731171"/>
                    </a:lnTo>
                    <a:lnTo>
                      <a:pt x="211360" y="2581334"/>
                    </a:lnTo>
                    <a:lnTo>
                      <a:pt x="376531" y="2731171"/>
                    </a:lnTo>
                    <a:lnTo>
                      <a:pt x="386395" y="2740138"/>
                    </a:lnTo>
                    <a:lnTo>
                      <a:pt x="376531" y="2749105"/>
                    </a:lnTo>
                    <a:lnTo>
                      <a:pt x="211360" y="2898853"/>
                    </a:lnTo>
                    <a:close/>
                    <a:moveTo>
                      <a:pt x="46279" y="3090835"/>
                    </a:moveTo>
                    <a:lnTo>
                      <a:pt x="36416" y="3081868"/>
                    </a:lnTo>
                    <a:lnTo>
                      <a:pt x="46279" y="3072901"/>
                    </a:lnTo>
                    <a:lnTo>
                      <a:pt x="211360" y="2923064"/>
                    </a:lnTo>
                    <a:lnTo>
                      <a:pt x="376531" y="3072901"/>
                    </a:lnTo>
                    <a:lnTo>
                      <a:pt x="386395" y="3081868"/>
                    </a:lnTo>
                    <a:lnTo>
                      <a:pt x="376531" y="3090835"/>
                    </a:lnTo>
                    <a:lnTo>
                      <a:pt x="211360" y="3241031"/>
                    </a:lnTo>
                    <a:close/>
                    <a:moveTo>
                      <a:pt x="46279" y="3432565"/>
                    </a:moveTo>
                    <a:lnTo>
                      <a:pt x="36416" y="3423598"/>
                    </a:lnTo>
                    <a:lnTo>
                      <a:pt x="46279" y="3414631"/>
                    </a:lnTo>
                    <a:lnTo>
                      <a:pt x="211360" y="3264883"/>
                    </a:lnTo>
                    <a:lnTo>
                      <a:pt x="376531" y="3414631"/>
                    </a:lnTo>
                    <a:lnTo>
                      <a:pt x="386395" y="3423598"/>
                    </a:lnTo>
                    <a:lnTo>
                      <a:pt x="376531" y="3432565"/>
                    </a:lnTo>
                    <a:lnTo>
                      <a:pt x="211360" y="3582402"/>
                    </a:lnTo>
                    <a:close/>
                    <a:moveTo>
                      <a:pt x="46279" y="3774294"/>
                    </a:moveTo>
                    <a:lnTo>
                      <a:pt x="36416" y="3765327"/>
                    </a:lnTo>
                    <a:lnTo>
                      <a:pt x="46279" y="3756360"/>
                    </a:lnTo>
                    <a:lnTo>
                      <a:pt x="211360" y="3606613"/>
                    </a:lnTo>
                    <a:lnTo>
                      <a:pt x="376531" y="3756360"/>
                    </a:lnTo>
                    <a:lnTo>
                      <a:pt x="386395" y="3765327"/>
                    </a:lnTo>
                    <a:lnTo>
                      <a:pt x="376531" y="3774294"/>
                    </a:lnTo>
                    <a:lnTo>
                      <a:pt x="211360" y="3924132"/>
                    </a:lnTo>
                    <a:close/>
                    <a:moveTo>
                      <a:pt x="46279" y="4116114"/>
                    </a:moveTo>
                    <a:lnTo>
                      <a:pt x="36416" y="4107147"/>
                    </a:lnTo>
                    <a:lnTo>
                      <a:pt x="46279" y="4098180"/>
                    </a:lnTo>
                    <a:lnTo>
                      <a:pt x="211360" y="3948343"/>
                    </a:lnTo>
                    <a:lnTo>
                      <a:pt x="376531" y="4098180"/>
                    </a:lnTo>
                    <a:lnTo>
                      <a:pt x="386395" y="4107147"/>
                    </a:lnTo>
                    <a:lnTo>
                      <a:pt x="376531" y="4116114"/>
                    </a:lnTo>
                    <a:lnTo>
                      <a:pt x="211360" y="4265951"/>
                    </a:lnTo>
                    <a:close/>
                    <a:moveTo>
                      <a:pt x="46279" y="4440000"/>
                    </a:moveTo>
                    <a:lnTo>
                      <a:pt x="211360" y="4290162"/>
                    </a:lnTo>
                    <a:lnTo>
                      <a:pt x="376441" y="444000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09" name="Google Shape;1809;p8"/>
              <p:cNvSpPr/>
              <p:nvPr/>
            </p:nvSpPr>
            <p:spPr>
              <a:xfrm>
                <a:off x="8208363" y="2273655"/>
                <a:ext cx="17933" cy="4586047"/>
              </a:xfrm>
              <a:custGeom>
                <a:rect b="b" l="l" r="r" t="t"/>
                <a:pathLst>
                  <a:path extrusionOk="0" h="4586047" w="17933">
                    <a:moveTo>
                      <a:pt x="0" y="0"/>
                    </a:moveTo>
                    <a:lnTo>
                      <a:pt x="17934" y="0"/>
                    </a:lnTo>
                    <a:lnTo>
                      <a:pt x="17934" y="4586048"/>
                    </a:lnTo>
                    <a:lnTo>
                      <a:pt x="0" y="458604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10" name="Google Shape;1810;p8"/>
              <p:cNvSpPr/>
              <p:nvPr/>
            </p:nvSpPr>
            <p:spPr>
              <a:xfrm>
                <a:off x="7837760" y="2638251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11" name="Google Shape;1811;p8"/>
              <p:cNvSpPr/>
              <p:nvPr/>
            </p:nvSpPr>
            <p:spPr>
              <a:xfrm>
                <a:off x="7837760" y="2979981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12" name="Google Shape;1812;p8"/>
              <p:cNvSpPr/>
              <p:nvPr/>
            </p:nvSpPr>
            <p:spPr>
              <a:xfrm>
                <a:off x="7837760" y="332171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13" name="Google Shape;1813;p8"/>
              <p:cNvSpPr/>
              <p:nvPr/>
            </p:nvSpPr>
            <p:spPr>
              <a:xfrm>
                <a:off x="7837760" y="366344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14" name="Google Shape;1814;p8"/>
              <p:cNvSpPr/>
              <p:nvPr/>
            </p:nvSpPr>
            <p:spPr>
              <a:xfrm>
                <a:off x="7837760" y="400517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15" name="Google Shape;1815;p8"/>
              <p:cNvSpPr/>
              <p:nvPr/>
            </p:nvSpPr>
            <p:spPr>
              <a:xfrm>
                <a:off x="7837760" y="434690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16" name="Google Shape;1816;p8"/>
              <p:cNvSpPr/>
              <p:nvPr/>
            </p:nvSpPr>
            <p:spPr>
              <a:xfrm>
                <a:off x="7837760" y="468863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17" name="Google Shape;1817;p8"/>
              <p:cNvSpPr/>
              <p:nvPr/>
            </p:nvSpPr>
            <p:spPr>
              <a:xfrm>
                <a:off x="7837760" y="503035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18" name="Google Shape;1818;p8"/>
              <p:cNvSpPr/>
              <p:nvPr/>
            </p:nvSpPr>
            <p:spPr>
              <a:xfrm>
                <a:off x="7837760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19" name="Google Shape;1819;p8"/>
              <p:cNvSpPr/>
              <p:nvPr/>
            </p:nvSpPr>
            <p:spPr>
              <a:xfrm>
                <a:off x="7837760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20" name="Google Shape;1820;p8"/>
              <p:cNvSpPr/>
              <p:nvPr/>
            </p:nvSpPr>
            <p:spPr>
              <a:xfrm>
                <a:off x="7837760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21" name="Google Shape;1821;p8"/>
              <p:cNvSpPr/>
              <p:nvPr/>
            </p:nvSpPr>
            <p:spPr>
              <a:xfrm>
                <a:off x="7837760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22" name="Google Shape;1822;p8"/>
              <p:cNvSpPr/>
              <p:nvPr/>
            </p:nvSpPr>
            <p:spPr>
              <a:xfrm>
                <a:off x="6543652" y="4320716"/>
                <a:ext cx="17933" cy="2538987"/>
              </a:xfrm>
              <a:custGeom>
                <a:rect b="b" l="l" r="r" t="t"/>
                <a:pathLst>
                  <a:path extrusionOk="0" h="2538987" w="17933">
                    <a:moveTo>
                      <a:pt x="10" y="4596"/>
                    </a:moveTo>
                    <a:lnTo>
                      <a:pt x="10" y="2538741"/>
                    </a:lnTo>
                    <a:lnTo>
                      <a:pt x="17944" y="2538741"/>
                    </a:lnTo>
                    <a:lnTo>
                      <a:pt x="17944" y="-246"/>
                    </a:lnTo>
                    <a:cubicBezTo>
                      <a:pt x="12053" y="1673"/>
                      <a:pt x="6062" y="3287"/>
                      <a:pt x="10" y="459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23" name="Google Shape;1823;p8"/>
              <p:cNvSpPr/>
              <p:nvPr/>
            </p:nvSpPr>
            <p:spPr>
              <a:xfrm>
                <a:off x="6532354" y="3939981"/>
                <a:ext cx="423059" cy="2817141"/>
              </a:xfrm>
              <a:custGeom>
                <a:rect b="b" l="l" r="r" t="t"/>
                <a:pathLst>
                  <a:path extrusionOk="0" h="2817141" w="423059">
                    <a:moveTo>
                      <a:pt x="11308" y="2806673"/>
                    </a:moveTo>
                    <a:lnTo>
                      <a:pt x="10" y="2816895"/>
                    </a:lnTo>
                    <a:lnTo>
                      <a:pt x="423070" y="2816895"/>
                    </a:lnTo>
                    <a:lnTo>
                      <a:pt x="411861" y="2806763"/>
                    </a:lnTo>
                    <a:lnTo>
                      <a:pt x="393927" y="2790443"/>
                    </a:lnTo>
                    <a:lnTo>
                      <a:pt x="224901" y="2637019"/>
                    </a:lnTo>
                    <a:lnTo>
                      <a:pt x="393927" y="2483594"/>
                    </a:lnTo>
                    <a:lnTo>
                      <a:pt x="411861" y="2467364"/>
                    </a:lnTo>
                    <a:lnTo>
                      <a:pt x="413206" y="2466109"/>
                    </a:lnTo>
                    <a:lnTo>
                      <a:pt x="411861" y="2464853"/>
                    </a:lnTo>
                    <a:lnTo>
                      <a:pt x="393927" y="2448623"/>
                    </a:lnTo>
                    <a:lnTo>
                      <a:pt x="224901" y="2295199"/>
                    </a:lnTo>
                    <a:lnTo>
                      <a:pt x="393927" y="2141775"/>
                    </a:lnTo>
                    <a:lnTo>
                      <a:pt x="411861" y="2125545"/>
                    </a:lnTo>
                    <a:lnTo>
                      <a:pt x="413206" y="2124289"/>
                    </a:lnTo>
                    <a:lnTo>
                      <a:pt x="411861" y="2123034"/>
                    </a:lnTo>
                    <a:lnTo>
                      <a:pt x="393927" y="2106804"/>
                    </a:lnTo>
                    <a:lnTo>
                      <a:pt x="224901" y="1953469"/>
                    </a:lnTo>
                    <a:lnTo>
                      <a:pt x="393927" y="1800045"/>
                    </a:lnTo>
                    <a:lnTo>
                      <a:pt x="411861" y="1783815"/>
                    </a:lnTo>
                    <a:lnTo>
                      <a:pt x="413206" y="1782559"/>
                    </a:lnTo>
                    <a:lnTo>
                      <a:pt x="411861" y="1781304"/>
                    </a:lnTo>
                    <a:lnTo>
                      <a:pt x="393927" y="1765074"/>
                    </a:lnTo>
                    <a:lnTo>
                      <a:pt x="224542" y="1611650"/>
                    </a:lnTo>
                    <a:lnTo>
                      <a:pt x="393569" y="1458315"/>
                    </a:lnTo>
                    <a:lnTo>
                      <a:pt x="411503" y="1442085"/>
                    </a:lnTo>
                    <a:lnTo>
                      <a:pt x="412848" y="1440830"/>
                    </a:lnTo>
                    <a:lnTo>
                      <a:pt x="411503" y="1439574"/>
                    </a:lnTo>
                    <a:lnTo>
                      <a:pt x="393569" y="1423344"/>
                    </a:lnTo>
                    <a:lnTo>
                      <a:pt x="224542" y="1269920"/>
                    </a:lnTo>
                    <a:lnTo>
                      <a:pt x="393569" y="1116586"/>
                    </a:lnTo>
                    <a:lnTo>
                      <a:pt x="411503" y="1100356"/>
                    </a:lnTo>
                    <a:lnTo>
                      <a:pt x="412848" y="1099100"/>
                    </a:lnTo>
                    <a:lnTo>
                      <a:pt x="411503" y="1097845"/>
                    </a:lnTo>
                    <a:lnTo>
                      <a:pt x="393569" y="1081614"/>
                    </a:lnTo>
                    <a:lnTo>
                      <a:pt x="224542" y="928190"/>
                    </a:lnTo>
                    <a:lnTo>
                      <a:pt x="393569" y="775035"/>
                    </a:lnTo>
                    <a:lnTo>
                      <a:pt x="411503" y="758805"/>
                    </a:lnTo>
                    <a:lnTo>
                      <a:pt x="412848" y="757549"/>
                    </a:lnTo>
                    <a:lnTo>
                      <a:pt x="411503" y="756294"/>
                    </a:lnTo>
                    <a:lnTo>
                      <a:pt x="393569" y="740064"/>
                    </a:lnTo>
                    <a:lnTo>
                      <a:pt x="224542" y="586729"/>
                    </a:lnTo>
                    <a:lnTo>
                      <a:pt x="393569" y="433395"/>
                    </a:lnTo>
                    <a:lnTo>
                      <a:pt x="411503" y="417165"/>
                    </a:lnTo>
                    <a:lnTo>
                      <a:pt x="412848" y="415909"/>
                    </a:lnTo>
                    <a:lnTo>
                      <a:pt x="411503" y="414654"/>
                    </a:lnTo>
                    <a:lnTo>
                      <a:pt x="393569" y="398424"/>
                    </a:lnTo>
                    <a:lnTo>
                      <a:pt x="224542" y="245089"/>
                    </a:lnTo>
                    <a:lnTo>
                      <a:pt x="393569" y="91665"/>
                    </a:lnTo>
                    <a:lnTo>
                      <a:pt x="411503" y="75435"/>
                    </a:lnTo>
                    <a:lnTo>
                      <a:pt x="412848" y="74179"/>
                    </a:lnTo>
                    <a:lnTo>
                      <a:pt x="411503" y="72924"/>
                    </a:lnTo>
                    <a:lnTo>
                      <a:pt x="393569" y="56694"/>
                    </a:lnTo>
                    <a:lnTo>
                      <a:pt x="330800" y="-246"/>
                    </a:lnTo>
                    <a:lnTo>
                      <a:pt x="322909" y="16791"/>
                    </a:lnTo>
                    <a:lnTo>
                      <a:pt x="376711" y="65213"/>
                    </a:lnTo>
                    <a:lnTo>
                      <a:pt x="386574" y="74179"/>
                    </a:lnTo>
                    <a:lnTo>
                      <a:pt x="376711" y="83146"/>
                    </a:lnTo>
                    <a:lnTo>
                      <a:pt x="226515" y="219085"/>
                    </a:lnTo>
                    <a:cubicBezTo>
                      <a:pt x="219251" y="233970"/>
                      <a:pt x="211809" y="248766"/>
                      <a:pt x="204367" y="263920"/>
                    </a:cubicBezTo>
                    <a:lnTo>
                      <a:pt x="211540" y="257374"/>
                    </a:lnTo>
                    <a:lnTo>
                      <a:pt x="376711" y="407122"/>
                    </a:lnTo>
                    <a:lnTo>
                      <a:pt x="386574" y="416089"/>
                    </a:lnTo>
                    <a:lnTo>
                      <a:pt x="376711" y="425056"/>
                    </a:lnTo>
                    <a:lnTo>
                      <a:pt x="211540" y="574803"/>
                    </a:lnTo>
                    <a:lnTo>
                      <a:pt x="95598" y="469621"/>
                    </a:lnTo>
                    <a:lnTo>
                      <a:pt x="46458" y="424787"/>
                    </a:lnTo>
                    <a:lnTo>
                      <a:pt x="36595" y="415820"/>
                    </a:lnTo>
                    <a:lnTo>
                      <a:pt x="46458" y="406853"/>
                    </a:lnTo>
                    <a:lnTo>
                      <a:pt x="29242" y="406853"/>
                    </a:lnTo>
                    <a:lnTo>
                      <a:pt x="29242" y="398424"/>
                    </a:lnTo>
                    <a:lnTo>
                      <a:pt x="11308" y="414654"/>
                    </a:lnTo>
                    <a:lnTo>
                      <a:pt x="9963" y="415909"/>
                    </a:lnTo>
                    <a:lnTo>
                      <a:pt x="11308" y="417165"/>
                    </a:lnTo>
                    <a:lnTo>
                      <a:pt x="29242" y="433395"/>
                    </a:lnTo>
                    <a:lnTo>
                      <a:pt x="86631" y="485493"/>
                    </a:lnTo>
                    <a:lnTo>
                      <a:pt x="197910" y="586729"/>
                    </a:lnTo>
                    <a:lnTo>
                      <a:pt x="29242" y="739885"/>
                    </a:lnTo>
                    <a:lnTo>
                      <a:pt x="11308" y="756115"/>
                    </a:lnTo>
                    <a:lnTo>
                      <a:pt x="9963" y="757370"/>
                    </a:lnTo>
                    <a:lnTo>
                      <a:pt x="11308" y="758625"/>
                    </a:lnTo>
                    <a:lnTo>
                      <a:pt x="29242" y="774855"/>
                    </a:lnTo>
                    <a:lnTo>
                      <a:pt x="198269" y="928190"/>
                    </a:lnTo>
                    <a:lnTo>
                      <a:pt x="29242" y="1081614"/>
                    </a:lnTo>
                    <a:lnTo>
                      <a:pt x="11308" y="1097845"/>
                    </a:lnTo>
                    <a:lnTo>
                      <a:pt x="9963" y="1099100"/>
                    </a:lnTo>
                    <a:lnTo>
                      <a:pt x="11308" y="1100356"/>
                    </a:lnTo>
                    <a:lnTo>
                      <a:pt x="29242" y="1116586"/>
                    </a:lnTo>
                    <a:lnTo>
                      <a:pt x="198269" y="1269920"/>
                    </a:lnTo>
                    <a:lnTo>
                      <a:pt x="29242" y="1423344"/>
                    </a:lnTo>
                    <a:lnTo>
                      <a:pt x="11308" y="1439574"/>
                    </a:lnTo>
                    <a:lnTo>
                      <a:pt x="9963" y="1440830"/>
                    </a:lnTo>
                    <a:lnTo>
                      <a:pt x="11308" y="1442085"/>
                    </a:lnTo>
                    <a:lnTo>
                      <a:pt x="29242" y="1458315"/>
                    </a:lnTo>
                    <a:lnTo>
                      <a:pt x="198269" y="1611650"/>
                    </a:lnTo>
                    <a:lnTo>
                      <a:pt x="29242" y="1765074"/>
                    </a:lnTo>
                    <a:lnTo>
                      <a:pt x="11308" y="1781304"/>
                    </a:lnTo>
                    <a:lnTo>
                      <a:pt x="9963" y="1782559"/>
                    </a:lnTo>
                    <a:lnTo>
                      <a:pt x="11308" y="1783815"/>
                    </a:lnTo>
                    <a:lnTo>
                      <a:pt x="29242" y="1800045"/>
                    </a:lnTo>
                    <a:lnTo>
                      <a:pt x="198269" y="1953469"/>
                    </a:lnTo>
                    <a:lnTo>
                      <a:pt x="29242" y="2106804"/>
                    </a:lnTo>
                    <a:lnTo>
                      <a:pt x="11308" y="2123034"/>
                    </a:lnTo>
                    <a:lnTo>
                      <a:pt x="9963" y="2124289"/>
                    </a:lnTo>
                    <a:lnTo>
                      <a:pt x="11308" y="2125545"/>
                    </a:lnTo>
                    <a:lnTo>
                      <a:pt x="29242" y="2141775"/>
                    </a:lnTo>
                    <a:lnTo>
                      <a:pt x="198269" y="2295199"/>
                    </a:lnTo>
                    <a:lnTo>
                      <a:pt x="29242" y="2448623"/>
                    </a:lnTo>
                    <a:lnTo>
                      <a:pt x="11308" y="2464853"/>
                    </a:lnTo>
                    <a:lnTo>
                      <a:pt x="9963" y="2466109"/>
                    </a:lnTo>
                    <a:lnTo>
                      <a:pt x="11308" y="2467364"/>
                    </a:lnTo>
                    <a:lnTo>
                      <a:pt x="29242" y="2483594"/>
                    </a:lnTo>
                    <a:lnTo>
                      <a:pt x="198269" y="2637019"/>
                    </a:lnTo>
                    <a:lnTo>
                      <a:pt x="29242" y="2790353"/>
                    </a:lnTo>
                    <a:close/>
                    <a:moveTo>
                      <a:pt x="46100" y="766068"/>
                    </a:moveTo>
                    <a:lnTo>
                      <a:pt x="36237" y="757101"/>
                    </a:lnTo>
                    <a:lnTo>
                      <a:pt x="46100" y="748134"/>
                    </a:lnTo>
                    <a:lnTo>
                      <a:pt x="211181" y="598297"/>
                    </a:lnTo>
                    <a:lnTo>
                      <a:pt x="376352" y="748134"/>
                    </a:lnTo>
                    <a:lnTo>
                      <a:pt x="386216" y="757101"/>
                    </a:lnTo>
                    <a:lnTo>
                      <a:pt x="376352" y="766068"/>
                    </a:lnTo>
                    <a:lnTo>
                      <a:pt x="211181" y="915816"/>
                    </a:lnTo>
                    <a:close/>
                    <a:moveTo>
                      <a:pt x="46100" y="1107798"/>
                    </a:moveTo>
                    <a:lnTo>
                      <a:pt x="36237" y="1098831"/>
                    </a:lnTo>
                    <a:lnTo>
                      <a:pt x="46100" y="1089864"/>
                    </a:lnTo>
                    <a:lnTo>
                      <a:pt x="211181" y="940027"/>
                    </a:lnTo>
                    <a:lnTo>
                      <a:pt x="376352" y="1089864"/>
                    </a:lnTo>
                    <a:lnTo>
                      <a:pt x="386216" y="1098831"/>
                    </a:lnTo>
                    <a:lnTo>
                      <a:pt x="376352" y="1107798"/>
                    </a:lnTo>
                    <a:lnTo>
                      <a:pt x="211181" y="1257546"/>
                    </a:lnTo>
                    <a:close/>
                    <a:moveTo>
                      <a:pt x="46100" y="1449527"/>
                    </a:moveTo>
                    <a:lnTo>
                      <a:pt x="36237" y="1440560"/>
                    </a:lnTo>
                    <a:lnTo>
                      <a:pt x="46100" y="1431593"/>
                    </a:lnTo>
                    <a:lnTo>
                      <a:pt x="211181" y="1281756"/>
                    </a:lnTo>
                    <a:lnTo>
                      <a:pt x="376352" y="1431593"/>
                    </a:lnTo>
                    <a:lnTo>
                      <a:pt x="386216" y="1440560"/>
                    </a:lnTo>
                    <a:lnTo>
                      <a:pt x="376352" y="1449527"/>
                    </a:lnTo>
                    <a:lnTo>
                      <a:pt x="211181" y="1599993"/>
                    </a:lnTo>
                    <a:close/>
                    <a:moveTo>
                      <a:pt x="46100" y="1791258"/>
                    </a:moveTo>
                    <a:lnTo>
                      <a:pt x="36237" y="1782291"/>
                    </a:lnTo>
                    <a:lnTo>
                      <a:pt x="46100" y="1773324"/>
                    </a:lnTo>
                    <a:lnTo>
                      <a:pt x="211181" y="1623576"/>
                    </a:lnTo>
                    <a:lnTo>
                      <a:pt x="376352" y="1773324"/>
                    </a:lnTo>
                    <a:lnTo>
                      <a:pt x="386216" y="1782291"/>
                    </a:lnTo>
                    <a:lnTo>
                      <a:pt x="376352" y="1791258"/>
                    </a:lnTo>
                    <a:lnTo>
                      <a:pt x="211181" y="1941095"/>
                    </a:lnTo>
                    <a:close/>
                    <a:moveTo>
                      <a:pt x="46100" y="2132987"/>
                    </a:moveTo>
                    <a:lnTo>
                      <a:pt x="36237" y="2124020"/>
                    </a:lnTo>
                    <a:lnTo>
                      <a:pt x="46100" y="2115053"/>
                    </a:lnTo>
                    <a:lnTo>
                      <a:pt x="211181" y="1965305"/>
                    </a:lnTo>
                    <a:lnTo>
                      <a:pt x="376352" y="2115053"/>
                    </a:lnTo>
                    <a:lnTo>
                      <a:pt x="386216" y="2124020"/>
                    </a:lnTo>
                    <a:lnTo>
                      <a:pt x="376352" y="2132987"/>
                    </a:lnTo>
                    <a:lnTo>
                      <a:pt x="211181" y="2282825"/>
                    </a:lnTo>
                    <a:close/>
                    <a:moveTo>
                      <a:pt x="46100" y="2474807"/>
                    </a:moveTo>
                    <a:lnTo>
                      <a:pt x="36237" y="2465840"/>
                    </a:lnTo>
                    <a:lnTo>
                      <a:pt x="46100" y="2456873"/>
                    </a:lnTo>
                    <a:lnTo>
                      <a:pt x="211181" y="2307035"/>
                    </a:lnTo>
                    <a:lnTo>
                      <a:pt x="376352" y="2456873"/>
                    </a:lnTo>
                    <a:lnTo>
                      <a:pt x="386216" y="2465840"/>
                    </a:lnTo>
                    <a:lnTo>
                      <a:pt x="376352" y="2474807"/>
                    </a:lnTo>
                    <a:lnTo>
                      <a:pt x="211181" y="2624913"/>
                    </a:lnTo>
                    <a:close/>
                    <a:moveTo>
                      <a:pt x="211181" y="2649124"/>
                    </a:moveTo>
                    <a:lnTo>
                      <a:pt x="376263" y="2798961"/>
                    </a:lnTo>
                    <a:lnTo>
                      <a:pt x="46100" y="279896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24" name="Google Shape;1824;p8"/>
              <p:cNvSpPr/>
              <p:nvPr/>
            </p:nvSpPr>
            <p:spPr>
              <a:xfrm>
                <a:off x="6925913" y="3670614"/>
                <a:ext cx="17933" cy="3189089"/>
              </a:xfrm>
              <a:custGeom>
                <a:rect b="b" l="l" r="r" t="t"/>
                <a:pathLst>
                  <a:path extrusionOk="0" h="3189089" w="17933">
                    <a:moveTo>
                      <a:pt x="10" y="30331"/>
                    </a:moveTo>
                    <a:lnTo>
                      <a:pt x="10" y="3188844"/>
                    </a:lnTo>
                    <a:lnTo>
                      <a:pt x="17944" y="3188844"/>
                    </a:lnTo>
                    <a:lnTo>
                      <a:pt x="17944" y="292"/>
                    </a:lnTo>
                    <a:lnTo>
                      <a:pt x="17406" y="-246"/>
                    </a:lnTo>
                    <a:cubicBezTo>
                      <a:pt x="12294" y="10066"/>
                      <a:pt x="6107" y="20199"/>
                      <a:pt x="10" y="30331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25" name="Google Shape;1825;p8"/>
              <p:cNvSpPr/>
              <p:nvPr/>
            </p:nvSpPr>
            <p:spPr>
              <a:xfrm>
                <a:off x="6824227" y="4005170"/>
                <a:ext cx="107603" cy="17933"/>
              </a:xfrm>
              <a:custGeom>
                <a:rect b="b" l="l" r="r" t="t"/>
                <a:pathLst>
                  <a:path extrusionOk="0" h="17933" w="107603">
                    <a:moveTo>
                      <a:pt x="107613" y="-246"/>
                    </a:moveTo>
                    <a:lnTo>
                      <a:pt x="107613" y="17688"/>
                    </a:lnTo>
                    <a:lnTo>
                      <a:pt x="10" y="17688"/>
                    </a:lnTo>
                    <a:cubicBezTo>
                      <a:pt x="2790" y="11770"/>
                      <a:pt x="5659" y="5762"/>
                      <a:pt x="8439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26" name="Google Shape;1826;p8"/>
              <p:cNvSpPr/>
              <p:nvPr/>
            </p:nvSpPr>
            <p:spPr>
              <a:xfrm>
                <a:off x="6555220" y="434690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27" name="Google Shape;1827;p8"/>
              <p:cNvSpPr/>
              <p:nvPr/>
            </p:nvSpPr>
            <p:spPr>
              <a:xfrm>
                <a:off x="6555309" y="468863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28" name="Google Shape;1828;p8"/>
              <p:cNvSpPr/>
              <p:nvPr/>
            </p:nvSpPr>
            <p:spPr>
              <a:xfrm>
                <a:off x="6555309" y="503035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29" name="Google Shape;1829;p8"/>
              <p:cNvSpPr/>
              <p:nvPr/>
            </p:nvSpPr>
            <p:spPr>
              <a:xfrm>
                <a:off x="6555309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30" name="Google Shape;1830;p8"/>
              <p:cNvSpPr/>
              <p:nvPr/>
            </p:nvSpPr>
            <p:spPr>
              <a:xfrm>
                <a:off x="6555309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31" name="Google Shape;1831;p8"/>
              <p:cNvSpPr/>
              <p:nvPr/>
            </p:nvSpPr>
            <p:spPr>
              <a:xfrm>
                <a:off x="6555309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32" name="Google Shape;1832;p8"/>
              <p:cNvSpPr/>
              <p:nvPr/>
            </p:nvSpPr>
            <p:spPr>
              <a:xfrm>
                <a:off x="6555309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33" name="Google Shape;1833;p8"/>
              <p:cNvSpPr/>
              <p:nvPr/>
            </p:nvSpPr>
            <p:spPr>
              <a:xfrm>
                <a:off x="5260843" y="5470815"/>
                <a:ext cx="17933" cy="1388888"/>
              </a:xfrm>
              <a:custGeom>
                <a:rect b="b" l="l" r="r" t="t"/>
                <a:pathLst>
                  <a:path extrusionOk="0" h="1388888" w="17933">
                    <a:moveTo>
                      <a:pt x="10" y="-246"/>
                    </a:moveTo>
                    <a:lnTo>
                      <a:pt x="10" y="1388642"/>
                    </a:lnTo>
                    <a:lnTo>
                      <a:pt x="17944" y="1388642"/>
                    </a:lnTo>
                    <a:lnTo>
                      <a:pt x="17944" y="11321"/>
                    </a:lnTo>
                    <a:cubicBezTo>
                      <a:pt x="11738" y="7824"/>
                      <a:pt x="5749" y="3959"/>
                      <a:pt x="10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34" name="Google Shape;1834;p8"/>
              <p:cNvSpPr/>
              <p:nvPr/>
            </p:nvSpPr>
            <p:spPr>
              <a:xfrm>
                <a:off x="5249545" y="5432616"/>
                <a:ext cx="423059" cy="1324953"/>
              </a:xfrm>
              <a:custGeom>
                <a:rect b="b" l="l" r="r" t="t"/>
                <a:pathLst>
                  <a:path extrusionOk="0" h="1324953" w="423059">
                    <a:moveTo>
                      <a:pt x="393927" y="1297807"/>
                    </a:moveTo>
                    <a:lnTo>
                      <a:pt x="224901" y="1144383"/>
                    </a:lnTo>
                    <a:lnTo>
                      <a:pt x="393927" y="990959"/>
                    </a:lnTo>
                    <a:lnTo>
                      <a:pt x="411861" y="974728"/>
                    </a:lnTo>
                    <a:lnTo>
                      <a:pt x="413206" y="973473"/>
                    </a:lnTo>
                    <a:lnTo>
                      <a:pt x="411861" y="972218"/>
                    </a:lnTo>
                    <a:lnTo>
                      <a:pt x="393927" y="955988"/>
                    </a:lnTo>
                    <a:lnTo>
                      <a:pt x="224901" y="802564"/>
                    </a:lnTo>
                    <a:lnTo>
                      <a:pt x="393927" y="649139"/>
                    </a:lnTo>
                    <a:lnTo>
                      <a:pt x="411861" y="632909"/>
                    </a:lnTo>
                    <a:lnTo>
                      <a:pt x="413206" y="631654"/>
                    </a:lnTo>
                    <a:lnTo>
                      <a:pt x="411861" y="630399"/>
                    </a:lnTo>
                    <a:lnTo>
                      <a:pt x="393927" y="614168"/>
                    </a:lnTo>
                    <a:lnTo>
                      <a:pt x="224901" y="460834"/>
                    </a:lnTo>
                    <a:lnTo>
                      <a:pt x="393927" y="307409"/>
                    </a:lnTo>
                    <a:lnTo>
                      <a:pt x="411861" y="291179"/>
                    </a:lnTo>
                    <a:lnTo>
                      <a:pt x="413206" y="289924"/>
                    </a:lnTo>
                    <a:lnTo>
                      <a:pt x="411861" y="288668"/>
                    </a:lnTo>
                    <a:lnTo>
                      <a:pt x="393927" y="272438"/>
                    </a:lnTo>
                    <a:lnTo>
                      <a:pt x="224901" y="119014"/>
                    </a:lnTo>
                    <a:lnTo>
                      <a:pt x="356445" y="-246"/>
                    </a:lnTo>
                    <a:cubicBezTo>
                      <a:pt x="345748" y="2032"/>
                      <a:pt x="334943" y="3771"/>
                      <a:pt x="324075" y="4955"/>
                    </a:cubicBezTo>
                    <a:lnTo>
                      <a:pt x="211540" y="107357"/>
                    </a:lnTo>
                    <a:lnTo>
                      <a:pt x="160249" y="60819"/>
                    </a:lnTo>
                    <a:cubicBezTo>
                      <a:pt x="153694" y="63231"/>
                      <a:pt x="146978" y="65204"/>
                      <a:pt x="140163" y="66737"/>
                    </a:cubicBezTo>
                    <a:lnTo>
                      <a:pt x="198269" y="119462"/>
                    </a:lnTo>
                    <a:lnTo>
                      <a:pt x="29242" y="272887"/>
                    </a:lnTo>
                    <a:lnTo>
                      <a:pt x="11308" y="289117"/>
                    </a:lnTo>
                    <a:lnTo>
                      <a:pt x="9963" y="290372"/>
                    </a:lnTo>
                    <a:lnTo>
                      <a:pt x="11308" y="291628"/>
                    </a:lnTo>
                    <a:lnTo>
                      <a:pt x="29242" y="307858"/>
                    </a:lnTo>
                    <a:lnTo>
                      <a:pt x="198269" y="461282"/>
                    </a:lnTo>
                    <a:lnTo>
                      <a:pt x="29242" y="614617"/>
                    </a:lnTo>
                    <a:lnTo>
                      <a:pt x="11308" y="630847"/>
                    </a:lnTo>
                    <a:lnTo>
                      <a:pt x="9963" y="632102"/>
                    </a:lnTo>
                    <a:lnTo>
                      <a:pt x="11308" y="633357"/>
                    </a:lnTo>
                    <a:lnTo>
                      <a:pt x="29242" y="649587"/>
                    </a:lnTo>
                    <a:lnTo>
                      <a:pt x="198269" y="803012"/>
                    </a:lnTo>
                    <a:lnTo>
                      <a:pt x="29242" y="956436"/>
                    </a:lnTo>
                    <a:lnTo>
                      <a:pt x="11308" y="972666"/>
                    </a:lnTo>
                    <a:lnTo>
                      <a:pt x="9963" y="973922"/>
                    </a:lnTo>
                    <a:lnTo>
                      <a:pt x="11308" y="975177"/>
                    </a:lnTo>
                    <a:lnTo>
                      <a:pt x="29242" y="991407"/>
                    </a:lnTo>
                    <a:lnTo>
                      <a:pt x="198269" y="1144831"/>
                    </a:lnTo>
                    <a:lnTo>
                      <a:pt x="29242" y="1298166"/>
                    </a:lnTo>
                    <a:lnTo>
                      <a:pt x="11308" y="1314486"/>
                    </a:lnTo>
                    <a:lnTo>
                      <a:pt x="10" y="1324708"/>
                    </a:lnTo>
                    <a:lnTo>
                      <a:pt x="423070" y="1324708"/>
                    </a:lnTo>
                    <a:lnTo>
                      <a:pt x="411861" y="1314575"/>
                    </a:lnTo>
                    <a:close/>
                    <a:moveTo>
                      <a:pt x="46458" y="298891"/>
                    </a:moveTo>
                    <a:lnTo>
                      <a:pt x="36595" y="289924"/>
                    </a:lnTo>
                    <a:lnTo>
                      <a:pt x="46458" y="280957"/>
                    </a:lnTo>
                    <a:lnTo>
                      <a:pt x="211540" y="131209"/>
                    </a:lnTo>
                    <a:lnTo>
                      <a:pt x="376711" y="280957"/>
                    </a:lnTo>
                    <a:lnTo>
                      <a:pt x="386574" y="289924"/>
                    </a:lnTo>
                    <a:lnTo>
                      <a:pt x="376711" y="298891"/>
                    </a:lnTo>
                    <a:lnTo>
                      <a:pt x="211540" y="448728"/>
                    </a:lnTo>
                    <a:close/>
                    <a:moveTo>
                      <a:pt x="46458" y="640620"/>
                    </a:moveTo>
                    <a:lnTo>
                      <a:pt x="36595" y="631654"/>
                    </a:lnTo>
                    <a:lnTo>
                      <a:pt x="46458" y="622687"/>
                    </a:lnTo>
                    <a:lnTo>
                      <a:pt x="211540" y="472939"/>
                    </a:lnTo>
                    <a:lnTo>
                      <a:pt x="376711" y="622687"/>
                    </a:lnTo>
                    <a:lnTo>
                      <a:pt x="386574" y="631654"/>
                    </a:lnTo>
                    <a:lnTo>
                      <a:pt x="376711" y="640620"/>
                    </a:lnTo>
                    <a:lnTo>
                      <a:pt x="211540" y="790458"/>
                    </a:lnTo>
                    <a:close/>
                    <a:moveTo>
                      <a:pt x="46458" y="982440"/>
                    </a:moveTo>
                    <a:lnTo>
                      <a:pt x="36595" y="973473"/>
                    </a:lnTo>
                    <a:lnTo>
                      <a:pt x="46458" y="964507"/>
                    </a:lnTo>
                    <a:lnTo>
                      <a:pt x="211540" y="814669"/>
                    </a:lnTo>
                    <a:lnTo>
                      <a:pt x="376711" y="964507"/>
                    </a:lnTo>
                    <a:lnTo>
                      <a:pt x="386574" y="973473"/>
                    </a:lnTo>
                    <a:lnTo>
                      <a:pt x="376711" y="982440"/>
                    </a:lnTo>
                    <a:lnTo>
                      <a:pt x="211540" y="1132278"/>
                    </a:lnTo>
                    <a:close/>
                    <a:moveTo>
                      <a:pt x="46458" y="1306326"/>
                    </a:moveTo>
                    <a:lnTo>
                      <a:pt x="211540" y="1156488"/>
                    </a:lnTo>
                    <a:lnTo>
                      <a:pt x="376621" y="1306326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35" name="Google Shape;1835;p8"/>
              <p:cNvSpPr/>
              <p:nvPr/>
            </p:nvSpPr>
            <p:spPr>
              <a:xfrm>
                <a:off x="5643462" y="5416027"/>
                <a:ext cx="17933" cy="1443676"/>
              </a:xfrm>
              <a:custGeom>
                <a:rect b="b" l="l" r="r" t="t"/>
                <a:pathLst>
                  <a:path extrusionOk="0" h="1443676" w="17933">
                    <a:moveTo>
                      <a:pt x="10" y="5941"/>
                    </a:moveTo>
                    <a:lnTo>
                      <a:pt x="10" y="1443430"/>
                    </a:lnTo>
                    <a:lnTo>
                      <a:pt x="17944" y="1443430"/>
                    </a:lnTo>
                    <a:lnTo>
                      <a:pt x="17944" y="-246"/>
                    </a:lnTo>
                    <a:cubicBezTo>
                      <a:pt x="12474" y="1727"/>
                      <a:pt x="6018" y="3878"/>
                      <a:pt x="10" y="5941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36" name="Google Shape;1836;p8"/>
              <p:cNvSpPr/>
              <p:nvPr/>
            </p:nvSpPr>
            <p:spPr>
              <a:xfrm>
                <a:off x="5272859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37" name="Google Shape;1837;p8"/>
              <p:cNvSpPr/>
              <p:nvPr/>
            </p:nvSpPr>
            <p:spPr>
              <a:xfrm>
                <a:off x="5272859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38" name="Google Shape;1838;p8"/>
              <p:cNvSpPr/>
              <p:nvPr/>
            </p:nvSpPr>
            <p:spPr>
              <a:xfrm>
                <a:off x="5272859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39" name="Google Shape;1839;p8"/>
              <p:cNvSpPr/>
              <p:nvPr/>
            </p:nvSpPr>
            <p:spPr>
              <a:xfrm>
                <a:off x="3978392" y="4668454"/>
                <a:ext cx="17933" cy="2191249"/>
              </a:xfrm>
              <a:custGeom>
                <a:rect b="b" l="l" r="r" t="t"/>
                <a:pathLst>
                  <a:path extrusionOk="0" h="2191249" w="17933">
                    <a:moveTo>
                      <a:pt x="10" y="-246"/>
                    </a:moveTo>
                    <a:lnTo>
                      <a:pt x="10" y="2191003"/>
                    </a:lnTo>
                    <a:lnTo>
                      <a:pt x="17944" y="2191003"/>
                    </a:lnTo>
                    <a:lnTo>
                      <a:pt x="17944" y="22530"/>
                    </a:lnTo>
                    <a:cubicBezTo>
                      <a:pt x="11667" y="14997"/>
                      <a:pt x="5659" y="7465"/>
                      <a:pt x="10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40" name="Google Shape;1840;p8"/>
              <p:cNvSpPr/>
              <p:nvPr/>
            </p:nvSpPr>
            <p:spPr>
              <a:xfrm>
                <a:off x="3967184" y="4684774"/>
                <a:ext cx="422970" cy="2072348"/>
              </a:xfrm>
              <a:custGeom>
                <a:rect b="b" l="l" r="r" t="t"/>
                <a:pathLst>
                  <a:path extrusionOk="0" h="2072348" w="422970">
                    <a:moveTo>
                      <a:pt x="393837" y="2045650"/>
                    </a:moveTo>
                    <a:lnTo>
                      <a:pt x="224811" y="1892226"/>
                    </a:lnTo>
                    <a:lnTo>
                      <a:pt x="393837" y="1738801"/>
                    </a:lnTo>
                    <a:lnTo>
                      <a:pt x="411771" y="1722571"/>
                    </a:lnTo>
                    <a:lnTo>
                      <a:pt x="413116" y="1721316"/>
                    </a:lnTo>
                    <a:lnTo>
                      <a:pt x="411771" y="1720060"/>
                    </a:lnTo>
                    <a:lnTo>
                      <a:pt x="393837" y="1703830"/>
                    </a:lnTo>
                    <a:lnTo>
                      <a:pt x="224811" y="1550406"/>
                    </a:lnTo>
                    <a:lnTo>
                      <a:pt x="393837" y="1396982"/>
                    </a:lnTo>
                    <a:lnTo>
                      <a:pt x="411771" y="1380751"/>
                    </a:lnTo>
                    <a:lnTo>
                      <a:pt x="413116" y="1379496"/>
                    </a:lnTo>
                    <a:lnTo>
                      <a:pt x="411771" y="1378241"/>
                    </a:lnTo>
                    <a:lnTo>
                      <a:pt x="393837" y="1362011"/>
                    </a:lnTo>
                    <a:lnTo>
                      <a:pt x="224811" y="1208676"/>
                    </a:lnTo>
                    <a:lnTo>
                      <a:pt x="393837" y="1055252"/>
                    </a:lnTo>
                    <a:lnTo>
                      <a:pt x="411771" y="1039022"/>
                    </a:lnTo>
                    <a:lnTo>
                      <a:pt x="413116" y="1037766"/>
                    </a:lnTo>
                    <a:lnTo>
                      <a:pt x="411771" y="1036511"/>
                    </a:lnTo>
                    <a:lnTo>
                      <a:pt x="393837" y="1020281"/>
                    </a:lnTo>
                    <a:lnTo>
                      <a:pt x="224811" y="866857"/>
                    </a:lnTo>
                    <a:lnTo>
                      <a:pt x="393837" y="713522"/>
                    </a:lnTo>
                    <a:lnTo>
                      <a:pt x="411771" y="697292"/>
                    </a:lnTo>
                    <a:lnTo>
                      <a:pt x="413116" y="696037"/>
                    </a:lnTo>
                    <a:lnTo>
                      <a:pt x="411771" y="694781"/>
                    </a:lnTo>
                    <a:lnTo>
                      <a:pt x="393837" y="678551"/>
                    </a:lnTo>
                    <a:lnTo>
                      <a:pt x="224811" y="525127"/>
                    </a:lnTo>
                    <a:lnTo>
                      <a:pt x="359315" y="403266"/>
                    </a:lnTo>
                    <a:lnTo>
                      <a:pt x="394017" y="371793"/>
                    </a:lnTo>
                    <a:lnTo>
                      <a:pt x="411950" y="355562"/>
                    </a:lnTo>
                    <a:lnTo>
                      <a:pt x="413296" y="354307"/>
                    </a:lnTo>
                    <a:lnTo>
                      <a:pt x="411950" y="353051"/>
                    </a:lnTo>
                    <a:lnTo>
                      <a:pt x="394017" y="336821"/>
                    </a:lnTo>
                    <a:lnTo>
                      <a:pt x="352679" y="299250"/>
                    </a:lnTo>
                    <a:cubicBezTo>
                      <a:pt x="339928" y="297403"/>
                      <a:pt x="327419" y="294157"/>
                      <a:pt x="315377" y="289565"/>
                    </a:cubicBezTo>
                    <a:lnTo>
                      <a:pt x="376621" y="345071"/>
                    </a:lnTo>
                    <a:lnTo>
                      <a:pt x="386484" y="354038"/>
                    </a:lnTo>
                    <a:lnTo>
                      <a:pt x="376621" y="363005"/>
                    </a:lnTo>
                    <a:lnTo>
                      <a:pt x="345595" y="391161"/>
                    </a:lnTo>
                    <a:lnTo>
                      <a:pt x="211091" y="512752"/>
                    </a:lnTo>
                    <a:lnTo>
                      <a:pt x="46010" y="363005"/>
                    </a:lnTo>
                    <a:lnTo>
                      <a:pt x="36147" y="354038"/>
                    </a:lnTo>
                    <a:lnTo>
                      <a:pt x="46010" y="345071"/>
                    </a:lnTo>
                    <a:lnTo>
                      <a:pt x="171547" y="231280"/>
                    </a:lnTo>
                    <a:lnTo>
                      <a:pt x="211271" y="195413"/>
                    </a:lnTo>
                    <a:lnTo>
                      <a:pt x="238172" y="220072"/>
                    </a:lnTo>
                    <a:cubicBezTo>
                      <a:pt x="231957" y="207069"/>
                      <a:pt x="224945" y="194462"/>
                      <a:pt x="217189" y="182321"/>
                    </a:cubicBezTo>
                    <a:cubicBezTo>
                      <a:pt x="216382" y="181066"/>
                      <a:pt x="215306" y="179631"/>
                      <a:pt x="214140" y="178106"/>
                    </a:cubicBezTo>
                    <a:lnTo>
                      <a:pt x="212167" y="176134"/>
                    </a:lnTo>
                    <a:cubicBezTo>
                      <a:pt x="201048" y="164298"/>
                      <a:pt x="190019" y="152551"/>
                      <a:pt x="178093" y="141342"/>
                    </a:cubicBezTo>
                    <a:lnTo>
                      <a:pt x="169126" y="133541"/>
                    </a:lnTo>
                    <a:cubicBezTo>
                      <a:pt x="139715" y="107178"/>
                      <a:pt x="108151" y="83416"/>
                      <a:pt x="78560" y="57322"/>
                    </a:cubicBezTo>
                    <a:cubicBezTo>
                      <a:pt x="58501" y="39693"/>
                      <a:pt x="39939" y="20441"/>
                      <a:pt x="23055" y="-246"/>
                    </a:cubicBezTo>
                    <a:lnTo>
                      <a:pt x="10411" y="11232"/>
                    </a:lnTo>
                    <a:lnTo>
                      <a:pt x="9066" y="12487"/>
                    </a:lnTo>
                    <a:lnTo>
                      <a:pt x="10411" y="13742"/>
                    </a:lnTo>
                    <a:lnTo>
                      <a:pt x="28345" y="29973"/>
                    </a:lnTo>
                    <a:lnTo>
                      <a:pt x="197372" y="183307"/>
                    </a:lnTo>
                    <a:lnTo>
                      <a:pt x="157917" y="219175"/>
                    </a:lnTo>
                    <a:lnTo>
                      <a:pt x="28345" y="336821"/>
                    </a:lnTo>
                    <a:lnTo>
                      <a:pt x="10411" y="353051"/>
                    </a:lnTo>
                    <a:lnTo>
                      <a:pt x="9066" y="354307"/>
                    </a:lnTo>
                    <a:lnTo>
                      <a:pt x="10411" y="355562"/>
                    </a:lnTo>
                    <a:lnTo>
                      <a:pt x="28345" y="371793"/>
                    </a:lnTo>
                    <a:lnTo>
                      <a:pt x="197372" y="525127"/>
                    </a:lnTo>
                    <a:lnTo>
                      <a:pt x="29152" y="678551"/>
                    </a:lnTo>
                    <a:lnTo>
                      <a:pt x="11218" y="694781"/>
                    </a:lnTo>
                    <a:lnTo>
                      <a:pt x="9873" y="696037"/>
                    </a:lnTo>
                    <a:lnTo>
                      <a:pt x="11218" y="697292"/>
                    </a:lnTo>
                    <a:lnTo>
                      <a:pt x="29152" y="713522"/>
                    </a:lnTo>
                    <a:lnTo>
                      <a:pt x="198179" y="866857"/>
                    </a:lnTo>
                    <a:lnTo>
                      <a:pt x="29152" y="1020281"/>
                    </a:lnTo>
                    <a:lnTo>
                      <a:pt x="11218" y="1036511"/>
                    </a:lnTo>
                    <a:lnTo>
                      <a:pt x="9873" y="1037766"/>
                    </a:lnTo>
                    <a:lnTo>
                      <a:pt x="11218" y="1039022"/>
                    </a:lnTo>
                    <a:lnTo>
                      <a:pt x="29152" y="1055252"/>
                    </a:lnTo>
                    <a:lnTo>
                      <a:pt x="198179" y="1208676"/>
                    </a:lnTo>
                    <a:lnTo>
                      <a:pt x="29152" y="1362011"/>
                    </a:lnTo>
                    <a:lnTo>
                      <a:pt x="11218" y="1378241"/>
                    </a:lnTo>
                    <a:lnTo>
                      <a:pt x="9873" y="1379496"/>
                    </a:lnTo>
                    <a:lnTo>
                      <a:pt x="11218" y="1380751"/>
                    </a:lnTo>
                    <a:lnTo>
                      <a:pt x="29152" y="1396982"/>
                    </a:lnTo>
                    <a:lnTo>
                      <a:pt x="198179" y="1550406"/>
                    </a:lnTo>
                    <a:lnTo>
                      <a:pt x="29152" y="1703830"/>
                    </a:lnTo>
                    <a:lnTo>
                      <a:pt x="11218" y="1720060"/>
                    </a:lnTo>
                    <a:lnTo>
                      <a:pt x="9873" y="1721316"/>
                    </a:lnTo>
                    <a:lnTo>
                      <a:pt x="11218" y="1722571"/>
                    </a:lnTo>
                    <a:lnTo>
                      <a:pt x="29152" y="1738801"/>
                    </a:lnTo>
                    <a:lnTo>
                      <a:pt x="198179" y="1892226"/>
                    </a:lnTo>
                    <a:lnTo>
                      <a:pt x="29152" y="2045650"/>
                    </a:lnTo>
                    <a:lnTo>
                      <a:pt x="11218" y="2061970"/>
                    </a:lnTo>
                    <a:lnTo>
                      <a:pt x="10" y="2072102"/>
                    </a:lnTo>
                    <a:lnTo>
                      <a:pt x="422980" y="2072102"/>
                    </a:lnTo>
                    <a:lnTo>
                      <a:pt x="411771" y="2061970"/>
                    </a:lnTo>
                    <a:close/>
                    <a:moveTo>
                      <a:pt x="46369" y="705003"/>
                    </a:moveTo>
                    <a:lnTo>
                      <a:pt x="36505" y="696037"/>
                    </a:lnTo>
                    <a:lnTo>
                      <a:pt x="46369" y="687070"/>
                    </a:lnTo>
                    <a:lnTo>
                      <a:pt x="211450" y="537232"/>
                    </a:lnTo>
                    <a:lnTo>
                      <a:pt x="376621" y="687070"/>
                    </a:lnTo>
                    <a:lnTo>
                      <a:pt x="386484" y="696037"/>
                    </a:lnTo>
                    <a:lnTo>
                      <a:pt x="376621" y="705003"/>
                    </a:lnTo>
                    <a:lnTo>
                      <a:pt x="211450" y="855200"/>
                    </a:lnTo>
                    <a:close/>
                    <a:moveTo>
                      <a:pt x="46369" y="1046733"/>
                    </a:moveTo>
                    <a:lnTo>
                      <a:pt x="36505" y="1037766"/>
                    </a:lnTo>
                    <a:lnTo>
                      <a:pt x="46369" y="1028799"/>
                    </a:lnTo>
                    <a:lnTo>
                      <a:pt x="211450" y="879051"/>
                    </a:lnTo>
                    <a:lnTo>
                      <a:pt x="376621" y="1028799"/>
                    </a:lnTo>
                    <a:lnTo>
                      <a:pt x="386484" y="1037766"/>
                    </a:lnTo>
                    <a:lnTo>
                      <a:pt x="376621" y="1046733"/>
                    </a:lnTo>
                    <a:lnTo>
                      <a:pt x="211450" y="1196571"/>
                    </a:lnTo>
                    <a:close/>
                    <a:moveTo>
                      <a:pt x="46369" y="1388463"/>
                    </a:moveTo>
                    <a:lnTo>
                      <a:pt x="36505" y="1379496"/>
                    </a:lnTo>
                    <a:lnTo>
                      <a:pt x="46369" y="1370529"/>
                    </a:lnTo>
                    <a:lnTo>
                      <a:pt x="211450" y="1220782"/>
                    </a:lnTo>
                    <a:lnTo>
                      <a:pt x="376621" y="1370529"/>
                    </a:lnTo>
                    <a:lnTo>
                      <a:pt x="386484" y="1379496"/>
                    </a:lnTo>
                    <a:lnTo>
                      <a:pt x="376621" y="1388463"/>
                    </a:lnTo>
                    <a:lnTo>
                      <a:pt x="211450" y="1538300"/>
                    </a:lnTo>
                    <a:close/>
                    <a:moveTo>
                      <a:pt x="46369" y="1730283"/>
                    </a:moveTo>
                    <a:lnTo>
                      <a:pt x="36505" y="1721316"/>
                    </a:lnTo>
                    <a:lnTo>
                      <a:pt x="46369" y="1712349"/>
                    </a:lnTo>
                    <a:lnTo>
                      <a:pt x="211450" y="1562511"/>
                    </a:lnTo>
                    <a:lnTo>
                      <a:pt x="376621" y="1712349"/>
                    </a:lnTo>
                    <a:lnTo>
                      <a:pt x="386484" y="1721316"/>
                    </a:lnTo>
                    <a:lnTo>
                      <a:pt x="376621" y="1730283"/>
                    </a:lnTo>
                    <a:lnTo>
                      <a:pt x="211450" y="1880120"/>
                    </a:lnTo>
                    <a:close/>
                    <a:moveTo>
                      <a:pt x="46369" y="2054168"/>
                    </a:moveTo>
                    <a:lnTo>
                      <a:pt x="211450" y="1904331"/>
                    </a:lnTo>
                    <a:lnTo>
                      <a:pt x="376621" y="205416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41" name="Google Shape;1841;p8"/>
              <p:cNvSpPr/>
              <p:nvPr/>
            </p:nvSpPr>
            <p:spPr>
              <a:xfrm>
                <a:off x="4361011" y="4984269"/>
                <a:ext cx="17933" cy="1875792"/>
              </a:xfrm>
              <a:custGeom>
                <a:rect b="b" l="l" r="r" t="t"/>
                <a:pathLst>
                  <a:path extrusionOk="0" h="1875792" w="17933">
                    <a:moveTo>
                      <a:pt x="10" y="1458"/>
                    </a:moveTo>
                    <a:lnTo>
                      <a:pt x="10" y="1875547"/>
                    </a:lnTo>
                    <a:lnTo>
                      <a:pt x="17944" y="1875547"/>
                    </a:lnTo>
                    <a:lnTo>
                      <a:pt x="17944" y="-246"/>
                    </a:lnTo>
                    <a:cubicBezTo>
                      <a:pt x="12025" y="292"/>
                      <a:pt x="6018" y="1010"/>
                      <a:pt x="10" y="1458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42" name="Google Shape;1842;p8"/>
              <p:cNvSpPr/>
              <p:nvPr/>
            </p:nvSpPr>
            <p:spPr>
              <a:xfrm>
                <a:off x="3990408" y="503035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43" name="Google Shape;1843;p8"/>
              <p:cNvSpPr/>
              <p:nvPr/>
            </p:nvSpPr>
            <p:spPr>
              <a:xfrm>
                <a:off x="3990408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44" name="Google Shape;1844;p8"/>
              <p:cNvSpPr/>
              <p:nvPr/>
            </p:nvSpPr>
            <p:spPr>
              <a:xfrm>
                <a:off x="3990408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45" name="Google Shape;1845;p8"/>
              <p:cNvSpPr/>
              <p:nvPr/>
            </p:nvSpPr>
            <p:spPr>
              <a:xfrm>
                <a:off x="3990408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46" name="Google Shape;1846;p8"/>
              <p:cNvSpPr/>
              <p:nvPr/>
            </p:nvSpPr>
            <p:spPr>
              <a:xfrm>
                <a:off x="3990408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47" name="Google Shape;1847;p8"/>
              <p:cNvSpPr/>
              <p:nvPr/>
            </p:nvSpPr>
            <p:spPr>
              <a:xfrm>
                <a:off x="2695941" y="4423208"/>
                <a:ext cx="17933" cy="2436495"/>
              </a:xfrm>
              <a:custGeom>
                <a:rect b="b" l="l" r="r" t="t"/>
                <a:pathLst>
                  <a:path extrusionOk="0" h="2436495" w="17933">
                    <a:moveTo>
                      <a:pt x="10" y="-246"/>
                    </a:moveTo>
                    <a:lnTo>
                      <a:pt x="10" y="2436249"/>
                    </a:lnTo>
                    <a:lnTo>
                      <a:pt x="17944" y="2436249"/>
                    </a:lnTo>
                    <a:lnTo>
                      <a:pt x="17944" y="2713"/>
                    </a:lnTo>
                    <a:cubicBezTo>
                      <a:pt x="11918" y="2041"/>
                      <a:pt x="5928" y="1054"/>
                      <a:pt x="10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48" name="Google Shape;1848;p8"/>
              <p:cNvSpPr/>
              <p:nvPr/>
            </p:nvSpPr>
            <p:spPr>
              <a:xfrm>
                <a:off x="2684733" y="4315695"/>
                <a:ext cx="423059" cy="2441426"/>
              </a:xfrm>
              <a:custGeom>
                <a:rect b="b" l="l" r="r" t="t"/>
                <a:pathLst>
                  <a:path extrusionOk="0" h="2441426" w="423059">
                    <a:moveTo>
                      <a:pt x="393838" y="2414639"/>
                    </a:moveTo>
                    <a:lnTo>
                      <a:pt x="224811" y="2261304"/>
                    </a:lnTo>
                    <a:lnTo>
                      <a:pt x="393838" y="2107880"/>
                    </a:lnTo>
                    <a:lnTo>
                      <a:pt x="411772" y="2091649"/>
                    </a:lnTo>
                    <a:lnTo>
                      <a:pt x="413116" y="2090395"/>
                    </a:lnTo>
                    <a:lnTo>
                      <a:pt x="411772" y="2089139"/>
                    </a:lnTo>
                    <a:lnTo>
                      <a:pt x="393838" y="2072909"/>
                    </a:lnTo>
                    <a:lnTo>
                      <a:pt x="224811" y="1919485"/>
                    </a:lnTo>
                    <a:lnTo>
                      <a:pt x="393838" y="1766060"/>
                    </a:lnTo>
                    <a:lnTo>
                      <a:pt x="411772" y="1749830"/>
                    </a:lnTo>
                    <a:lnTo>
                      <a:pt x="413116" y="1748575"/>
                    </a:lnTo>
                    <a:lnTo>
                      <a:pt x="411772" y="1747320"/>
                    </a:lnTo>
                    <a:lnTo>
                      <a:pt x="393838" y="1731090"/>
                    </a:lnTo>
                    <a:lnTo>
                      <a:pt x="224811" y="1577755"/>
                    </a:lnTo>
                    <a:lnTo>
                      <a:pt x="393838" y="1424331"/>
                    </a:lnTo>
                    <a:lnTo>
                      <a:pt x="411772" y="1408100"/>
                    </a:lnTo>
                    <a:lnTo>
                      <a:pt x="413116" y="1406845"/>
                    </a:lnTo>
                    <a:lnTo>
                      <a:pt x="411772" y="1405589"/>
                    </a:lnTo>
                    <a:lnTo>
                      <a:pt x="393838" y="1389359"/>
                    </a:lnTo>
                    <a:lnTo>
                      <a:pt x="224811" y="1235935"/>
                    </a:lnTo>
                    <a:lnTo>
                      <a:pt x="393838" y="1082601"/>
                    </a:lnTo>
                    <a:lnTo>
                      <a:pt x="411772" y="1066371"/>
                    </a:lnTo>
                    <a:lnTo>
                      <a:pt x="413116" y="1065115"/>
                    </a:lnTo>
                    <a:lnTo>
                      <a:pt x="411772" y="1063860"/>
                    </a:lnTo>
                    <a:lnTo>
                      <a:pt x="393838" y="1047630"/>
                    </a:lnTo>
                    <a:lnTo>
                      <a:pt x="224811" y="894206"/>
                    </a:lnTo>
                    <a:lnTo>
                      <a:pt x="393838" y="740871"/>
                    </a:lnTo>
                    <a:lnTo>
                      <a:pt x="411772" y="724641"/>
                    </a:lnTo>
                    <a:lnTo>
                      <a:pt x="413116" y="723386"/>
                    </a:lnTo>
                    <a:lnTo>
                      <a:pt x="411772" y="722130"/>
                    </a:lnTo>
                    <a:lnTo>
                      <a:pt x="393838" y="705900"/>
                    </a:lnTo>
                    <a:lnTo>
                      <a:pt x="224811" y="552476"/>
                    </a:lnTo>
                    <a:lnTo>
                      <a:pt x="393838" y="399321"/>
                    </a:lnTo>
                    <a:lnTo>
                      <a:pt x="411772" y="383090"/>
                    </a:lnTo>
                    <a:lnTo>
                      <a:pt x="413116" y="381835"/>
                    </a:lnTo>
                    <a:lnTo>
                      <a:pt x="411772" y="380579"/>
                    </a:lnTo>
                    <a:lnTo>
                      <a:pt x="393838" y="364349"/>
                    </a:lnTo>
                    <a:lnTo>
                      <a:pt x="224811" y="211015"/>
                    </a:lnTo>
                    <a:lnTo>
                      <a:pt x="393838" y="57680"/>
                    </a:lnTo>
                    <a:lnTo>
                      <a:pt x="411772" y="41450"/>
                    </a:lnTo>
                    <a:lnTo>
                      <a:pt x="413116" y="40195"/>
                    </a:lnTo>
                    <a:lnTo>
                      <a:pt x="411772" y="38939"/>
                    </a:lnTo>
                    <a:lnTo>
                      <a:pt x="393838" y="22709"/>
                    </a:lnTo>
                    <a:lnTo>
                      <a:pt x="368551" y="-246"/>
                    </a:lnTo>
                    <a:lnTo>
                      <a:pt x="357790" y="1189"/>
                    </a:lnTo>
                    <a:lnTo>
                      <a:pt x="345506" y="2982"/>
                    </a:lnTo>
                    <a:lnTo>
                      <a:pt x="376621" y="31228"/>
                    </a:lnTo>
                    <a:lnTo>
                      <a:pt x="386485" y="40195"/>
                    </a:lnTo>
                    <a:lnTo>
                      <a:pt x="376621" y="49162"/>
                    </a:lnTo>
                    <a:lnTo>
                      <a:pt x="211540" y="198910"/>
                    </a:lnTo>
                    <a:lnTo>
                      <a:pt x="103130" y="100273"/>
                    </a:lnTo>
                    <a:cubicBezTo>
                      <a:pt x="96826" y="102936"/>
                      <a:pt x="90316" y="105089"/>
                      <a:pt x="83671" y="106729"/>
                    </a:cubicBezTo>
                    <a:lnTo>
                      <a:pt x="198179" y="211015"/>
                    </a:lnTo>
                    <a:lnTo>
                      <a:pt x="29152" y="364170"/>
                    </a:lnTo>
                    <a:lnTo>
                      <a:pt x="11218" y="380400"/>
                    </a:lnTo>
                    <a:lnTo>
                      <a:pt x="9873" y="381656"/>
                    </a:lnTo>
                    <a:lnTo>
                      <a:pt x="11218" y="382911"/>
                    </a:lnTo>
                    <a:lnTo>
                      <a:pt x="29152" y="399141"/>
                    </a:lnTo>
                    <a:lnTo>
                      <a:pt x="198179" y="552476"/>
                    </a:lnTo>
                    <a:lnTo>
                      <a:pt x="29152" y="705900"/>
                    </a:lnTo>
                    <a:lnTo>
                      <a:pt x="11218" y="722130"/>
                    </a:lnTo>
                    <a:lnTo>
                      <a:pt x="9873" y="723386"/>
                    </a:lnTo>
                    <a:lnTo>
                      <a:pt x="11218" y="724641"/>
                    </a:lnTo>
                    <a:lnTo>
                      <a:pt x="29152" y="740871"/>
                    </a:lnTo>
                    <a:lnTo>
                      <a:pt x="198179" y="894206"/>
                    </a:lnTo>
                    <a:lnTo>
                      <a:pt x="29152" y="1047630"/>
                    </a:lnTo>
                    <a:lnTo>
                      <a:pt x="11218" y="1063860"/>
                    </a:lnTo>
                    <a:lnTo>
                      <a:pt x="9873" y="1065115"/>
                    </a:lnTo>
                    <a:lnTo>
                      <a:pt x="11218" y="1066371"/>
                    </a:lnTo>
                    <a:lnTo>
                      <a:pt x="29152" y="1082601"/>
                    </a:lnTo>
                    <a:lnTo>
                      <a:pt x="198179" y="1235935"/>
                    </a:lnTo>
                    <a:lnTo>
                      <a:pt x="29152" y="1389359"/>
                    </a:lnTo>
                    <a:lnTo>
                      <a:pt x="11218" y="1405589"/>
                    </a:lnTo>
                    <a:lnTo>
                      <a:pt x="9873" y="1406845"/>
                    </a:lnTo>
                    <a:lnTo>
                      <a:pt x="11218" y="1408100"/>
                    </a:lnTo>
                    <a:lnTo>
                      <a:pt x="29152" y="1424331"/>
                    </a:lnTo>
                    <a:lnTo>
                      <a:pt x="198179" y="1577755"/>
                    </a:lnTo>
                    <a:lnTo>
                      <a:pt x="29152" y="1731090"/>
                    </a:lnTo>
                    <a:lnTo>
                      <a:pt x="11218" y="1747320"/>
                    </a:lnTo>
                    <a:lnTo>
                      <a:pt x="9873" y="1748575"/>
                    </a:lnTo>
                    <a:lnTo>
                      <a:pt x="11218" y="1749830"/>
                    </a:lnTo>
                    <a:lnTo>
                      <a:pt x="29152" y="1766060"/>
                    </a:lnTo>
                    <a:lnTo>
                      <a:pt x="198179" y="1919485"/>
                    </a:lnTo>
                    <a:lnTo>
                      <a:pt x="29152" y="2072909"/>
                    </a:lnTo>
                    <a:lnTo>
                      <a:pt x="11218" y="2089139"/>
                    </a:lnTo>
                    <a:lnTo>
                      <a:pt x="9873" y="2090395"/>
                    </a:lnTo>
                    <a:lnTo>
                      <a:pt x="11218" y="2091649"/>
                    </a:lnTo>
                    <a:lnTo>
                      <a:pt x="29152" y="2107880"/>
                    </a:lnTo>
                    <a:lnTo>
                      <a:pt x="198179" y="2261304"/>
                    </a:lnTo>
                    <a:lnTo>
                      <a:pt x="29152" y="2414728"/>
                    </a:lnTo>
                    <a:lnTo>
                      <a:pt x="11218" y="2431048"/>
                    </a:lnTo>
                    <a:lnTo>
                      <a:pt x="10" y="2441181"/>
                    </a:lnTo>
                    <a:lnTo>
                      <a:pt x="423070" y="2441181"/>
                    </a:lnTo>
                    <a:lnTo>
                      <a:pt x="411772" y="2430959"/>
                    </a:lnTo>
                    <a:close/>
                    <a:moveTo>
                      <a:pt x="46369" y="390354"/>
                    </a:moveTo>
                    <a:lnTo>
                      <a:pt x="36505" y="381387"/>
                    </a:lnTo>
                    <a:lnTo>
                      <a:pt x="46369" y="372420"/>
                    </a:lnTo>
                    <a:lnTo>
                      <a:pt x="211540" y="222582"/>
                    </a:lnTo>
                    <a:lnTo>
                      <a:pt x="376621" y="372420"/>
                    </a:lnTo>
                    <a:lnTo>
                      <a:pt x="386485" y="381387"/>
                    </a:lnTo>
                    <a:lnTo>
                      <a:pt x="376621" y="390354"/>
                    </a:lnTo>
                    <a:lnTo>
                      <a:pt x="211540" y="540101"/>
                    </a:lnTo>
                    <a:close/>
                    <a:moveTo>
                      <a:pt x="46369" y="732083"/>
                    </a:moveTo>
                    <a:lnTo>
                      <a:pt x="36505" y="723116"/>
                    </a:lnTo>
                    <a:lnTo>
                      <a:pt x="46369" y="714149"/>
                    </a:lnTo>
                    <a:lnTo>
                      <a:pt x="211540" y="564312"/>
                    </a:lnTo>
                    <a:lnTo>
                      <a:pt x="376621" y="714149"/>
                    </a:lnTo>
                    <a:lnTo>
                      <a:pt x="386485" y="723116"/>
                    </a:lnTo>
                    <a:lnTo>
                      <a:pt x="376621" y="732083"/>
                    </a:lnTo>
                    <a:lnTo>
                      <a:pt x="211540" y="881831"/>
                    </a:lnTo>
                    <a:close/>
                    <a:moveTo>
                      <a:pt x="46369" y="1073813"/>
                    </a:moveTo>
                    <a:lnTo>
                      <a:pt x="36505" y="1064846"/>
                    </a:lnTo>
                    <a:lnTo>
                      <a:pt x="46369" y="1055879"/>
                    </a:lnTo>
                    <a:lnTo>
                      <a:pt x="211540" y="906042"/>
                    </a:lnTo>
                    <a:lnTo>
                      <a:pt x="376621" y="1055879"/>
                    </a:lnTo>
                    <a:lnTo>
                      <a:pt x="386485" y="1064846"/>
                    </a:lnTo>
                    <a:lnTo>
                      <a:pt x="376621" y="1073813"/>
                    </a:lnTo>
                    <a:lnTo>
                      <a:pt x="211540" y="1224278"/>
                    </a:lnTo>
                    <a:close/>
                    <a:moveTo>
                      <a:pt x="46369" y="1415543"/>
                    </a:moveTo>
                    <a:lnTo>
                      <a:pt x="36505" y="1406576"/>
                    </a:lnTo>
                    <a:lnTo>
                      <a:pt x="46369" y="1397609"/>
                    </a:lnTo>
                    <a:lnTo>
                      <a:pt x="211540" y="1247861"/>
                    </a:lnTo>
                    <a:lnTo>
                      <a:pt x="376621" y="1397609"/>
                    </a:lnTo>
                    <a:lnTo>
                      <a:pt x="386485" y="1406576"/>
                    </a:lnTo>
                    <a:lnTo>
                      <a:pt x="376621" y="1415543"/>
                    </a:lnTo>
                    <a:lnTo>
                      <a:pt x="211540" y="1565380"/>
                    </a:lnTo>
                    <a:close/>
                    <a:moveTo>
                      <a:pt x="46369" y="1757273"/>
                    </a:moveTo>
                    <a:lnTo>
                      <a:pt x="36505" y="1748306"/>
                    </a:lnTo>
                    <a:lnTo>
                      <a:pt x="46369" y="1739339"/>
                    </a:lnTo>
                    <a:lnTo>
                      <a:pt x="211540" y="1589591"/>
                    </a:lnTo>
                    <a:lnTo>
                      <a:pt x="376621" y="1739339"/>
                    </a:lnTo>
                    <a:lnTo>
                      <a:pt x="386485" y="1748306"/>
                    </a:lnTo>
                    <a:lnTo>
                      <a:pt x="376621" y="1757273"/>
                    </a:lnTo>
                    <a:lnTo>
                      <a:pt x="211540" y="1907110"/>
                    </a:lnTo>
                    <a:close/>
                    <a:moveTo>
                      <a:pt x="46369" y="2099092"/>
                    </a:moveTo>
                    <a:lnTo>
                      <a:pt x="36505" y="2090125"/>
                    </a:lnTo>
                    <a:lnTo>
                      <a:pt x="46369" y="2081158"/>
                    </a:lnTo>
                    <a:lnTo>
                      <a:pt x="211540" y="1931321"/>
                    </a:lnTo>
                    <a:lnTo>
                      <a:pt x="376621" y="2081158"/>
                    </a:lnTo>
                    <a:lnTo>
                      <a:pt x="386485" y="2090125"/>
                    </a:lnTo>
                    <a:lnTo>
                      <a:pt x="376621" y="2099092"/>
                    </a:lnTo>
                    <a:lnTo>
                      <a:pt x="211540" y="2249199"/>
                    </a:lnTo>
                    <a:close/>
                    <a:moveTo>
                      <a:pt x="46369" y="2422978"/>
                    </a:moveTo>
                    <a:lnTo>
                      <a:pt x="211540" y="2273409"/>
                    </a:lnTo>
                    <a:lnTo>
                      <a:pt x="376621" y="2423247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49" name="Google Shape;1849;p8"/>
              <p:cNvSpPr/>
              <p:nvPr/>
            </p:nvSpPr>
            <p:spPr>
              <a:xfrm>
                <a:off x="3078561" y="4242794"/>
                <a:ext cx="17933" cy="2616909"/>
              </a:xfrm>
              <a:custGeom>
                <a:rect b="b" l="l" r="r" t="t"/>
                <a:pathLst>
                  <a:path extrusionOk="0" h="2616909" w="17933">
                    <a:moveTo>
                      <a:pt x="10" y="5941"/>
                    </a:moveTo>
                    <a:lnTo>
                      <a:pt x="10" y="2616664"/>
                    </a:lnTo>
                    <a:lnTo>
                      <a:pt x="17944" y="2616664"/>
                    </a:lnTo>
                    <a:lnTo>
                      <a:pt x="17944" y="-246"/>
                    </a:lnTo>
                    <a:cubicBezTo>
                      <a:pt x="12115" y="1906"/>
                      <a:pt x="6107" y="3879"/>
                      <a:pt x="10" y="5941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50" name="Google Shape;1850;p8"/>
              <p:cNvSpPr/>
              <p:nvPr/>
            </p:nvSpPr>
            <p:spPr>
              <a:xfrm>
                <a:off x="2854746" y="4346900"/>
                <a:ext cx="229822" cy="17933"/>
              </a:xfrm>
              <a:custGeom>
                <a:rect b="b" l="l" r="r" t="t"/>
                <a:pathLst>
                  <a:path extrusionOk="0" h="17933" w="229822">
                    <a:moveTo>
                      <a:pt x="4583" y="12128"/>
                    </a:moveTo>
                    <a:cubicBezTo>
                      <a:pt x="2790" y="14460"/>
                      <a:pt x="1355" y="16253"/>
                      <a:pt x="10" y="17688"/>
                    </a:cubicBezTo>
                    <a:lnTo>
                      <a:pt x="229832" y="17688"/>
                    </a:lnTo>
                    <a:lnTo>
                      <a:pt x="229832" y="-246"/>
                    </a:lnTo>
                    <a:lnTo>
                      <a:pt x="25924" y="-246"/>
                    </a:lnTo>
                    <a:cubicBezTo>
                      <a:pt x="18751" y="3789"/>
                      <a:pt x="11667" y="7914"/>
                      <a:pt x="4583" y="12128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51" name="Google Shape;1851;p8"/>
              <p:cNvSpPr/>
              <p:nvPr/>
            </p:nvSpPr>
            <p:spPr>
              <a:xfrm>
                <a:off x="2707957" y="468863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52" name="Google Shape;1852;p8"/>
              <p:cNvSpPr/>
              <p:nvPr/>
            </p:nvSpPr>
            <p:spPr>
              <a:xfrm>
                <a:off x="2707957" y="503035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53" name="Google Shape;1853;p8"/>
              <p:cNvSpPr/>
              <p:nvPr/>
            </p:nvSpPr>
            <p:spPr>
              <a:xfrm>
                <a:off x="2707957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54" name="Google Shape;1854;p8"/>
              <p:cNvSpPr/>
              <p:nvPr/>
            </p:nvSpPr>
            <p:spPr>
              <a:xfrm>
                <a:off x="2707957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55" name="Google Shape;1855;p8"/>
              <p:cNvSpPr/>
              <p:nvPr/>
            </p:nvSpPr>
            <p:spPr>
              <a:xfrm>
                <a:off x="2707957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56" name="Google Shape;1856;p8"/>
              <p:cNvSpPr/>
              <p:nvPr/>
            </p:nvSpPr>
            <p:spPr>
              <a:xfrm>
                <a:off x="2707957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57" name="Google Shape;1857;p8"/>
              <p:cNvSpPr/>
              <p:nvPr/>
            </p:nvSpPr>
            <p:spPr>
              <a:xfrm>
                <a:off x="1413491" y="5407688"/>
                <a:ext cx="17933" cy="1452015"/>
              </a:xfrm>
              <a:custGeom>
                <a:rect b="b" l="l" r="r" t="t"/>
                <a:pathLst>
                  <a:path extrusionOk="0" h="1452015" w="17933">
                    <a:moveTo>
                      <a:pt x="10" y="-246"/>
                    </a:moveTo>
                    <a:lnTo>
                      <a:pt x="10" y="1451770"/>
                    </a:lnTo>
                    <a:lnTo>
                      <a:pt x="17944" y="1451770"/>
                    </a:lnTo>
                    <a:lnTo>
                      <a:pt x="17944" y="920"/>
                    </a:lnTo>
                    <a:cubicBezTo>
                      <a:pt x="11936" y="741"/>
                      <a:pt x="6018" y="382"/>
                      <a:pt x="10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58" name="Google Shape;1858;p8"/>
              <p:cNvSpPr/>
              <p:nvPr/>
            </p:nvSpPr>
            <p:spPr>
              <a:xfrm>
                <a:off x="1402282" y="5303223"/>
                <a:ext cx="423059" cy="1454346"/>
              </a:xfrm>
              <a:custGeom>
                <a:rect b="b" l="l" r="r" t="t"/>
                <a:pathLst>
                  <a:path extrusionOk="0" h="1454346" w="423059">
                    <a:moveTo>
                      <a:pt x="393838" y="1427110"/>
                    </a:moveTo>
                    <a:lnTo>
                      <a:pt x="224811" y="1273776"/>
                    </a:lnTo>
                    <a:lnTo>
                      <a:pt x="393838" y="1120351"/>
                    </a:lnTo>
                    <a:lnTo>
                      <a:pt x="411771" y="1104121"/>
                    </a:lnTo>
                    <a:lnTo>
                      <a:pt x="413116" y="1102866"/>
                    </a:lnTo>
                    <a:lnTo>
                      <a:pt x="411771" y="1101611"/>
                    </a:lnTo>
                    <a:lnTo>
                      <a:pt x="393838" y="1085381"/>
                    </a:lnTo>
                    <a:lnTo>
                      <a:pt x="224811" y="931957"/>
                    </a:lnTo>
                    <a:lnTo>
                      <a:pt x="393838" y="778532"/>
                    </a:lnTo>
                    <a:lnTo>
                      <a:pt x="411771" y="762302"/>
                    </a:lnTo>
                    <a:lnTo>
                      <a:pt x="413116" y="761046"/>
                    </a:lnTo>
                    <a:lnTo>
                      <a:pt x="411771" y="759791"/>
                    </a:lnTo>
                    <a:lnTo>
                      <a:pt x="393838" y="743561"/>
                    </a:lnTo>
                    <a:lnTo>
                      <a:pt x="224811" y="590226"/>
                    </a:lnTo>
                    <a:lnTo>
                      <a:pt x="393838" y="436802"/>
                    </a:lnTo>
                    <a:lnTo>
                      <a:pt x="411771" y="420572"/>
                    </a:lnTo>
                    <a:lnTo>
                      <a:pt x="413116" y="419317"/>
                    </a:lnTo>
                    <a:lnTo>
                      <a:pt x="411771" y="418061"/>
                    </a:lnTo>
                    <a:lnTo>
                      <a:pt x="393838" y="401831"/>
                    </a:lnTo>
                    <a:lnTo>
                      <a:pt x="224811" y="248407"/>
                    </a:lnTo>
                    <a:lnTo>
                      <a:pt x="393838" y="95073"/>
                    </a:lnTo>
                    <a:lnTo>
                      <a:pt x="411771" y="78842"/>
                    </a:lnTo>
                    <a:lnTo>
                      <a:pt x="413116" y="77587"/>
                    </a:lnTo>
                    <a:lnTo>
                      <a:pt x="411771" y="76331"/>
                    </a:lnTo>
                    <a:lnTo>
                      <a:pt x="393838" y="60101"/>
                    </a:lnTo>
                    <a:lnTo>
                      <a:pt x="327392" y="-246"/>
                    </a:lnTo>
                    <a:lnTo>
                      <a:pt x="310624" y="8721"/>
                    </a:lnTo>
                    <a:lnTo>
                      <a:pt x="376621" y="68620"/>
                    </a:lnTo>
                    <a:lnTo>
                      <a:pt x="386485" y="77587"/>
                    </a:lnTo>
                    <a:lnTo>
                      <a:pt x="376621" y="86554"/>
                    </a:lnTo>
                    <a:lnTo>
                      <a:pt x="211540" y="236750"/>
                    </a:lnTo>
                    <a:lnTo>
                      <a:pt x="67620" y="106191"/>
                    </a:lnTo>
                    <a:lnTo>
                      <a:pt x="65648" y="104398"/>
                    </a:lnTo>
                    <a:cubicBezTo>
                      <a:pt x="57309" y="105295"/>
                      <a:pt x="48880" y="105743"/>
                      <a:pt x="40451" y="105833"/>
                    </a:cubicBezTo>
                    <a:lnTo>
                      <a:pt x="47086" y="111841"/>
                    </a:lnTo>
                    <a:lnTo>
                      <a:pt x="198179" y="248855"/>
                    </a:lnTo>
                    <a:lnTo>
                      <a:pt x="29152" y="402280"/>
                    </a:lnTo>
                    <a:lnTo>
                      <a:pt x="11218" y="418510"/>
                    </a:lnTo>
                    <a:lnTo>
                      <a:pt x="9873" y="419765"/>
                    </a:lnTo>
                    <a:lnTo>
                      <a:pt x="11218" y="421020"/>
                    </a:lnTo>
                    <a:lnTo>
                      <a:pt x="29152" y="437250"/>
                    </a:lnTo>
                    <a:lnTo>
                      <a:pt x="198179" y="590675"/>
                    </a:lnTo>
                    <a:lnTo>
                      <a:pt x="29152" y="744009"/>
                    </a:lnTo>
                    <a:lnTo>
                      <a:pt x="11218" y="760240"/>
                    </a:lnTo>
                    <a:lnTo>
                      <a:pt x="9873" y="761495"/>
                    </a:lnTo>
                    <a:lnTo>
                      <a:pt x="11218" y="762750"/>
                    </a:lnTo>
                    <a:lnTo>
                      <a:pt x="29152" y="778980"/>
                    </a:lnTo>
                    <a:lnTo>
                      <a:pt x="198179" y="932405"/>
                    </a:lnTo>
                    <a:lnTo>
                      <a:pt x="29152" y="1085829"/>
                    </a:lnTo>
                    <a:lnTo>
                      <a:pt x="11218" y="1102059"/>
                    </a:lnTo>
                    <a:lnTo>
                      <a:pt x="9873" y="1103314"/>
                    </a:lnTo>
                    <a:lnTo>
                      <a:pt x="11218" y="1104570"/>
                    </a:lnTo>
                    <a:lnTo>
                      <a:pt x="29152" y="1120800"/>
                    </a:lnTo>
                    <a:lnTo>
                      <a:pt x="198179" y="1274224"/>
                    </a:lnTo>
                    <a:lnTo>
                      <a:pt x="29152" y="1427648"/>
                    </a:lnTo>
                    <a:lnTo>
                      <a:pt x="11218" y="1443968"/>
                    </a:lnTo>
                    <a:lnTo>
                      <a:pt x="10" y="1454101"/>
                    </a:lnTo>
                    <a:lnTo>
                      <a:pt x="423070" y="1454101"/>
                    </a:lnTo>
                    <a:lnTo>
                      <a:pt x="411771" y="1443878"/>
                    </a:lnTo>
                    <a:close/>
                    <a:moveTo>
                      <a:pt x="46369" y="428284"/>
                    </a:moveTo>
                    <a:lnTo>
                      <a:pt x="36505" y="419317"/>
                    </a:lnTo>
                    <a:lnTo>
                      <a:pt x="46369" y="410350"/>
                    </a:lnTo>
                    <a:lnTo>
                      <a:pt x="211540" y="260602"/>
                    </a:lnTo>
                    <a:lnTo>
                      <a:pt x="376621" y="410350"/>
                    </a:lnTo>
                    <a:lnTo>
                      <a:pt x="386485" y="419317"/>
                    </a:lnTo>
                    <a:lnTo>
                      <a:pt x="376621" y="428284"/>
                    </a:lnTo>
                    <a:lnTo>
                      <a:pt x="211540" y="578121"/>
                    </a:lnTo>
                    <a:close/>
                    <a:moveTo>
                      <a:pt x="46369" y="770013"/>
                    </a:moveTo>
                    <a:lnTo>
                      <a:pt x="36505" y="761046"/>
                    </a:lnTo>
                    <a:lnTo>
                      <a:pt x="46369" y="752079"/>
                    </a:lnTo>
                    <a:lnTo>
                      <a:pt x="211540" y="602332"/>
                    </a:lnTo>
                    <a:lnTo>
                      <a:pt x="376621" y="752079"/>
                    </a:lnTo>
                    <a:lnTo>
                      <a:pt x="386485" y="761046"/>
                    </a:lnTo>
                    <a:lnTo>
                      <a:pt x="376621" y="770013"/>
                    </a:lnTo>
                    <a:lnTo>
                      <a:pt x="211540" y="919851"/>
                    </a:lnTo>
                    <a:close/>
                    <a:moveTo>
                      <a:pt x="46369" y="1111833"/>
                    </a:moveTo>
                    <a:lnTo>
                      <a:pt x="36505" y="1102866"/>
                    </a:lnTo>
                    <a:lnTo>
                      <a:pt x="46369" y="1093899"/>
                    </a:lnTo>
                    <a:lnTo>
                      <a:pt x="211540" y="944062"/>
                    </a:lnTo>
                    <a:lnTo>
                      <a:pt x="376621" y="1093899"/>
                    </a:lnTo>
                    <a:lnTo>
                      <a:pt x="386485" y="1102866"/>
                    </a:lnTo>
                    <a:lnTo>
                      <a:pt x="376621" y="1111833"/>
                    </a:lnTo>
                    <a:lnTo>
                      <a:pt x="211540" y="1261670"/>
                    </a:lnTo>
                    <a:close/>
                    <a:moveTo>
                      <a:pt x="46369" y="1435719"/>
                    </a:moveTo>
                    <a:lnTo>
                      <a:pt x="211540" y="1285881"/>
                    </a:lnTo>
                    <a:lnTo>
                      <a:pt x="376621" y="1435719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59" name="Google Shape;1859;p8"/>
              <p:cNvSpPr/>
              <p:nvPr/>
            </p:nvSpPr>
            <p:spPr>
              <a:xfrm>
                <a:off x="1796110" y="5253457"/>
                <a:ext cx="17933" cy="1606246"/>
              </a:xfrm>
              <a:custGeom>
                <a:rect b="b" l="l" r="r" t="t"/>
                <a:pathLst>
                  <a:path extrusionOk="0" h="1606246" w="17933">
                    <a:moveTo>
                      <a:pt x="10" y="10873"/>
                    </a:moveTo>
                    <a:lnTo>
                      <a:pt x="17944" y="-246"/>
                    </a:lnTo>
                    <a:lnTo>
                      <a:pt x="17944" y="1606001"/>
                    </a:lnTo>
                    <a:lnTo>
                      <a:pt x="10" y="160600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60" name="Google Shape;1860;p8"/>
              <p:cNvSpPr/>
              <p:nvPr/>
            </p:nvSpPr>
            <p:spPr>
              <a:xfrm>
                <a:off x="1543690" y="5372089"/>
                <a:ext cx="258427" cy="17933"/>
              </a:xfrm>
              <a:custGeom>
                <a:rect b="b" l="l" r="r" t="t"/>
                <a:pathLst>
                  <a:path extrusionOk="0" h="17933" w="258427">
                    <a:moveTo>
                      <a:pt x="10" y="17688"/>
                    </a:moveTo>
                    <a:lnTo>
                      <a:pt x="258437" y="17688"/>
                    </a:lnTo>
                    <a:lnTo>
                      <a:pt x="258437" y="-246"/>
                    </a:lnTo>
                    <a:lnTo>
                      <a:pt x="43679" y="-246"/>
                    </a:lnTo>
                    <a:cubicBezTo>
                      <a:pt x="29466" y="6524"/>
                      <a:pt x="14886" y="12514"/>
                      <a:pt x="10" y="17688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61" name="Google Shape;1861;p8"/>
              <p:cNvSpPr/>
              <p:nvPr/>
            </p:nvSpPr>
            <p:spPr>
              <a:xfrm>
                <a:off x="1425506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62" name="Google Shape;1862;p8"/>
              <p:cNvSpPr/>
              <p:nvPr/>
            </p:nvSpPr>
            <p:spPr>
              <a:xfrm>
                <a:off x="1425506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63" name="Google Shape;1863;p8"/>
              <p:cNvSpPr/>
              <p:nvPr/>
            </p:nvSpPr>
            <p:spPr>
              <a:xfrm>
                <a:off x="1425506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64" name="Google Shape;1864;p8"/>
              <p:cNvSpPr/>
              <p:nvPr/>
            </p:nvSpPr>
            <p:spPr>
              <a:xfrm>
                <a:off x="131040" y="5168809"/>
                <a:ext cx="17933" cy="1690894"/>
              </a:xfrm>
              <a:custGeom>
                <a:rect b="b" l="l" r="r" t="t"/>
                <a:pathLst>
                  <a:path extrusionOk="0" h="1690894" w="17933">
                    <a:moveTo>
                      <a:pt x="10" y="-246"/>
                    </a:moveTo>
                    <a:lnTo>
                      <a:pt x="17944" y="10066"/>
                    </a:lnTo>
                    <a:lnTo>
                      <a:pt x="17944" y="1690649"/>
                    </a:lnTo>
                    <a:lnTo>
                      <a:pt x="10" y="1690649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65" name="Google Shape;1865;p8"/>
              <p:cNvSpPr/>
              <p:nvPr/>
            </p:nvSpPr>
            <p:spPr>
              <a:xfrm>
                <a:off x="119831" y="5247000"/>
                <a:ext cx="423059" cy="1510121"/>
              </a:xfrm>
              <a:custGeom>
                <a:rect b="b" l="l" r="r" t="t"/>
                <a:pathLst>
                  <a:path extrusionOk="0" h="1510121" w="423059">
                    <a:moveTo>
                      <a:pt x="411771" y="1499653"/>
                    </a:moveTo>
                    <a:lnTo>
                      <a:pt x="393838" y="1483333"/>
                    </a:lnTo>
                    <a:lnTo>
                      <a:pt x="224811" y="1329999"/>
                    </a:lnTo>
                    <a:lnTo>
                      <a:pt x="393838" y="1176574"/>
                    </a:lnTo>
                    <a:lnTo>
                      <a:pt x="411771" y="1160344"/>
                    </a:lnTo>
                    <a:lnTo>
                      <a:pt x="413116" y="1159089"/>
                    </a:lnTo>
                    <a:lnTo>
                      <a:pt x="411771" y="1157834"/>
                    </a:lnTo>
                    <a:lnTo>
                      <a:pt x="393838" y="1141603"/>
                    </a:lnTo>
                    <a:lnTo>
                      <a:pt x="224811" y="988179"/>
                    </a:lnTo>
                    <a:lnTo>
                      <a:pt x="393838" y="834755"/>
                    </a:lnTo>
                    <a:lnTo>
                      <a:pt x="411771" y="818525"/>
                    </a:lnTo>
                    <a:lnTo>
                      <a:pt x="413116" y="817269"/>
                    </a:lnTo>
                    <a:lnTo>
                      <a:pt x="411771" y="816014"/>
                    </a:lnTo>
                    <a:lnTo>
                      <a:pt x="393838" y="799784"/>
                    </a:lnTo>
                    <a:lnTo>
                      <a:pt x="224811" y="646449"/>
                    </a:lnTo>
                    <a:lnTo>
                      <a:pt x="393838" y="493025"/>
                    </a:lnTo>
                    <a:lnTo>
                      <a:pt x="411771" y="476795"/>
                    </a:lnTo>
                    <a:lnTo>
                      <a:pt x="413116" y="475539"/>
                    </a:lnTo>
                    <a:lnTo>
                      <a:pt x="411771" y="474284"/>
                    </a:lnTo>
                    <a:lnTo>
                      <a:pt x="393838" y="458054"/>
                    </a:lnTo>
                    <a:lnTo>
                      <a:pt x="224811" y="304630"/>
                    </a:lnTo>
                    <a:lnTo>
                      <a:pt x="393838" y="151295"/>
                    </a:lnTo>
                    <a:lnTo>
                      <a:pt x="411771" y="135065"/>
                    </a:lnTo>
                    <a:lnTo>
                      <a:pt x="413116" y="133810"/>
                    </a:lnTo>
                    <a:lnTo>
                      <a:pt x="411771" y="132554"/>
                    </a:lnTo>
                    <a:lnTo>
                      <a:pt x="393838" y="116324"/>
                    </a:lnTo>
                    <a:lnTo>
                      <a:pt x="368640" y="93459"/>
                    </a:lnTo>
                    <a:cubicBezTo>
                      <a:pt x="353038" y="87541"/>
                      <a:pt x="337256" y="81264"/>
                      <a:pt x="321564" y="74897"/>
                    </a:cubicBezTo>
                    <a:lnTo>
                      <a:pt x="376621" y="124843"/>
                    </a:lnTo>
                    <a:lnTo>
                      <a:pt x="386485" y="133810"/>
                    </a:lnTo>
                    <a:lnTo>
                      <a:pt x="376621" y="142777"/>
                    </a:lnTo>
                    <a:lnTo>
                      <a:pt x="211540" y="292973"/>
                    </a:lnTo>
                    <a:lnTo>
                      <a:pt x="46369" y="143225"/>
                    </a:lnTo>
                    <a:lnTo>
                      <a:pt x="36505" y="134258"/>
                    </a:lnTo>
                    <a:lnTo>
                      <a:pt x="46369" y="125291"/>
                    </a:lnTo>
                    <a:lnTo>
                      <a:pt x="174417" y="8721"/>
                    </a:lnTo>
                    <a:lnTo>
                      <a:pt x="157110" y="-246"/>
                    </a:lnTo>
                    <a:lnTo>
                      <a:pt x="29152" y="116324"/>
                    </a:lnTo>
                    <a:lnTo>
                      <a:pt x="11218" y="132554"/>
                    </a:lnTo>
                    <a:lnTo>
                      <a:pt x="9873" y="133810"/>
                    </a:lnTo>
                    <a:lnTo>
                      <a:pt x="11218" y="135065"/>
                    </a:lnTo>
                    <a:lnTo>
                      <a:pt x="29152" y="151295"/>
                    </a:lnTo>
                    <a:lnTo>
                      <a:pt x="198179" y="304630"/>
                    </a:lnTo>
                    <a:lnTo>
                      <a:pt x="29152" y="458054"/>
                    </a:lnTo>
                    <a:lnTo>
                      <a:pt x="11218" y="474284"/>
                    </a:lnTo>
                    <a:lnTo>
                      <a:pt x="9873" y="475539"/>
                    </a:lnTo>
                    <a:lnTo>
                      <a:pt x="11218" y="476795"/>
                    </a:lnTo>
                    <a:lnTo>
                      <a:pt x="29152" y="493025"/>
                    </a:lnTo>
                    <a:lnTo>
                      <a:pt x="198179" y="646449"/>
                    </a:lnTo>
                    <a:lnTo>
                      <a:pt x="29152" y="799784"/>
                    </a:lnTo>
                    <a:lnTo>
                      <a:pt x="11218" y="816014"/>
                    </a:lnTo>
                    <a:lnTo>
                      <a:pt x="9873" y="817269"/>
                    </a:lnTo>
                    <a:lnTo>
                      <a:pt x="11218" y="818525"/>
                    </a:lnTo>
                    <a:lnTo>
                      <a:pt x="29152" y="834755"/>
                    </a:lnTo>
                    <a:lnTo>
                      <a:pt x="198179" y="988179"/>
                    </a:lnTo>
                    <a:lnTo>
                      <a:pt x="29152" y="1141603"/>
                    </a:lnTo>
                    <a:lnTo>
                      <a:pt x="11218" y="1157834"/>
                    </a:lnTo>
                    <a:lnTo>
                      <a:pt x="9873" y="1159089"/>
                    </a:lnTo>
                    <a:lnTo>
                      <a:pt x="11218" y="1160344"/>
                    </a:lnTo>
                    <a:lnTo>
                      <a:pt x="29152" y="1176574"/>
                    </a:lnTo>
                    <a:lnTo>
                      <a:pt x="198179" y="1329999"/>
                    </a:lnTo>
                    <a:lnTo>
                      <a:pt x="29152" y="1483423"/>
                    </a:lnTo>
                    <a:lnTo>
                      <a:pt x="11218" y="1499743"/>
                    </a:lnTo>
                    <a:lnTo>
                      <a:pt x="10" y="1509875"/>
                    </a:lnTo>
                    <a:lnTo>
                      <a:pt x="423070" y="1509875"/>
                    </a:lnTo>
                    <a:close/>
                    <a:moveTo>
                      <a:pt x="46369" y="484506"/>
                    </a:moveTo>
                    <a:lnTo>
                      <a:pt x="36505" y="475539"/>
                    </a:lnTo>
                    <a:lnTo>
                      <a:pt x="46369" y="466573"/>
                    </a:lnTo>
                    <a:lnTo>
                      <a:pt x="211540" y="316825"/>
                    </a:lnTo>
                    <a:lnTo>
                      <a:pt x="376621" y="466573"/>
                    </a:lnTo>
                    <a:lnTo>
                      <a:pt x="386485" y="475539"/>
                    </a:lnTo>
                    <a:lnTo>
                      <a:pt x="376621" y="484506"/>
                    </a:lnTo>
                    <a:lnTo>
                      <a:pt x="211540" y="634344"/>
                    </a:lnTo>
                    <a:close/>
                    <a:moveTo>
                      <a:pt x="46369" y="826236"/>
                    </a:moveTo>
                    <a:lnTo>
                      <a:pt x="36505" y="817269"/>
                    </a:lnTo>
                    <a:lnTo>
                      <a:pt x="46369" y="808302"/>
                    </a:lnTo>
                    <a:lnTo>
                      <a:pt x="211540" y="658555"/>
                    </a:lnTo>
                    <a:lnTo>
                      <a:pt x="376621" y="808302"/>
                    </a:lnTo>
                    <a:lnTo>
                      <a:pt x="386485" y="817269"/>
                    </a:lnTo>
                    <a:lnTo>
                      <a:pt x="376621" y="826236"/>
                    </a:lnTo>
                    <a:lnTo>
                      <a:pt x="211540" y="976074"/>
                    </a:lnTo>
                    <a:close/>
                    <a:moveTo>
                      <a:pt x="46369" y="1168056"/>
                    </a:moveTo>
                    <a:lnTo>
                      <a:pt x="36505" y="1159089"/>
                    </a:lnTo>
                    <a:lnTo>
                      <a:pt x="46369" y="1150122"/>
                    </a:lnTo>
                    <a:lnTo>
                      <a:pt x="211540" y="1000285"/>
                    </a:lnTo>
                    <a:lnTo>
                      <a:pt x="376621" y="1150122"/>
                    </a:lnTo>
                    <a:lnTo>
                      <a:pt x="386485" y="1159089"/>
                    </a:lnTo>
                    <a:lnTo>
                      <a:pt x="376621" y="1168056"/>
                    </a:lnTo>
                    <a:lnTo>
                      <a:pt x="211540" y="1317893"/>
                    </a:lnTo>
                    <a:close/>
                    <a:moveTo>
                      <a:pt x="46369" y="1491942"/>
                    </a:moveTo>
                    <a:lnTo>
                      <a:pt x="211540" y="1342104"/>
                    </a:lnTo>
                    <a:lnTo>
                      <a:pt x="376621" y="1491942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66" name="Google Shape;1866;p8"/>
              <p:cNvSpPr/>
              <p:nvPr/>
            </p:nvSpPr>
            <p:spPr>
              <a:xfrm>
                <a:off x="513659" y="5350120"/>
                <a:ext cx="17933" cy="1509583"/>
              </a:xfrm>
              <a:custGeom>
                <a:rect b="b" l="l" r="r" t="t"/>
                <a:pathLst>
                  <a:path extrusionOk="0" h="1509583" w="17933">
                    <a:moveTo>
                      <a:pt x="10" y="-246"/>
                    </a:moveTo>
                    <a:cubicBezTo>
                      <a:pt x="6018" y="1996"/>
                      <a:pt x="11936" y="4148"/>
                      <a:pt x="17944" y="6211"/>
                    </a:cubicBezTo>
                    <a:lnTo>
                      <a:pt x="17944" y="1509337"/>
                    </a:lnTo>
                    <a:lnTo>
                      <a:pt x="10" y="1509337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67" name="Google Shape;1867;p8"/>
              <p:cNvSpPr/>
              <p:nvPr/>
            </p:nvSpPr>
            <p:spPr>
              <a:xfrm>
                <a:off x="143056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68" name="Google Shape;1868;p8"/>
              <p:cNvSpPr/>
              <p:nvPr/>
            </p:nvSpPr>
            <p:spPr>
              <a:xfrm>
                <a:off x="143056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69" name="Google Shape;1869;p8"/>
              <p:cNvSpPr/>
              <p:nvPr/>
            </p:nvSpPr>
            <p:spPr>
              <a:xfrm>
                <a:off x="143056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70" name="Google Shape;1870;p8"/>
              <p:cNvSpPr/>
              <p:nvPr/>
            </p:nvSpPr>
            <p:spPr>
              <a:xfrm>
                <a:off x="143056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71" name="Google Shape;1871;p8"/>
              <p:cNvSpPr/>
              <p:nvPr/>
            </p:nvSpPr>
            <p:spPr>
              <a:xfrm>
                <a:off x="11672738" y="5101647"/>
                <a:ext cx="17933" cy="1758056"/>
              </a:xfrm>
              <a:custGeom>
                <a:rect b="b" l="l" r="r" t="t"/>
                <a:pathLst>
                  <a:path extrusionOk="0" h="1758056" w="17933">
                    <a:moveTo>
                      <a:pt x="10" y="7914"/>
                    </a:moveTo>
                    <a:lnTo>
                      <a:pt x="10" y="1757811"/>
                    </a:lnTo>
                    <a:lnTo>
                      <a:pt x="17944" y="1757811"/>
                    </a:lnTo>
                    <a:lnTo>
                      <a:pt x="17944" y="-246"/>
                    </a:lnTo>
                    <a:cubicBezTo>
                      <a:pt x="12115" y="2821"/>
                      <a:pt x="6108" y="5547"/>
                      <a:pt x="10" y="7914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72" name="Google Shape;1872;p8"/>
              <p:cNvSpPr/>
              <p:nvPr/>
            </p:nvSpPr>
            <p:spPr>
              <a:xfrm>
                <a:off x="11661440" y="4637877"/>
                <a:ext cx="423777" cy="2119244"/>
              </a:xfrm>
              <a:custGeom>
                <a:rect b="b" l="l" r="r" t="t"/>
                <a:pathLst>
                  <a:path extrusionOk="0" h="2119244" w="423777">
                    <a:moveTo>
                      <a:pt x="394196" y="2092457"/>
                    </a:moveTo>
                    <a:lnTo>
                      <a:pt x="225259" y="1939122"/>
                    </a:lnTo>
                    <a:lnTo>
                      <a:pt x="394196" y="1785788"/>
                    </a:lnTo>
                    <a:lnTo>
                      <a:pt x="412130" y="1769557"/>
                    </a:lnTo>
                    <a:lnTo>
                      <a:pt x="413565" y="1768213"/>
                    </a:lnTo>
                    <a:lnTo>
                      <a:pt x="412130" y="1766867"/>
                    </a:lnTo>
                    <a:lnTo>
                      <a:pt x="394196" y="1750637"/>
                    </a:lnTo>
                    <a:lnTo>
                      <a:pt x="225259" y="1597303"/>
                    </a:lnTo>
                    <a:lnTo>
                      <a:pt x="394196" y="1443968"/>
                    </a:lnTo>
                    <a:lnTo>
                      <a:pt x="412130" y="1427738"/>
                    </a:lnTo>
                    <a:lnTo>
                      <a:pt x="413565" y="1426393"/>
                    </a:lnTo>
                    <a:lnTo>
                      <a:pt x="412130" y="1425048"/>
                    </a:lnTo>
                    <a:lnTo>
                      <a:pt x="394196" y="1408818"/>
                    </a:lnTo>
                    <a:lnTo>
                      <a:pt x="225259" y="1255573"/>
                    </a:lnTo>
                    <a:lnTo>
                      <a:pt x="394196" y="1102239"/>
                    </a:lnTo>
                    <a:lnTo>
                      <a:pt x="412130" y="1086008"/>
                    </a:lnTo>
                    <a:lnTo>
                      <a:pt x="413565" y="1084663"/>
                    </a:lnTo>
                    <a:lnTo>
                      <a:pt x="412130" y="1083318"/>
                    </a:lnTo>
                    <a:lnTo>
                      <a:pt x="394196" y="1067088"/>
                    </a:lnTo>
                    <a:lnTo>
                      <a:pt x="225259" y="913753"/>
                    </a:lnTo>
                    <a:lnTo>
                      <a:pt x="394196" y="760509"/>
                    </a:lnTo>
                    <a:lnTo>
                      <a:pt x="412130" y="744279"/>
                    </a:lnTo>
                    <a:lnTo>
                      <a:pt x="413565" y="742933"/>
                    </a:lnTo>
                    <a:lnTo>
                      <a:pt x="412130" y="741588"/>
                    </a:lnTo>
                    <a:lnTo>
                      <a:pt x="394196" y="725358"/>
                    </a:lnTo>
                    <a:lnTo>
                      <a:pt x="225259" y="572024"/>
                    </a:lnTo>
                    <a:lnTo>
                      <a:pt x="394196" y="418779"/>
                    </a:lnTo>
                    <a:lnTo>
                      <a:pt x="412130" y="402548"/>
                    </a:lnTo>
                    <a:lnTo>
                      <a:pt x="413565" y="401204"/>
                    </a:lnTo>
                    <a:lnTo>
                      <a:pt x="412130" y="399859"/>
                    </a:lnTo>
                    <a:lnTo>
                      <a:pt x="394196" y="383628"/>
                    </a:lnTo>
                    <a:lnTo>
                      <a:pt x="235482" y="239440"/>
                    </a:lnTo>
                    <a:lnTo>
                      <a:pt x="225349" y="230473"/>
                    </a:lnTo>
                    <a:lnTo>
                      <a:pt x="253236" y="205187"/>
                    </a:lnTo>
                    <a:lnTo>
                      <a:pt x="394196" y="77139"/>
                    </a:lnTo>
                    <a:lnTo>
                      <a:pt x="412130" y="60909"/>
                    </a:lnTo>
                    <a:lnTo>
                      <a:pt x="413565" y="59563"/>
                    </a:lnTo>
                    <a:lnTo>
                      <a:pt x="412130" y="58219"/>
                    </a:lnTo>
                    <a:lnTo>
                      <a:pt x="394196" y="41988"/>
                    </a:lnTo>
                    <a:lnTo>
                      <a:pt x="347748" y="-246"/>
                    </a:lnTo>
                    <a:cubicBezTo>
                      <a:pt x="345326" y="5673"/>
                      <a:pt x="342815" y="11501"/>
                      <a:pt x="340304" y="17688"/>
                    </a:cubicBezTo>
                    <a:lnTo>
                      <a:pt x="376980" y="50955"/>
                    </a:lnTo>
                    <a:lnTo>
                      <a:pt x="386843" y="59922"/>
                    </a:lnTo>
                    <a:lnTo>
                      <a:pt x="376980" y="68889"/>
                    </a:lnTo>
                    <a:lnTo>
                      <a:pt x="275026" y="161428"/>
                    </a:lnTo>
                    <a:lnTo>
                      <a:pt x="215665" y="215230"/>
                    </a:lnTo>
                    <a:cubicBezTo>
                      <a:pt x="205800" y="232536"/>
                      <a:pt x="195669" y="249662"/>
                      <a:pt x="185536" y="266790"/>
                    </a:cubicBezTo>
                    <a:lnTo>
                      <a:pt x="211898" y="242847"/>
                    </a:lnTo>
                    <a:lnTo>
                      <a:pt x="226604" y="256208"/>
                    </a:lnTo>
                    <a:lnTo>
                      <a:pt x="376980" y="392685"/>
                    </a:lnTo>
                    <a:lnTo>
                      <a:pt x="386843" y="401652"/>
                    </a:lnTo>
                    <a:lnTo>
                      <a:pt x="376980" y="410619"/>
                    </a:lnTo>
                    <a:lnTo>
                      <a:pt x="211898" y="560367"/>
                    </a:lnTo>
                    <a:lnTo>
                      <a:pt x="100439" y="459220"/>
                    </a:lnTo>
                    <a:lnTo>
                      <a:pt x="72374" y="433844"/>
                    </a:lnTo>
                    <a:cubicBezTo>
                      <a:pt x="67979" y="437968"/>
                      <a:pt x="63407" y="441913"/>
                      <a:pt x="58744" y="445679"/>
                    </a:cubicBezTo>
                    <a:lnTo>
                      <a:pt x="89679" y="473746"/>
                    </a:lnTo>
                    <a:lnTo>
                      <a:pt x="198538" y="572382"/>
                    </a:lnTo>
                    <a:lnTo>
                      <a:pt x="29242" y="725358"/>
                    </a:lnTo>
                    <a:lnTo>
                      <a:pt x="11308" y="741588"/>
                    </a:lnTo>
                    <a:lnTo>
                      <a:pt x="9873" y="742933"/>
                    </a:lnTo>
                    <a:lnTo>
                      <a:pt x="11308" y="744279"/>
                    </a:lnTo>
                    <a:lnTo>
                      <a:pt x="29242" y="760509"/>
                    </a:lnTo>
                    <a:lnTo>
                      <a:pt x="198179" y="913753"/>
                    </a:lnTo>
                    <a:lnTo>
                      <a:pt x="29242" y="1067088"/>
                    </a:lnTo>
                    <a:lnTo>
                      <a:pt x="11308" y="1083318"/>
                    </a:lnTo>
                    <a:lnTo>
                      <a:pt x="9873" y="1084663"/>
                    </a:lnTo>
                    <a:lnTo>
                      <a:pt x="11308" y="1086008"/>
                    </a:lnTo>
                    <a:lnTo>
                      <a:pt x="29242" y="1102239"/>
                    </a:lnTo>
                    <a:lnTo>
                      <a:pt x="198179" y="1255573"/>
                    </a:lnTo>
                    <a:lnTo>
                      <a:pt x="29242" y="1408818"/>
                    </a:lnTo>
                    <a:lnTo>
                      <a:pt x="11308" y="1425048"/>
                    </a:lnTo>
                    <a:lnTo>
                      <a:pt x="9873" y="1426393"/>
                    </a:lnTo>
                    <a:lnTo>
                      <a:pt x="11308" y="1427738"/>
                    </a:lnTo>
                    <a:lnTo>
                      <a:pt x="29242" y="1443968"/>
                    </a:lnTo>
                    <a:lnTo>
                      <a:pt x="198179" y="1597303"/>
                    </a:lnTo>
                    <a:lnTo>
                      <a:pt x="29242" y="1750637"/>
                    </a:lnTo>
                    <a:lnTo>
                      <a:pt x="11308" y="1766867"/>
                    </a:lnTo>
                    <a:lnTo>
                      <a:pt x="9873" y="1768213"/>
                    </a:lnTo>
                    <a:lnTo>
                      <a:pt x="11308" y="1769557"/>
                    </a:lnTo>
                    <a:lnTo>
                      <a:pt x="29242" y="1785788"/>
                    </a:lnTo>
                    <a:lnTo>
                      <a:pt x="198179" y="1939122"/>
                    </a:lnTo>
                    <a:lnTo>
                      <a:pt x="29242" y="2092457"/>
                    </a:lnTo>
                    <a:lnTo>
                      <a:pt x="11308" y="2108777"/>
                    </a:lnTo>
                    <a:lnTo>
                      <a:pt x="10" y="2118999"/>
                    </a:lnTo>
                    <a:lnTo>
                      <a:pt x="423787" y="2118999"/>
                    </a:lnTo>
                    <a:lnTo>
                      <a:pt x="412489" y="2108777"/>
                    </a:lnTo>
                    <a:close/>
                    <a:moveTo>
                      <a:pt x="47176" y="751900"/>
                    </a:moveTo>
                    <a:lnTo>
                      <a:pt x="37313" y="742933"/>
                    </a:lnTo>
                    <a:lnTo>
                      <a:pt x="47176" y="733967"/>
                    </a:lnTo>
                    <a:lnTo>
                      <a:pt x="212258" y="584129"/>
                    </a:lnTo>
                    <a:lnTo>
                      <a:pt x="377338" y="733967"/>
                    </a:lnTo>
                    <a:lnTo>
                      <a:pt x="387202" y="742933"/>
                    </a:lnTo>
                    <a:lnTo>
                      <a:pt x="377338" y="751900"/>
                    </a:lnTo>
                    <a:lnTo>
                      <a:pt x="211898" y="902096"/>
                    </a:lnTo>
                    <a:close/>
                    <a:moveTo>
                      <a:pt x="47176" y="1093630"/>
                    </a:moveTo>
                    <a:lnTo>
                      <a:pt x="37313" y="1084663"/>
                    </a:lnTo>
                    <a:lnTo>
                      <a:pt x="47176" y="1075696"/>
                    </a:lnTo>
                    <a:lnTo>
                      <a:pt x="212258" y="925948"/>
                    </a:lnTo>
                    <a:lnTo>
                      <a:pt x="377338" y="1075696"/>
                    </a:lnTo>
                    <a:lnTo>
                      <a:pt x="387202" y="1084663"/>
                    </a:lnTo>
                    <a:lnTo>
                      <a:pt x="377338" y="1093630"/>
                    </a:lnTo>
                    <a:lnTo>
                      <a:pt x="212258" y="1243468"/>
                    </a:lnTo>
                    <a:close/>
                    <a:moveTo>
                      <a:pt x="47176" y="1435360"/>
                    </a:moveTo>
                    <a:lnTo>
                      <a:pt x="37313" y="1426393"/>
                    </a:lnTo>
                    <a:lnTo>
                      <a:pt x="47176" y="1417426"/>
                    </a:lnTo>
                    <a:lnTo>
                      <a:pt x="212258" y="1267679"/>
                    </a:lnTo>
                    <a:lnTo>
                      <a:pt x="377338" y="1417426"/>
                    </a:lnTo>
                    <a:lnTo>
                      <a:pt x="387202" y="1426393"/>
                    </a:lnTo>
                    <a:lnTo>
                      <a:pt x="377338" y="1435360"/>
                    </a:lnTo>
                    <a:lnTo>
                      <a:pt x="212258" y="1585197"/>
                    </a:lnTo>
                    <a:close/>
                    <a:moveTo>
                      <a:pt x="47176" y="1777180"/>
                    </a:moveTo>
                    <a:lnTo>
                      <a:pt x="37313" y="1768213"/>
                    </a:lnTo>
                    <a:lnTo>
                      <a:pt x="47176" y="1759246"/>
                    </a:lnTo>
                    <a:lnTo>
                      <a:pt x="212258" y="1609408"/>
                    </a:lnTo>
                    <a:lnTo>
                      <a:pt x="377338" y="1759246"/>
                    </a:lnTo>
                    <a:lnTo>
                      <a:pt x="387202" y="1768213"/>
                    </a:lnTo>
                    <a:lnTo>
                      <a:pt x="377338" y="1777180"/>
                    </a:lnTo>
                    <a:lnTo>
                      <a:pt x="212258" y="1927017"/>
                    </a:lnTo>
                    <a:close/>
                    <a:moveTo>
                      <a:pt x="47176" y="2101065"/>
                    </a:moveTo>
                    <a:lnTo>
                      <a:pt x="211898" y="1951228"/>
                    </a:lnTo>
                    <a:lnTo>
                      <a:pt x="376980" y="2101065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73" name="Google Shape;1873;p8"/>
              <p:cNvSpPr/>
              <p:nvPr/>
            </p:nvSpPr>
            <p:spPr>
              <a:xfrm>
                <a:off x="12055626" y="4447598"/>
                <a:ext cx="17933" cy="2412105"/>
              </a:xfrm>
              <a:custGeom>
                <a:rect b="b" l="l" r="r" t="t"/>
                <a:pathLst>
                  <a:path extrusionOk="0" h="2412105" w="17933">
                    <a:moveTo>
                      <a:pt x="10" y="42347"/>
                    </a:moveTo>
                    <a:lnTo>
                      <a:pt x="10" y="2411859"/>
                    </a:lnTo>
                    <a:lnTo>
                      <a:pt x="17944" y="2411859"/>
                    </a:lnTo>
                    <a:lnTo>
                      <a:pt x="17944" y="-246"/>
                    </a:lnTo>
                    <a:cubicBezTo>
                      <a:pt x="11667" y="13922"/>
                      <a:pt x="6108" y="28179"/>
                      <a:pt x="10" y="42347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74" name="Google Shape;1874;p8"/>
              <p:cNvSpPr/>
              <p:nvPr/>
            </p:nvSpPr>
            <p:spPr>
              <a:xfrm>
                <a:off x="11955286" y="4688361"/>
                <a:ext cx="106347" cy="17933"/>
              </a:xfrm>
              <a:custGeom>
                <a:rect b="b" l="l" r="r" t="t"/>
                <a:pathLst>
                  <a:path extrusionOk="0" h="17933" w="106347">
                    <a:moveTo>
                      <a:pt x="10" y="17688"/>
                    </a:moveTo>
                    <a:lnTo>
                      <a:pt x="106358" y="17688"/>
                    </a:lnTo>
                    <a:lnTo>
                      <a:pt x="106358" y="-246"/>
                    </a:lnTo>
                    <a:lnTo>
                      <a:pt x="8977" y="-246"/>
                    </a:lnTo>
                    <a:cubicBezTo>
                      <a:pt x="6018" y="6031"/>
                      <a:pt x="2969" y="11949"/>
                      <a:pt x="10" y="17688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75" name="Google Shape;1875;p8"/>
              <p:cNvSpPr/>
              <p:nvPr/>
            </p:nvSpPr>
            <p:spPr>
              <a:xfrm>
                <a:off x="11754965" y="5030360"/>
                <a:ext cx="306937" cy="17933"/>
              </a:xfrm>
              <a:custGeom>
                <a:rect b="b" l="l" r="r" t="t"/>
                <a:pathLst>
                  <a:path extrusionOk="0" h="17933" w="306937">
                    <a:moveTo>
                      <a:pt x="7452" y="7465"/>
                    </a:moveTo>
                    <a:cubicBezTo>
                      <a:pt x="5120" y="10963"/>
                      <a:pt x="2609" y="14370"/>
                      <a:pt x="10" y="17688"/>
                    </a:cubicBezTo>
                    <a:lnTo>
                      <a:pt x="306948" y="17688"/>
                    </a:lnTo>
                    <a:lnTo>
                      <a:pt x="306948" y="-246"/>
                    </a:lnTo>
                    <a:lnTo>
                      <a:pt x="12652" y="-246"/>
                    </a:lnTo>
                    <a:cubicBezTo>
                      <a:pt x="10590" y="2264"/>
                      <a:pt x="8977" y="4954"/>
                      <a:pt x="7452" y="7465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76" name="Google Shape;1876;p8"/>
              <p:cNvSpPr/>
              <p:nvPr/>
            </p:nvSpPr>
            <p:spPr>
              <a:xfrm>
                <a:off x="11685112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-1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-1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77" name="Google Shape;1877;p8"/>
              <p:cNvSpPr/>
              <p:nvPr/>
            </p:nvSpPr>
            <p:spPr>
              <a:xfrm>
                <a:off x="11685112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-1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-1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78" name="Google Shape;1878;p8"/>
              <p:cNvSpPr/>
              <p:nvPr/>
            </p:nvSpPr>
            <p:spPr>
              <a:xfrm>
                <a:off x="11685112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-1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-1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79" name="Google Shape;1879;p8"/>
              <p:cNvSpPr/>
              <p:nvPr/>
            </p:nvSpPr>
            <p:spPr>
              <a:xfrm>
                <a:off x="11685112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-1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-1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80" name="Google Shape;1880;p8"/>
              <p:cNvSpPr/>
              <p:nvPr/>
            </p:nvSpPr>
            <p:spPr>
              <a:xfrm>
                <a:off x="148974" y="5129086"/>
                <a:ext cx="142753" cy="118273"/>
              </a:xfrm>
              <a:custGeom>
                <a:rect b="b" l="l" r="r" t="t"/>
                <a:pathLst>
                  <a:path extrusionOk="0" h="118273" w="142753">
                    <a:moveTo>
                      <a:pt x="10" y="-246"/>
                    </a:moveTo>
                    <a:lnTo>
                      <a:pt x="10" y="49789"/>
                    </a:lnTo>
                    <a:cubicBezTo>
                      <a:pt x="42872" y="74117"/>
                      <a:pt x="85525" y="96866"/>
                      <a:pt x="127968" y="118028"/>
                    </a:cubicBezTo>
                    <a:lnTo>
                      <a:pt x="142763" y="104578"/>
                    </a:lnTo>
                    <a:cubicBezTo>
                      <a:pt x="89316" y="78412"/>
                      <a:pt x="40973" y="42921"/>
                      <a:pt x="10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81" name="Google Shape;1881;p8"/>
              <p:cNvSpPr/>
              <p:nvPr/>
            </p:nvSpPr>
            <p:spPr>
              <a:xfrm>
                <a:off x="294238" y="5242069"/>
                <a:ext cx="147147" cy="80074"/>
              </a:xfrm>
              <a:custGeom>
                <a:rect b="b" l="l" r="r" t="t"/>
                <a:pathLst>
                  <a:path extrusionOk="0" h="80074" w="147147">
                    <a:moveTo>
                      <a:pt x="15254" y="-246"/>
                    </a:moveTo>
                    <a:lnTo>
                      <a:pt x="10" y="13653"/>
                    </a:lnTo>
                    <a:cubicBezTo>
                      <a:pt x="49447" y="37864"/>
                      <a:pt x="98496" y="59922"/>
                      <a:pt x="147157" y="79829"/>
                    </a:cubicBezTo>
                    <a:lnTo>
                      <a:pt x="84389" y="22530"/>
                    </a:lnTo>
                    <a:cubicBezTo>
                      <a:pt x="60678" y="17132"/>
                      <a:pt x="37530" y="9501"/>
                      <a:pt x="15254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82" name="Google Shape;1882;p8"/>
              <p:cNvSpPr/>
              <p:nvPr/>
            </p:nvSpPr>
            <p:spPr>
              <a:xfrm>
                <a:off x="1413491" y="5405087"/>
                <a:ext cx="69403" cy="18561"/>
              </a:xfrm>
              <a:custGeom>
                <a:rect b="b" l="l" r="r" t="t"/>
                <a:pathLst>
                  <a:path extrusionOk="0" h="18561" w="69403">
                    <a:moveTo>
                      <a:pt x="10" y="2354"/>
                    </a:moveTo>
                    <a:lnTo>
                      <a:pt x="10" y="18316"/>
                    </a:lnTo>
                    <a:lnTo>
                      <a:pt x="17944" y="13922"/>
                    </a:lnTo>
                    <a:cubicBezTo>
                      <a:pt x="23952" y="12487"/>
                      <a:pt x="29959" y="10873"/>
                      <a:pt x="35878" y="9259"/>
                    </a:cubicBezTo>
                    <a:cubicBezTo>
                      <a:pt x="41796" y="7645"/>
                      <a:pt x="49597" y="5583"/>
                      <a:pt x="56412" y="3610"/>
                    </a:cubicBezTo>
                    <a:lnTo>
                      <a:pt x="69414" y="-246"/>
                    </a:lnTo>
                    <a:cubicBezTo>
                      <a:pt x="46485" y="3619"/>
                      <a:pt x="23162" y="4489"/>
                      <a:pt x="10" y="2354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83" name="Google Shape;1883;p8"/>
              <p:cNvSpPr/>
              <p:nvPr/>
            </p:nvSpPr>
            <p:spPr>
              <a:xfrm>
                <a:off x="2851876" y="4289870"/>
                <a:ext cx="178352" cy="77832"/>
              </a:xfrm>
              <a:custGeom>
                <a:rect b="b" l="l" r="r" t="t"/>
                <a:pathLst>
                  <a:path extrusionOk="0" h="77832" w="178352">
                    <a:moveTo>
                      <a:pt x="53722" y="43692"/>
                    </a:moveTo>
                    <a:cubicBezTo>
                      <a:pt x="37761" y="51493"/>
                      <a:pt x="22606" y="60102"/>
                      <a:pt x="7452" y="69158"/>
                    </a:cubicBezTo>
                    <a:cubicBezTo>
                      <a:pt x="5273" y="72216"/>
                      <a:pt x="2771" y="75040"/>
                      <a:pt x="10" y="77587"/>
                    </a:cubicBezTo>
                    <a:lnTo>
                      <a:pt x="7093" y="74718"/>
                    </a:lnTo>
                    <a:cubicBezTo>
                      <a:pt x="23593" y="68172"/>
                      <a:pt x="40540" y="62164"/>
                      <a:pt x="57757" y="56784"/>
                    </a:cubicBezTo>
                    <a:cubicBezTo>
                      <a:pt x="97175" y="44284"/>
                      <a:pt x="137491" y="34842"/>
                      <a:pt x="178362" y="28538"/>
                    </a:cubicBezTo>
                    <a:lnTo>
                      <a:pt x="146619" y="-246"/>
                    </a:lnTo>
                    <a:cubicBezTo>
                      <a:pt x="116311" y="15715"/>
                      <a:pt x="84568" y="28717"/>
                      <a:pt x="53722" y="43692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84" name="Google Shape;1884;p8"/>
              <p:cNvSpPr/>
              <p:nvPr/>
            </p:nvSpPr>
            <p:spPr>
              <a:xfrm>
                <a:off x="2695941" y="4423208"/>
                <a:ext cx="35867" cy="26900"/>
              </a:xfrm>
              <a:custGeom>
                <a:rect b="b" l="l" r="r" t="t"/>
                <a:pathLst>
                  <a:path extrusionOk="0" h="26900" w="35867">
                    <a:moveTo>
                      <a:pt x="10" y="-246"/>
                    </a:moveTo>
                    <a:lnTo>
                      <a:pt x="10" y="26655"/>
                    </a:lnTo>
                    <a:cubicBezTo>
                      <a:pt x="5928" y="22709"/>
                      <a:pt x="11936" y="18943"/>
                      <a:pt x="17944" y="15177"/>
                    </a:cubicBezTo>
                    <a:cubicBezTo>
                      <a:pt x="23952" y="11411"/>
                      <a:pt x="30049" y="7824"/>
                      <a:pt x="35878" y="4148"/>
                    </a:cubicBezTo>
                    <a:cubicBezTo>
                      <a:pt x="23799" y="4013"/>
                      <a:pt x="11766" y="2534"/>
                      <a:pt x="10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85" name="Google Shape;1885;p8"/>
              <p:cNvSpPr/>
              <p:nvPr/>
            </p:nvSpPr>
            <p:spPr>
              <a:xfrm>
                <a:off x="3015074" y="4242794"/>
                <a:ext cx="81419" cy="72632"/>
              </a:xfrm>
              <a:custGeom>
                <a:rect b="b" l="l" r="r" t="t"/>
                <a:pathLst>
                  <a:path extrusionOk="0" h="72632" w="81419">
                    <a:moveTo>
                      <a:pt x="51659" y="8990"/>
                    </a:moveTo>
                    <a:lnTo>
                      <a:pt x="42065" y="11321"/>
                    </a:lnTo>
                    <a:cubicBezTo>
                      <a:pt x="38532" y="13931"/>
                      <a:pt x="34855" y="16325"/>
                      <a:pt x="31036" y="18495"/>
                    </a:cubicBezTo>
                    <a:cubicBezTo>
                      <a:pt x="20813" y="25400"/>
                      <a:pt x="10232" y="31856"/>
                      <a:pt x="10" y="37774"/>
                    </a:cubicBezTo>
                    <a:lnTo>
                      <a:pt x="38209" y="72386"/>
                    </a:lnTo>
                    <a:cubicBezTo>
                      <a:pt x="46728" y="71310"/>
                      <a:pt x="55067" y="70414"/>
                      <a:pt x="63496" y="69696"/>
                    </a:cubicBezTo>
                    <a:cubicBezTo>
                      <a:pt x="69504" y="69158"/>
                      <a:pt x="75422" y="68620"/>
                      <a:pt x="81430" y="68262"/>
                    </a:cubicBezTo>
                    <a:lnTo>
                      <a:pt x="81430" y="-246"/>
                    </a:lnTo>
                    <a:cubicBezTo>
                      <a:pt x="71683" y="3368"/>
                      <a:pt x="61747" y="6452"/>
                      <a:pt x="51659" y="8990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86" name="Google Shape;1886;p8"/>
              <p:cNvSpPr/>
              <p:nvPr/>
            </p:nvSpPr>
            <p:spPr>
              <a:xfrm>
                <a:off x="3977047" y="4668723"/>
                <a:ext cx="403242" cy="464397"/>
              </a:xfrm>
              <a:custGeom>
                <a:rect b="b" l="l" r="r" t="t"/>
                <a:pathLst>
                  <a:path extrusionOk="0" h="464397" w="403242">
                    <a:moveTo>
                      <a:pt x="401908" y="315300"/>
                    </a:moveTo>
                    <a:cubicBezTo>
                      <a:pt x="334566" y="326419"/>
                      <a:pt x="260499" y="302478"/>
                      <a:pt x="229474" y="238095"/>
                    </a:cubicBezTo>
                    <a:cubicBezTo>
                      <a:pt x="223107" y="224573"/>
                      <a:pt x="215862" y="211481"/>
                      <a:pt x="207774" y="198910"/>
                    </a:cubicBezTo>
                    <a:cubicBezTo>
                      <a:pt x="206967" y="197654"/>
                      <a:pt x="205891" y="196219"/>
                      <a:pt x="204725" y="194695"/>
                    </a:cubicBezTo>
                    <a:lnTo>
                      <a:pt x="202752" y="192723"/>
                    </a:lnTo>
                    <a:cubicBezTo>
                      <a:pt x="190468" y="179631"/>
                      <a:pt x="178362" y="166629"/>
                      <a:pt x="165002" y="154434"/>
                    </a:cubicBezTo>
                    <a:cubicBezTo>
                      <a:pt x="134245" y="126367"/>
                      <a:pt x="100709" y="101439"/>
                      <a:pt x="69504" y="73731"/>
                    </a:cubicBezTo>
                    <a:cubicBezTo>
                      <a:pt x="44172" y="51619"/>
                      <a:pt x="21324" y="26808"/>
                      <a:pt x="1355" y="-246"/>
                    </a:cubicBezTo>
                    <a:lnTo>
                      <a:pt x="1355" y="27641"/>
                    </a:lnTo>
                    <a:lnTo>
                      <a:pt x="10" y="28897"/>
                    </a:lnTo>
                    <a:lnTo>
                      <a:pt x="1355" y="30152"/>
                    </a:lnTo>
                    <a:lnTo>
                      <a:pt x="1355" y="94893"/>
                    </a:lnTo>
                    <a:lnTo>
                      <a:pt x="19289" y="111930"/>
                    </a:lnTo>
                    <a:cubicBezTo>
                      <a:pt x="45831" y="137038"/>
                      <a:pt x="72436" y="162388"/>
                      <a:pt x="99095" y="187970"/>
                    </a:cubicBezTo>
                    <a:lnTo>
                      <a:pt x="148861" y="235494"/>
                    </a:lnTo>
                    <a:lnTo>
                      <a:pt x="161863" y="247869"/>
                    </a:lnTo>
                    <a:cubicBezTo>
                      <a:pt x="202214" y="286158"/>
                      <a:pt x="242566" y="324357"/>
                      <a:pt x="284082" y="361659"/>
                    </a:cubicBezTo>
                    <a:lnTo>
                      <a:pt x="303989" y="379593"/>
                    </a:lnTo>
                    <a:cubicBezTo>
                      <a:pt x="314570" y="389098"/>
                      <a:pt x="325151" y="398424"/>
                      <a:pt x="335732" y="407749"/>
                    </a:cubicBezTo>
                    <a:lnTo>
                      <a:pt x="349272" y="419586"/>
                    </a:lnTo>
                    <a:lnTo>
                      <a:pt x="383974" y="449177"/>
                    </a:lnTo>
                    <a:lnTo>
                      <a:pt x="401908" y="464151"/>
                    </a:lnTo>
                    <a:lnTo>
                      <a:pt x="401908" y="371613"/>
                    </a:lnTo>
                    <a:lnTo>
                      <a:pt x="403253" y="370358"/>
                    </a:lnTo>
                    <a:lnTo>
                      <a:pt x="401908" y="369102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87" name="Google Shape;1887;p8"/>
              <p:cNvSpPr/>
              <p:nvPr/>
            </p:nvSpPr>
            <p:spPr>
              <a:xfrm>
                <a:off x="6542307" y="4203250"/>
                <a:ext cx="194403" cy="350607"/>
              </a:xfrm>
              <a:custGeom>
                <a:rect b="b" l="l" r="r" t="t"/>
                <a:pathLst>
                  <a:path extrusionOk="0" h="350607" w="194403">
                    <a:moveTo>
                      <a:pt x="36147" y="143404"/>
                    </a:moveTo>
                    <a:lnTo>
                      <a:pt x="19289" y="143404"/>
                    </a:lnTo>
                    <a:lnTo>
                      <a:pt x="19289" y="117221"/>
                    </a:lnTo>
                    <a:cubicBezTo>
                      <a:pt x="13398" y="119077"/>
                      <a:pt x="7408" y="120637"/>
                      <a:pt x="1355" y="121884"/>
                    </a:cubicBezTo>
                    <a:lnTo>
                      <a:pt x="1355" y="150937"/>
                    </a:lnTo>
                    <a:lnTo>
                      <a:pt x="10" y="152192"/>
                    </a:lnTo>
                    <a:lnTo>
                      <a:pt x="1355" y="153447"/>
                    </a:lnTo>
                    <a:lnTo>
                      <a:pt x="1355" y="350361"/>
                    </a:lnTo>
                    <a:cubicBezTo>
                      <a:pt x="7453" y="340498"/>
                      <a:pt x="13371" y="330634"/>
                      <a:pt x="19289" y="320681"/>
                    </a:cubicBezTo>
                    <a:cubicBezTo>
                      <a:pt x="38837" y="288220"/>
                      <a:pt x="57963" y="255339"/>
                      <a:pt x="76678" y="222044"/>
                    </a:cubicBezTo>
                    <a:cubicBezTo>
                      <a:pt x="79726" y="216754"/>
                      <a:pt x="82775" y="211374"/>
                      <a:pt x="85644" y="205993"/>
                    </a:cubicBezTo>
                    <a:cubicBezTo>
                      <a:pt x="93957" y="191225"/>
                      <a:pt x="102143" y="176286"/>
                      <a:pt x="110214" y="161159"/>
                    </a:cubicBezTo>
                    <a:lnTo>
                      <a:pt x="119987" y="143225"/>
                    </a:lnTo>
                    <a:cubicBezTo>
                      <a:pt x="145337" y="96059"/>
                      <a:pt x="170140" y="48238"/>
                      <a:pt x="194413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88" name="Google Shape;1888;p8"/>
              <p:cNvSpPr/>
              <p:nvPr/>
            </p:nvSpPr>
            <p:spPr>
              <a:xfrm>
                <a:off x="6798313" y="3670614"/>
                <a:ext cx="147147" cy="269097"/>
              </a:xfrm>
              <a:custGeom>
                <a:rect b="b" l="l" r="r" t="t"/>
                <a:pathLst>
                  <a:path extrusionOk="0" h="269097" w="147147">
                    <a:moveTo>
                      <a:pt x="145543" y="292"/>
                    </a:moveTo>
                    <a:lnTo>
                      <a:pt x="145005" y="-246"/>
                    </a:lnTo>
                    <a:cubicBezTo>
                      <a:pt x="137832" y="13384"/>
                      <a:pt x="130057" y="26834"/>
                      <a:pt x="121691" y="40105"/>
                    </a:cubicBezTo>
                    <a:cubicBezTo>
                      <a:pt x="99013" y="76923"/>
                      <a:pt x="63217" y="103771"/>
                      <a:pt x="21530" y="115248"/>
                    </a:cubicBezTo>
                    <a:lnTo>
                      <a:pt x="12563" y="123498"/>
                    </a:lnTo>
                    <a:cubicBezTo>
                      <a:pt x="10653" y="152542"/>
                      <a:pt x="6457" y="181379"/>
                      <a:pt x="10" y="209760"/>
                    </a:cubicBezTo>
                    <a:lnTo>
                      <a:pt x="65109" y="268852"/>
                    </a:lnTo>
                    <a:cubicBezTo>
                      <a:pt x="86272" y="223120"/>
                      <a:pt x="107192" y="177272"/>
                      <a:pt x="127878" y="131299"/>
                    </a:cubicBezTo>
                    <a:cubicBezTo>
                      <a:pt x="133886" y="118028"/>
                      <a:pt x="139804" y="104398"/>
                      <a:pt x="145812" y="91396"/>
                    </a:cubicBezTo>
                    <a:lnTo>
                      <a:pt x="145812" y="2803"/>
                    </a:lnTo>
                    <a:lnTo>
                      <a:pt x="147157" y="154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89" name="Google Shape;1889;p8"/>
              <p:cNvSpPr/>
              <p:nvPr/>
            </p:nvSpPr>
            <p:spPr>
              <a:xfrm>
                <a:off x="7825924" y="2305488"/>
                <a:ext cx="10580" cy="6994"/>
              </a:xfrm>
              <a:custGeom>
                <a:rect b="b" l="l" r="r" t="t"/>
                <a:pathLst>
                  <a:path extrusionOk="0" h="6994" w="10580">
                    <a:moveTo>
                      <a:pt x="10" y="-246"/>
                    </a:moveTo>
                    <a:lnTo>
                      <a:pt x="10591" y="-246"/>
                    </a:lnTo>
                    <a:cubicBezTo>
                      <a:pt x="7004" y="1996"/>
                      <a:pt x="3507" y="4417"/>
                      <a:pt x="10" y="6748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90" name="Google Shape;1890;p8"/>
              <p:cNvSpPr/>
              <p:nvPr/>
            </p:nvSpPr>
            <p:spPr>
              <a:xfrm>
                <a:off x="7840002" y="2298852"/>
                <a:ext cx="5021" cy="4304"/>
              </a:xfrm>
              <a:custGeom>
                <a:rect b="b" l="l" r="r" t="t"/>
                <a:pathLst>
                  <a:path extrusionOk="0" h="4304" w="5021">
                    <a:moveTo>
                      <a:pt x="3866" y="-246"/>
                    </a:moveTo>
                    <a:lnTo>
                      <a:pt x="5031" y="830"/>
                    </a:lnTo>
                    <a:lnTo>
                      <a:pt x="10" y="405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91" name="Google Shape;1891;p8"/>
              <p:cNvSpPr/>
              <p:nvPr/>
            </p:nvSpPr>
            <p:spPr>
              <a:xfrm>
                <a:off x="9106760" y="2638072"/>
                <a:ext cx="146430" cy="248383"/>
              </a:xfrm>
              <a:custGeom>
                <a:rect b="b" l="l" r="r" t="t"/>
                <a:pathLst>
                  <a:path extrusionOk="0" h="248383" w="146430">
                    <a:moveTo>
                      <a:pt x="120705" y="177837"/>
                    </a:moveTo>
                    <a:cubicBezTo>
                      <a:pt x="88424" y="128161"/>
                      <a:pt x="56592" y="78035"/>
                      <a:pt x="22696" y="29435"/>
                    </a:cubicBezTo>
                    <a:lnTo>
                      <a:pt x="19379" y="26475"/>
                    </a:lnTo>
                    <a:lnTo>
                      <a:pt x="19379" y="24772"/>
                    </a:lnTo>
                    <a:cubicBezTo>
                      <a:pt x="14357" y="17598"/>
                      <a:pt x="9426" y="10425"/>
                      <a:pt x="4314" y="3341"/>
                    </a:cubicBezTo>
                    <a:lnTo>
                      <a:pt x="1445" y="-246"/>
                    </a:lnTo>
                    <a:lnTo>
                      <a:pt x="1445" y="7555"/>
                    </a:lnTo>
                    <a:lnTo>
                      <a:pt x="10" y="8900"/>
                    </a:lnTo>
                    <a:lnTo>
                      <a:pt x="1445" y="10245"/>
                    </a:lnTo>
                    <a:lnTo>
                      <a:pt x="1445" y="95252"/>
                    </a:lnTo>
                    <a:cubicBezTo>
                      <a:pt x="7453" y="102963"/>
                      <a:pt x="13460" y="110765"/>
                      <a:pt x="19379" y="118566"/>
                    </a:cubicBezTo>
                    <a:cubicBezTo>
                      <a:pt x="51122" y="160414"/>
                      <a:pt x="82327" y="203599"/>
                      <a:pt x="112904" y="248138"/>
                    </a:cubicBezTo>
                    <a:lnTo>
                      <a:pt x="146441" y="21774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92" name="Google Shape;1892;p8"/>
              <p:cNvSpPr/>
              <p:nvPr/>
            </p:nvSpPr>
            <p:spPr>
              <a:xfrm>
                <a:off x="9229698" y="2871391"/>
                <a:ext cx="280216" cy="494078"/>
              </a:xfrm>
              <a:custGeom>
                <a:rect b="b" l="l" r="r" t="t"/>
                <a:pathLst>
                  <a:path extrusionOk="0" h="494078" w="280216">
                    <a:moveTo>
                      <a:pt x="279061" y="301850"/>
                    </a:moveTo>
                    <a:lnTo>
                      <a:pt x="275294" y="299070"/>
                    </a:lnTo>
                    <a:cubicBezTo>
                      <a:pt x="176658" y="218368"/>
                      <a:pt x="102860" y="107447"/>
                      <a:pt x="33187" y="-246"/>
                    </a:cubicBezTo>
                    <a:lnTo>
                      <a:pt x="10" y="29883"/>
                    </a:lnTo>
                    <a:cubicBezTo>
                      <a:pt x="17585" y="55645"/>
                      <a:pt x="34890" y="81801"/>
                      <a:pt x="52017" y="108344"/>
                    </a:cubicBezTo>
                    <a:lnTo>
                      <a:pt x="63585" y="126278"/>
                    </a:lnTo>
                    <a:cubicBezTo>
                      <a:pt x="85464" y="160468"/>
                      <a:pt x="107074" y="195296"/>
                      <a:pt x="128416" y="230742"/>
                    </a:cubicBezTo>
                    <a:cubicBezTo>
                      <a:pt x="131644" y="235943"/>
                      <a:pt x="134782" y="241144"/>
                      <a:pt x="137921" y="246434"/>
                    </a:cubicBezTo>
                    <a:cubicBezTo>
                      <a:pt x="172264" y="303581"/>
                      <a:pt x="205980" y="362018"/>
                      <a:pt x="239157" y="421738"/>
                    </a:cubicBezTo>
                    <a:cubicBezTo>
                      <a:pt x="244448" y="431153"/>
                      <a:pt x="249649" y="440568"/>
                      <a:pt x="254849" y="450073"/>
                    </a:cubicBezTo>
                    <a:cubicBezTo>
                      <a:pt x="256912" y="453750"/>
                      <a:pt x="258975" y="457426"/>
                      <a:pt x="260947" y="461103"/>
                    </a:cubicBezTo>
                    <a:cubicBezTo>
                      <a:pt x="262920" y="464779"/>
                      <a:pt x="263547" y="465676"/>
                      <a:pt x="264713" y="468007"/>
                    </a:cubicBezTo>
                    <a:cubicBezTo>
                      <a:pt x="265431" y="469101"/>
                      <a:pt x="266058" y="470240"/>
                      <a:pt x="266597" y="471415"/>
                    </a:cubicBezTo>
                    <a:lnTo>
                      <a:pt x="278881" y="493832"/>
                    </a:lnTo>
                    <a:lnTo>
                      <a:pt x="278881" y="460296"/>
                    </a:lnTo>
                    <a:lnTo>
                      <a:pt x="280226" y="459040"/>
                    </a:lnTo>
                    <a:lnTo>
                      <a:pt x="278881" y="457785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93" name="Google Shape;1893;p8"/>
              <p:cNvSpPr/>
              <p:nvPr/>
            </p:nvSpPr>
            <p:spPr>
              <a:xfrm>
                <a:off x="10390467" y="4843937"/>
                <a:ext cx="82764" cy="173241"/>
              </a:xfrm>
              <a:custGeom>
                <a:rect b="b" l="l" r="r" t="t"/>
                <a:pathLst>
                  <a:path extrusionOk="0" h="173241" w="82764">
                    <a:moveTo>
                      <a:pt x="62778" y="94176"/>
                    </a:moveTo>
                    <a:cubicBezTo>
                      <a:pt x="39195" y="64531"/>
                      <a:pt x="18213" y="32941"/>
                      <a:pt x="10" y="-246"/>
                    </a:cubicBezTo>
                    <a:lnTo>
                      <a:pt x="10" y="141970"/>
                    </a:lnTo>
                    <a:cubicBezTo>
                      <a:pt x="5928" y="150130"/>
                      <a:pt x="11935" y="158200"/>
                      <a:pt x="17944" y="166180"/>
                    </a:cubicBezTo>
                    <a:lnTo>
                      <a:pt x="23054" y="172995"/>
                    </a:lnTo>
                    <a:lnTo>
                      <a:pt x="82774" y="119194"/>
                    </a:lnTo>
                    <a:cubicBezTo>
                      <a:pt x="76049" y="110675"/>
                      <a:pt x="69234" y="102605"/>
                      <a:pt x="62778" y="9417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94" name="Google Shape;1894;p8"/>
              <p:cNvSpPr/>
              <p:nvPr/>
            </p:nvSpPr>
            <p:spPr>
              <a:xfrm>
                <a:off x="10423823" y="4976289"/>
                <a:ext cx="367374" cy="397594"/>
              </a:xfrm>
              <a:custGeom>
                <a:rect b="b" l="l" r="r" t="t"/>
                <a:pathLst>
                  <a:path extrusionOk="0" h="397594" w="367374">
                    <a:moveTo>
                      <a:pt x="249381" y="217023"/>
                    </a:moveTo>
                    <a:cubicBezTo>
                      <a:pt x="234944" y="188212"/>
                      <a:pt x="221852" y="159070"/>
                      <a:pt x="210106" y="129596"/>
                    </a:cubicBezTo>
                    <a:cubicBezTo>
                      <a:pt x="155945" y="91997"/>
                      <a:pt x="106089" y="48444"/>
                      <a:pt x="61613" y="-246"/>
                    </a:cubicBezTo>
                    <a:lnTo>
                      <a:pt x="1982" y="53556"/>
                    </a:lnTo>
                    <a:lnTo>
                      <a:pt x="10" y="53556"/>
                    </a:lnTo>
                    <a:lnTo>
                      <a:pt x="818" y="54632"/>
                    </a:lnTo>
                    <a:cubicBezTo>
                      <a:pt x="5211" y="60281"/>
                      <a:pt x="9785" y="65930"/>
                      <a:pt x="13999" y="71490"/>
                    </a:cubicBezTo>
                    <a:cubicBezTo>
                      <a:pt x="24669" y="85209"/>
                      <a:pt x="35520" y="98390"/>
                      <a:pt x="46369" y="111751"/>
                    </a:cubicBezTo>
                    <a:cubicBezTo>
                      <a:pt x="141867" y="227155"/>
                      <a:pt x="242117" y="321398"/>
                      <a:pt x="349451" y="386767"/>
                    </a:cubicBezTo>
                    <a:lnTo>
                      <a:pt x="349451" y="386767"/>
                    </a:lnTo>
                    <a:cubicBezTo>
                      <a:pt x="355369" y="390354"/>
                      <a:pt x="361378" y="393941"/>
                      <a:pt x="367385" y="397348"/>
                    </a:cubicBezTo>
                    <a:lnTo>
                      <a:pt x="367385" y="389637"/>
                    </a:lnTo>
                    <a:cubicBezTo>
                      <a:pt x="319950" y="338104"/>
                      <a:pt x="280137" y="279962"/>
                      <a:pt x="249381" y="217023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95" name="Google Shape;1895;p8"/>
              <p:cNvSpPr/>
              <p:nvPr/>
            </p:nvSpPr>
            <p:spPr>
              <a:xfrm>
                <a:off x="11673365" y="4642181"/>
                <a:ext cx="329266" cy="563750"/>
              </a:xfrm>
              <a:custGeom>
                <a:rect b="b" l="l" r="r" t="t"/>
                <a:pathLst>
                  <a:path extrusionOk="0" h="563750" w="329266">
                    <a:moveTo>
                      <a:pt x="89052" y="395644"/>
                    </a:moveTo>
                    <a:cubicBezTo>
                      <a:pt x="67711" y="428338"/>
                      <a:pt x="36506" y="453445"/>
                      <a:pt x="10" y="467380"/>
                    </a:cubicBezTo>
                    <a:lnTo>
                      <a:pt x="10" y="563505"/>
                    </a:lnTo>
                    <a:cubicBezTo>
                      <a:pt x="6018" y="556959"/>
                      <a:pt x="12026" y="550324"/>
                      <a:pt x="17944" y="543509"/>
                    </a:cubicBezTo>
                    <a:cubicBezTo>
                      <a:pt x="38299" y="520195"/>
                      <a:pt x="58385" y="495536"/>
                      <a:pt x="78023" y="469263"/>
                    </a:cubicBezTo>
                    <a:cubicBezTo>
                      <a:pt x="81610" y="464537"/>
                      <a:pt x="85196" y="459695"/>
                      <a:pt x="88783" y="454737"/>
                    </a:cubicBezTo>
                    <a:cubicBezTo>
                      <a:pt x="100171" y="439071"/>
                      <a:pt x="111469" y="422877"/>
                      <a:pt x="122678" y="406135"/>
                    </a:cubicBezTo>
                    <a:lnTo>
                      <a:pt x="134514" y="388202"/>
                    </a:lnTo>
                    <a:cubicBezTo>
                      <a:pt x="152807" y="360108"/>
                      <a:pt x="170741" y="330607"/>
                      <a:pt x="188315" y="299698"/>
                    </a:cubicBezTo>
                    <a:cubicBezTo>
                      <a:pt x="197282" y="284006"/>
                      <a:pt x="206249" y="267955"/>
                      <a:pt x="215216" y="251725"/>
                    </a:cubicBezTo>
                    <a:cubicBezTo>
                      <a:pt x="218176" y="246345"/>
                      <a:pt x="221045" y="240875"/>
                      <a:pt x="224183" y="235405"/>
                    </a:cubicBezTo>
                    <a:cubicBezTo>
                      <a:pt x="230102" y="224107"/>
                      <a:pt x="236110" y="212540"/>
                      <a:pt x="242117" y="200972"/>
                    </a:cubicBezTo>
                    <a:cubicBezTo>
                      <a:pt x="249471" y="186446"/>
                      <a:pt x="256823" y="171829"/>
                      <a:pt x="263997" y="156945"/>
                    </a:cubicBezTo>
                    <a:cubicBezTo>
                      <a:pt x="278613" y="127058"/>
                      <a:pt x="292870" y="96212"/>
                      <a:pt x="306949" y="64406"/>
                    </a:cubicBezTo>
                    <a:cubicBezTo>
                      <a:pt x="309638" y="58488"/>
                      <a:pt x="312239" y="52480"/>
                      <a:pt x="314840" y="46472"/>
                    </a:cubicBezTo>
                    <a:cubicBezTo>
                      <a:pt x="319681" y="35443"/>
                      <a:pt x="324524" y="24413"/>
                      <a:pt x="329276" y="13204"/>
                    </a:cubicBezTo>
                    <a:lnTo>
                      <a:pt x="314481" y="-246"/>
                    </a:lnTo>
                    <a:cubicBezTo>
                      <a:pt x="249381" y="137190"/>
                      <a:pt x="174058" y="269524"/>
                      <a:pt x="89052" y="395644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896" name="Google Shape;1896;p8"/>
              <p:cNvSpPr/>
              <p:nvPr/>
            </p:nvSpPr>
            <p:spPr>
              <a:xfrm>
                <a:off x="11995009" y="4447598"/>
                <a:ext cx="78550" cy="190188"/>
              </a:xfrm>
              <a:custGeom>
                <a:rect b="b" l="l" r="r" t="t"/>
                <a:pathLst>
                  <a:path extrusionOk="0" h="190188" w="78550">
                    <a:moveTo>
                      <a:pt x="38209" y="93817"/>
                    </a:moveTo>
                    <a:cubicBezTo>
                      <a:pt x="25924" y="121704"/>
                      <a:pt x="13102" y="149412"/>
                      <a:pt x="10" y="177120"/>
                    </a:cubicBezTo>
                    <a:lnTo>
                      <a:pt x="14178" y="189943"/>
                    </a:lnTo>
                    <a:cubicBezTo>
                      <a:pt x="29960" y="152461"/>
                      <a:pt x="45473" y="114199"/>
                      <a:pt x="60626" y="75166"/>
                    </a:cubicBezTo>
                    <a:cubicBezTo>
                      <a:pt x="66635" y="59743"/>
                      <a:pt x="72553" y="44230"/>
                      <a:pt x="78560" y="28628"/>
                    </a:cubicBezTo>
                    <a:lnTo>
                      <a:pt x="78560" y="-246"/>
                    </a:lnTo>
                    <a:cubicBezTo>
                      <a:pt x="65469" y="31255"/>
                      <a:pt x="52018" y="62612"/>
                      <a:pt x="38209" y="93817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1897" name="Google Shape;1897;p8"/>
            <p:cNvSpPr/>
            <p:nvPr/>
          </p:nvSpPr>
          <p:spPr>
            <a:xfrm>
              <a:off x="1" y="2177475"/>
              <a:ext cx="12191999" cy="3403847"/>
            </a:xfrm>
            <a:custGeom>
              <a:rect b="b" l="l" r="r" t="t"/>
              <a:pathLst>
                <a:path extrusionOk="0" h="3455682" w="12191999">
                  <a:moveTo>
                    <a:pt x="8222721" y="6"/>
                  </a:moveTo>
                  <a:cubicBezTo>
                    <a:pt x="8599332" y="-1339"/>
                    <a:pt x="8939089" y="199699"/>
                    <a:pt x="9261989" y="614420"/>
                  </a:cubicBezTo>
                  <a:cubicBezTo>
                    <a:pt x="9536197" y="966551"/>
                    <a:pt x="9764137" y="1424224"/>
                    <a:pt x="9984723" y="1866921"/>
                  </a:cubicBezTo>
                  <a:cubicBezTo>
                    <a:pt x="10345642" y="2591808"/>
                    <a:pt x="10686386" y="3275985"/>
                    <a:pt x="11127380" y="3275985"/>
                  </a:cubicBezTo>
                  <a:lnTo>
                    <a:pt x="11132491" y="3275985"/>
                  </a:lnTo>
                  <a:cubicBezTo>
                    <a:pt x="11359623" y="3273205"/>
                    <a:pt x="11542907" y="3136011"/>
                    <a:pt x="11709512" y="2844227"/>
                  </a:cubicBezTo>
                  <a:cubicBezTo>
                    <a:pt x="11869214" y="2564459"/>
                    <a:pt x="11992689" y="2180674"/>
                    <a:pt x="12123337" y="1774382"/>
                  </a:cubicBezTo>
                  <a:cubicBezTo>
                    <a:pt x="12145215" y="1706350"/>
                    <a:pt x="12167365" y="1637843"/>
                    <a:pt x="12189782" y="1568860"/>
                  </a:cubicBezTo>
                  <a:lnTo>
                    <a:pt x="12191999" y="1569543"/>
                  </a:lnTo>
                  <a:lnTo>
                    <a:pt x="12191999" y="2153883"/>
                  </a:lnTo>
                  <a:lnTo>
                    <a:pt x="12122424" y="2355705"/>
                  </a:lnTo>
                  <a:cubicBezTo>
                    <a:pt x="12045711" y="2569453"/>
                    <a:pt x="11964421" y="2765811"/>
                    <a:pt x="11869662" y="2931655"/>
                  </a:cubicBezTo>
                  <a:cubicBezTo>
                    <a:pt x="11670596" y="3280378"/>
                    <a:pt x="11430282" y="3451737"/>
                    <a:pt x="11134373" y="3455323"/>
                  </a:cubicBezTo>
                  <a:lnTo>
                    <a:pt x="11126662" y="3455323"/>
                  </a:lnTo>
                  <a:cubicBezTo>
                    <a:pt x="10571519" y="3455323"/>
                    <a:pt x="10206116" y="2721828"/>
                    <a:pt x="9819373" y="1945471"/>
                  </a:cubicBezTo>
                  <a:cubicBezTo>
                    <a:pt x="9602822" y="1510665"/>
                    <a:pt x="9378828" y="1061063"/>
                    <a:pt x="9115648" y="723099"/>
                  </a:cubicBezTo>
                  <a:cubicBezTo>
                    <a:pt x="8831217" y="357248"/>
                    <a:pt x="8540061" y="179703"/>
                    <a:pt x="8226218" y="179703"/>
                  </a:cubicBezTo>
                  <a:lnTo>
                    <a:pt x="8223349" y="179703"/>
                  </a:lnTo>
                  <a:cubicBezTo>
                    <a:pt x="7649465" y="181676"/>
                    <a:pt x="7344589" y="867198"/>
                    <a:pt x="7023035" y="1592892"/>
                  </a:cubicBezTo>
                  <a:cubicBezTo>
                    <a:pt x="6826659" y="2035230"/>
                    <a:pt x="6623648" y="2492634"/>
                    <a:pt x="6342803" y="2844944"/>
                  </a:cubicBezTo>
                  <a:cubicBezTo>
                    <a:pt x="6015331" y="3255809"/>
                    <a:pt x="5631458" y="3455593"/>
                    <a:pt x="5169570" y="3455682"/>
                  </a:cubicBezTo>
                  <a:lnTo>
                    <a:pt x="5165446" y="3455682"/>
                  </a:lnTo>
                  <a:cubicBezTo>
                    <a:pt x="4719699" y="3454517"/>
                    <a:pt x="4396620" y="3145516"/>
                    <a:pt x="4084302" y="2846827"/>
                  </a:cubicBezTo>
                  <a:cubicBezTo>
                    <a:pt x="3763376" y="2539890"/>
                    <a:pt x="3460293" y="2249988"/>
                    <a:pt x="3050684" y="2307018"/>
                  </a:cubicBezTo>
                  <a:cubicBezTo>
                    <a:pt x="2728323" y="2351853"/>
                    <a:pt x="2524235" y="2572080"/>
                    <a:pt x="2308222" y="2805131"/>
                  </a:cubicBezTo>
                  <a:cubicBezTo>
                    <a:pt x="2070867" y="3061137"/>
                    <a:pt x="1801859" y="3351307"/>
                    <a:pt x="1341497" y="3430396"/>
                  </a:cubicBezTo>
                  <a:cubicBezTo>
                    <a:pt x="938680" y="3499598"/>
                    <a:pt x="503115" y="3389204"/>
                    <a:pt x="45135" y="3102217"/>
                  </a:cubicBezTo>
                  <a:lnTo>
                    <a:pt x="0" y="3071658"/>
                  </a:lnTo>
                  <a:lnTo>
                    <a:pt x="0" y="2852990"/>
                  </a:lnTo>
                  <a:lnTo>
                    <a:pt x="101483" y="2924065"/>
                  </a:lnTo>
                  <a:cubicBezTo>
                    <a:pt x="535288" y="3206210"/>
                    <a:pt x="940989" y="3317065"/>
                    <a:pt x="1309754" y="3253747"/>
                  </a:cubicBezTo>
                  <a:cubicBezTo>
                    <a:pt x="1708244" y="3185329"/>
                    <a:pt x="1944075" y="2930937"/>
                    <a:pt x="2172283" y="2684705"/>
                  </a:cubicBezTo>
                  <a:cubicBezTo>
                    <a:pt x="2400492" y="2438474"/>
                    <a:pt x="2636950" y="2183454"/>
                    <a:pt x="3024769" y="2129473"/>
                  </a:cubicBezTo>
                  <a:cubicBezTo>
                    <a:pt x="3523958" y="2059531"/>
                    <a:pt x="3874027" y="2394535"/>
                    <a:pt x="4212260" y="2718241"/>
                  </a:cubicBezTo>
                  <a:cubicBezTo>
                    <a:pt x="4511935" y="3004287"/>
                    <a:pt x="4795111" y="3274998"/>
                    <a:pt x="5165893" y="3275985"/>
                  </a:cubicBezTo>
                  <a:lnTo>
                    <a:pt x="5169480" y="3275985"/>
                  </a:lnTo>
                  <a:cubicBezTo>
                    <a:pt x="6075948" y="3275985"/>
                    <a:pt x="6471838" y="2383954"/>
                    <a:pt x="6854726" y="1521156"/>
                  </a:cubicBezTo>
                  <a:cubicBezTo>
                    <a:pt x="7026712" y="1133605"/>
                    <a:pt x="7189192" y="767485"/>
                    <a:pt x="7394714" y="487807"/>
                  </a:cubicBezTo>
                  <a:cubicBezTo>
                    <a:pt x="7635118" y="160693"/>
                    <a:pt x="7905829" y="1082"/>
                    <a:pt x="8222721" y="6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1898" name="Google Shape;1898;p8"/>
          <p:cNvSpPr txBox="1"/>
          <p:nvPr>
            <p:ph type="title"/>
          </p:nvPr>
        </p:nvSpPr>
        <p:spPr>
          <a:xfrm>
            <a:off x="4961300" y="1812575"/>
            <a:ext cx="65985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ldrich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9pPr>
          </a:lstStyle>
          <a:p/>
        </p:txBody>
      </p:sp>
      <p:sp>
        <p:nvSpPr>
          <p:cNvPr id="1899" name="Google Shape;1899;p8"/>
          <p:cNvSpPr txBox="1"/>
          <p:nvPr>
            <p:ph idx="1" type="body"/>
          </p:nvPr>
        </p:nvSpPr>
        <p:spPr>
          <a:xfrm>
            <a:off x="4961418" y="2584625"/>
            <a:ext cx="6598500" cy="3106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>
              <a:spcBef>
                <a:spcPts val="0"/>
              </a:spcBef>
              <a:spcAft>
                <a:spcPts val="0"/>
              </a:spcAft>
              <a:buSzPts val="1900"/>
              <a:buChar char="●"/>
              <a:defRPr/>
            </a:lvl1pPr>
            <a:lvl2pPr indent="-349250" lvl="1" marL="9144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 rtl="0"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/>
            </a:lvl9pPr>
          </a:lstStyle>
          <a:p/>
        </p:txBody>
      </p:sp>
      <p:grpSp>
        <p:nvGrpSpPr>
          <p:cNvPr id="1900" name="Google Shape;1900;p8"/>
          <p:cNvGrpSpPr/>
          <p:nvPr/>
        </p:nvGrpSpPr>
        <p:grpSpPr>
          <a:xfrm flipH="1">
            <a:off x="-1181110" y="517753"/>
            <a:ext cx="6233315" cy="6340113"/>
            <a:chOff x="-1322821" y="-545792"/>
            <a:chExt cx="7418847" cy="7545957"/>
          </a:xfrm>
        </p:grpSpPr>
        <p:grpSp>
          <p:nvGrpSpPr>
            <p:cNvPr id="1901" name="Google Shape;1901;p8"/>
            <p:cNvGrpSpPr/>
            <p:nvPr/>
          </p:nvGrpSpPr>
          <p:grpSpPr>
            <a:xfrm>
              <a:off x="-1322821" y="-545792"/>
              <a:ext cx="7418847" cy="7418847"/>
              <a:chOff x="563338" y="2416651"/>
              <a:chExt cx="3811769" cy="3811769"/>
            </a:xfrm>
          </p:grpSpPr>
          <p:sp>
            <p:nvSpPr>
              <p:cNvPr id="1902" name="Google Shape;1902;p8"/>
              <p:cNvSpPr/>
              <p:nvPr/>
            </p:nvSpPr>
            <p:spPr>
              <a:xfrm>
                <a:off x="1006882" y="2853886"/>
                <a:ext cx="2935083" cy="2935089"/>
              </a:xfrm>
              <a:custGeom>
                <a:rect b="b" l="l" r="r" t="t"/>
                <a:pathLst>
                  <a:path extrusionOk="0" h="2949838" w="2949832">
                    <a:moveTo>
                      <a:pt x="1474424" y="2949666"/>
                    </a:moveTo>
                    <a:cubicBezTo>
                      <a:pt x="659850" y="2949544"/>
                      <a:pt x="-393" y="2289102"/>
                      <a:pt x="-271" y="1474534"/>
                    </a:cubicBezTo>
                    <a:cubicBezTo>
                      <a:pt x="-154" y="659960"/>
                      <a:pt x="660288" y="-289"/>
                      <a:pt x="1474861" y="-167"/>
                    </a:cubicBezTo>
                    <a:cubicBezTo>
                      <a:pt x="2289435" y="-44"/>
                      <a:pt x="2949678" y="660397"/>
                      <a:pt x="2949562" y="1474971"/>
                    </a:cubicBezTo>
                    <a:cubicBezTo>
                      <a:pt x="2949503" y="1866147"/>
                      <a:pt x="2794046" y="2241280"/>
                      <a:pt x="2517398" y="2517841"/>
                    </a:cubicBezTo>
                    <a:cubicBezTo>
                      <a:pt x="2241368" y="2795300"/>
                      <a:pt x="1865803" y="2950798"/>
                      <a:pt x="1474424" y="2949666"/>
                    </a:cubicBezTo>
                    <a:close/>
                    <a:moveTo>
                      <a:pt x="1474424" y="17281"/>
                    </a:moveTo>
                    <a:cubicBezTo>
                      <a:pt x="670821" y="17281"/>
                      <a:pt x="17014" y="670855"/>
                      <a:pt x="17014" y="1474691"/>
                    </a:cubicBezTo>
                    <a:cubicBezTo>
                      <a:pt x="17014" y="2278528"/>
                      <a:pt x="670587" y="2932160"/>
                      <a:pt x="1474424" y="2932160"/>
                    </a:cubicBezTo>
                    <a:cubicBezTo>
                      <a:pt x="2278260" y="2932160"/>
                      <a:pt x="2931892" y="2278586"/>
                      <a:pt x="2931892" y="1474691"/>
                    </a:cubicBezTo>
                    <a:cubicBezTo>
                      <a:pt x="2931892" y="670796"/>
                      <a:pt x="2278085" y="17281"/>
                      <a:pt x="1474424" y="17281"/>
                    </a:cubicBezTo>
                    <a:close/>
                  </a:path>
                </a:pathLst>
              </a:custGeom>
              <a:solidFill>
                <a:srgbClr val="022B39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grpSp>
            <p:nvGrpSpPr>
              <p:cNvPr id="1903" name="Google Shape;1903;p8"/>
              <p:cNvGrpSpPr/>
              <p:nvPr/>
            </p:nvGrpSpPr>
            <p:grpSpPr>
              <a:xfrm rot="-4004204">
                <a:off x="1018398" y="2871711"/>
                <a:ext cx="2901649" cy="2901649"/>
                <a:chOff x="1225090" y="909059"/>
                <a:chExt cx="4619207" cy="4619207"/>
              </a:xfrm>
            </p:grpSpPr>
            <p:sp>
              <p:nvSpPr>
                <p:cNvPr id="1904" name="Google Shape;1904;p8"/>
                <p:cNvSpPr/>
                <p:nvPr/>
              </p:nvSpPr>
              <p:spPr>
                <a:xfrm rot="-4138533">
                  <a:off x="3521779" y="909696"/>
                  <a:ext cx="27569" cy="4618039"/>
                </a:xfrm>
                <a:custGeom>
                  <a:rect b="b" l="l" r="r" t="t"/>
                  <a:pathLst>
                    <a:path extrusionOk="0" h="2932384" w="17506">
                      <a:moveTo>
                        <a:pt x="0" y="0"/>
                      </a:moveTo>
                      <a:lnTo>
                        <a:pt x="17506" y="0"/>
                      </a:lnTo>
                      <a:lnTo>
                        <a:pt x="17506" y="2932385"/>
                      </a:lnTo>
                      <a:lnTo>
                        <a:pt x="0" y="2932385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905" name="Google Shape;1905;p8"/>
                <p:cNvSpPr/>
                <p:nvPr/>
              </p:nvSpPr>
              <p:spPr>
                <a:xfrm rot="-4138533">
                  <a:off x="1227652" y="3204013"/>
                  <a:ext cx="4618039" cy="27569"/>
                </a:xfrm>
                <a:custGeom>
                  <a:rect b="b" l="l" r="r" t="t"/>
                  <a:pathLst>
                    <a:path extrusionOk="0" h="17506" w="2932384">
                      <a:moveTo>
                        <a:pt x="0" y="0"/>
                      </a:moveTo>
                      <a:lnTo>
                        <a:pt x="2932384" y="0"/>
                      </a:lnTo>
                      <a:lnTo>
                        <a:pt x="2932384" y="17506"/>
                      </a:lnTo>
                      <a:lnTo>
                        <a:pt x="0" y="17506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906" name="Google Shape;1906;p8"/>
                <p:cNvSpPr/>
                <p:nvPr/>
              </p:nvSpPr>
              <p:spPr>
                <a:xfrm rot="-6837749">
                  <a:off x="1226417" y="3202908"/>
                  <a:ext cx="4620903" cy="27586"/>
                </a:xfrm>
                <a:custGeom>
                  <a:rect b="b" l="l" r="r" t="t"/>
                  <a:pathLst>
                    <a:path extrusionOk="0" h="17506" w="2932385">
                      <a:moveTo>
                        <a:pt x="-271" y="-167"/>
                      </a:moveTo>
                      <a:lnTo>
                        <a:pt x="2932114" y="-167"/>
                      </a:lnTo>
                      <a:lnTo>
                        <a:pt x="2932114" y="17339"/>
                      </a:lnTo>
                      <a:lnTo>
                        <a:pt x="-271" y="17339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907" name="Google Shape;1907;p8"/>
                <p:cNvSpPr/>
                <p:nvPr/>
              </p:nvSpPr>
              <p:spPr>
                <a:xfrm rot="-5487289">
                  <a:off x="1226115" y="3204872"/>
                  <a:ext cx="4619996" cy="27581"/>
                </a:xfrm>
                <a:custGeom>
                  <a:rect b="b" l="l" r="r" t="t"/>
                  <a:pathLst>
                    <a:path extrusionOk="0" h="17506" w="2932385">
                      <a:moveTo>
                        <a:pt x="-271" y="-167"/>
                      </a:moveTo>
                      <a:lnTo>
                        <a:pt x="2932114" y="-167"/>
                      </a:lnTo>
                      <a:lnTo>
                        <a:pt x="2932114" y="17339"/>
                      </a:lnTo>
                      <a:lnTo>
                        <a:pt x="-271" y="17339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908" name="Google Shape;1908;p8"/>
                <p:cNvSpPr/>
                <p:nvPr/>
              </p:nvSpPr>
              <p:spPr>
                <a:xfrm rot="-8192473">
                  <a:off x="1221339" y="3202828"/>
                  <a:ext cx="4625599" cy="27614"/>
                </a:xfrm>
                <a:custGeom>
                  <a:rect b="b" l="l" r="r" t="t"/>
                  <a:pathLst>
                    <a:path extrusionOk="0" h="17506" w="2932385">
                      <a:moveTo>
                        <a:pt x="-271" y="-167"/>
                      </a:moveTo>
                      <a:lnTo>
                        <a:pt x="2932114" y="-167"/>
                      </a:lnTo>
                      <a:lnTo>
                        <a:pt x="2932114" y="17340"/>
                      </a:lnTo>
                      <a:lnTo>
                        <a:pt x="-271" y="17340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909" name="Google Shape;1909;p8"/>
                <p:cNvSpPr/>
                <p:nvPr/>
              </p:nvSpPr>
              <p:spPr>
                <a:xfrm rot="-6837749">
                  <a:off x="3522869" y="908449"/>
                  <a:ext cx="27586" cy="4620903"/>
                </a:xfrm>
                <a:custGeom>
                  <a:rect b="b" l="l" r="r" t="t"/>
                  <a:pathLst>
                    <a:path extrusionOk="0" h="2932385" w="17506">
                      <a:moveTo>
                        <a:pt x="-271" y="-167"/>
                      </a:moveTo>
                      <a:lnTo>
                        <a:pt x="17236" y="-167"/>
                      </a:lnTo>
                      <a:lnTo>
                        <a:pt x="17236" y="2932219"/>
                      </a:lnTo>
                      <a:lnTo>
                        <a:pt x="-271" y="2932219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910" name="Google Shape;1910;p8"/>
                <p:cNvSpPr/>
                <p:nvPr/>
              </p:nvSpPr>
              <p:spPr>
                <a:xfrm rot="-8192473">
                  <a:off x="3522891" y="903370"/>
                  <a:ext cx="27614" cy="4625599"/>
                </a:xfrm>
                <a:custGeom>
                  <a:rect b="b" l="l" r="r" t="t"/>
                  <a:pathLst>
                    <a:path extrusionOk="0" h="2932385" w="17506">
                      <a:moveTo>
                        <a:pt x="-271" y="-167"/>
                      </a:moveTo>
                      <a:lnTo>
                        <a:pt x="17236" y="-167"/>
                      </a:lnTo>
                      <a:lnTo>
                        <a:pt x="17236" y="2932219"/>
                      </a:lnTo>
                      <a:lnTo>
                        <a:pt x="-271" y="2932219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911" name="Google Shape;1911;p8"/>
                <p:cNvSpPr/>
                <p:nvPr/>
              </p:nvSpPr>
              <p:spPr>
                <a:xfrm rot="-5487289">
                  <a:off x="3520903" y="908170"/>
                  <a:ext cx="27581" cy="4619996"/>
                </a:xfrm>
                <a:custGeom>
                  <a:rect b="b" l="l" r="r" t="t"/>
                  <a:pathLst>
                    <a:path extrusionOk="0" h="2932385" w="17506">
                      <a:moveTo>
                        <a:pt x="-271" y="-167"/>
                      </a:moveTo>
                      <a:lnTo>
                        <a:pt x="17236" y="-167"/>
                      </a:lnTo>
                      <a:lnTo>
                        <a:pt x="17236" y="2932219"/>
                      </a:lnTo>
                      <a:lnTo>
                        <a:pt x="-271" y="2932219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1912" name="Google Shape;1912;p8"/>
              <p:cNvGrpSpPr/>
              <p:nvPr/>
            </p:nvGrpSpPr>
            <p:grpSpPr>
              <a:xfrm>
                <a:off x="2313507" y="2766645"/>
                <a:ext cx="362700" cy="329770"/>
                <a:chOff x="5827769" y="3261698"/>
                <a:chExt cx="529876" cy="393520"/>
              </a:xfrm>
            </p:grpSpPr>
            <p:sp>
              <p:nvSpPr>
                <p:cNvPr id="1913" name="Google Shape;1913;p8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914" name="Google Shape;1914;p8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915" name="Google Shape;1915;p8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C27ABC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916" name="Google Shape;1916;p8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C27ABC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1917" name="Google Shape;1917;p8"/>
              <p:cNvGrpSpPr/>
              <p:nvPr/>
            </p:nvGrpSpPr>
            <p:grpSpPr>
              <a:xfrm>
                <a:off x="1771419" y="2870262"/>
                <a:ext cx="362700" cy="329770"/>
                <a:chOff x="5827769" y="3261698"/>
                <a:chExt cx="529876" cy="393520"/>
              </a:xfrm>
            </p:grpSpPr>
            <p:sp>
              <p:nvSpPr>
                <p:cNvPr id="1918" name="Google Shape;1918;p8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919" name="Google Shape;1919;p8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920" name="Google Shape;1920;p8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E78BB2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921" name="Google Shape;1921;p8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E78BB2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1922" name="Google Shape;1922;p8"/>
              <p:cNvGrpSpPr/>
              <p:nvPr/>
            </p:nvGrpSpPr>
            <p:grpSpPr>
              <a:xfrm>
                <a:off x="1288736" y="3169672"/>
                <a:ext cx="362700" cy="329770"/>
                <a:chOff x="5827769" y="3261698"/>
                <a:chExt cx="529876" cy="393520"/>
              </a:xfrm>
            </p:grpSpPr>
            <p:sp>
              <p:nvSpPr>
                <p:cNvPr id="1923" name="Google Shape;1923;p8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924" name="Google Shape;1924;p8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925" name="Google Shape;1925;p8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F1B9C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926" name="Google Shape;1926;p8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F1B9C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1927" name="Google Shape;1927;p8"/>
              <p:cNvGrpSpPr/>
              <p:nvPr/>
            </p:nvGrpSpPr>
            <p:grpSpPr>
              <a:xfrm>
                <a:off x="953933" y="3635002"/>
                <a:ext cx="362700" cy="329770"/>
                <a:chOff x="5827769" y="3261698"/>
                <a:chExt cx="529876" cy="393520"/>
              </a:xfrm>
            </p:grpSpPr>
            <p:sp>
              <p:nvSpPr>
                <p:cNvPr id="1928" name="Google Shape;1928;p8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929" name="Google Shape;1929;p8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930" name="Google Shape;1930;p8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EFD58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931" name="Google Shape;1931;p8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EFD58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1932" name="Google Shape;1932;p8"/>
              <p:cNvGrpSpPr/>
              <p:nvPr/>
            </p:nvGrpSpPr>
            <p:grpSpPr>
              <a:xfrm>
                <a:off x="843472" y="4204766"/>
                <a:ext cx="362700" cy="329770"/>
                <a:chOff x="5827769" y="3261698"/>
                <a:chExt cx="529876" cy="393520"/>
              </a:xfrm>
            </p:grpSpPr>
            <p:sp>
              <p:nvSpPr>
                <p:cNvPr id="1933" name="Google Shape;1933;p8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934" name="Google Shape;1934;p8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935" name="Google Shape;1935;p8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7DD5A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936" name="Google Shape;1936;p8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7DD5A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1937" name="Google Shape;1937;p8"/>
              <p:cNvGrpSpPr/>
              <p:nvPr/>
            </p:nvGrpSpPr>
            <p:grpSpPr>
              <a:xfrm>
                <a:off x="947093" y="4746850"/>
                <a:ext cx="362700" cy="329770"/>
                <a:chOff x="5827769" y="3261698"/>
                <a:chExt cx="529876" cy="393520"/>
              </a:xfrm>
            </p:grpSpPr>
            <p:sp>
              <p:nvSpPr>
                <p:cNvPr id="1938" name="Google Shape;1938;p8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939" name="Google Shape;1939;p8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940" name="Google Shape;1940;p8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8DE4E2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941" name="Google Shape;1941;p8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8DE4E2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1942" name="Google Shape;1942;p8"/>
              <p:cNvGrpSpPr/>
              <p:nvPr/>
            </p:nvGrpSpPr>
            <p:grpSpPr>
              <a:xfrm>
                <a:off x="1253001" y="5217084"/>
                <a:ext cx="362700" cy="329770"/>
                <a:chOff x="5827769" y="3261698"/>
                <a:chExt cx="529876" cy="393520"/>
              </a:xfrm>
            </p:grpSpPr>
            <p:sp>
              <p:nvSpPr>
                <p:cNvPr id="1943" name="Google Shape;1943;p8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944" name="Google Shape;1944;p8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945" name="Google Shape;1945;p8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3DC3C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946" name="Google Shape;1946;p8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3DC3C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1947" name="Google Shape;1947;p8"/>
              <p:cNvGrpSpPr/>
              <p:nvPr/>
            </p:nvGrpSpPr>
            <p:grpSpPr>
              <a:xfrm>
                <a:off x="1712270" y="5539216"/>
                <a:ext cx="362700" cy="329770"/>
                <a:chOff x="5827769" y="3261698"/>
                <a:chExt cx="529876" cy="393520"/>
              </a:xfrm>
            </p:grpSpPr>
            <p:sp>
              <p:nvSpPr>
                <p:cNvPr id="1948" name="Google Shape;1948;p8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949" name="Google Shape;1949;p8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950" name="Google Shape;1950;p8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00B8D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951" name="Google Shape;1951;p8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00B8D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1952" name="Google Shape;1952;p8"/>
              <p:cNvGrpSpPr/>
              <p:nvPr/>
            </p:nvGrpSpPr>
            <p:grpSpPr>
              <a:xfrm>
                <a:off x="2269249" y="5662021"/>
                <a:ext cx="362700" cy="329770"/>
                <a:chOff x="5827769" y="3261698"/>
                <a:chExt cx="529876" cy="393520"/>
              </a:xfrm>
            </p:grpSpPr>
            <p:sp>
              <p:nvSpPr>
                <p:cNvPr id="1953" name="Google Shape;1953;p8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954" name="Google Shape;1954;p8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955" name="Google Shape;1955;p8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989DDA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956" name="Google Shape;1956;p8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989DDA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1957" name="Google Shape;1957;p8"/>
              <p:cNvGrpSpPr/>
              <p:nvPr/>
            </p:nvGrpSpPr>
            <p:grpSpPr>
              <a:xfrm flipH="1">
                <a:off x="2858594" y="2889231"/>
                <a:ext cx="362700" cy="329770"/>
                <a:chOff x="5827769" y="3261698"/>
                <a:chExt cx="529876" cy="393520"/>
              </a:xfrm>
            </p:grpSpPr>
            <p:sp>
              <p:nvSpPr>
                <p:cNvPr id="1958" name="Google Shape;1958;p8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959" name="Google Shape;1959;p8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960" name="Google Shape;1960;p8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989DDA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961" name="Google Shape;1961;p8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989DDA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1962" name="Google Shape;1962;p8"/>
              <p:cNvGrpSpPr/>
              <p:nvPr/>
            </p:nvGrpSpPr>
            <p:grpSpPr>
              <a:xfrm flipH="1">
                <a:off x="3330530" y="3205301"/>
                <a:ext cx="362700" cy="329770"/>
                <a:chOff x="5827769" y="3261698"/>
                <a:chExt cx="529876" cy="393520"/>
              </a:xfrm>
            </p:grpSpPr>
            <p:sp>
              <p:nvSpPr>
                <p:cNvPr id="1963" name="Google Shape;1963;p8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964" name="Google Shape;1964;p8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965" name="Google Shape;1965;p8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3DC3C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966" name="Google Shape;1966;p8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3DC3C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1967" name="Google Shape;1967;p8"/>
              <p:cNvGrpSpPr/>
              <p:nvPr/>
            </p:nvGrpSpPr>
            <p:grpSpPr>
              <a:xfrm flipH="1">
                <a:off x="3648891" y="3682034"/>
                <a:ext cx="362700" cy="329770"/>
                <a:chOff x="5827769" y="3261698"/>
                <a:chExt cx="529876" cy="393520"/>
              </a:xfrm>
            </p:grpSpPr>
            <p:sp>
              <p:nvSpPr>
                <p:cNvPr id="1968" name="Google Shape;1968;p8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969" name="Google Shape;1969;p8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970" name="Google Shape;1970;p8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7DD5A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971" name="Google Shape;1971;p8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7DD5A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1972" name="Google Shape;1972;p8"/>
              <p:cNvGrpSpPr/>
              <p:nvPr/>
            </p:nvGrpSpPr>
            <p:grpSpPr>
              <a:xfrm flipH="1">
                <a:off x="3739404" y="4255301"/>
                <a:ext cx="362700" cy="329770"/>
                <a:chOff x="5827769" y="3261698"/>
                <a:chExt cx="529876" cy="393520"/>
              </a:xfrm>
            </p:grpSpPr>
            <p:sp>
              <p:nvSpPr>
                <p:cNvPr id="1973" name="Google Shape;1973;p8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974" name="Google Shape;1974;p8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975" name="Google Shape;1975;p8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EFD58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976" name="Google Shape;1976;p8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EFD58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1977" name="Google Shape;1977;p8"/>
              <p:cNvGrpSpPr/>
              <p:nvPr/>
            </p:nvGrpSpPr>
            <p:grpSpPr>
              <a:xfrm flipH="1">
                <a:off x="3616926" y="4793444"/>
                <a:ext cx="362700" cy="329770"/>
                <a:chOff x="5827769" y="3261698"/>
                <a:chExt cx="529876" cy="393520"/>
              </a:xfrm>
            </p:grpSpPr>
            <p:sp>
              <p:nvSpPr>
                <p:cNvPr id="1978" name="Google Shape;1978;p8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979" name="Google Shape;1979;p8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980" name="Google Shape;1980;p8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F1B9C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981" name="Google Shape;1981;p8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F1B9C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1982" name="Google Shape;1982;p8"/>
              <p:cNvGrpSpPr/>
              <p:nvPr/>
            </p:nvGrpSpPr>
            <p:grpSpPr>
              <a:xfrm flipH="1">
                <a:off x="3294796" y="5252713"/>
                <a:ext cx="362700" cy="329770"/>
                <a:chOff x="5827769" y="3261698"/>
                <a:chExt cx="529876" cy="393520"/>
              </a:xfrm>
            </p:grpSpPr>
            <p:sp>
              <p:nvSpPr>
                <p:cNvPr id="1983" name="Google Shape;1983;p8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984" name="Google Shape;1984;p8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985" name="Google Shape;1985;p8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E78BB2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986" name="Google Shape;1986;p8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E78BB2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1987" name="Google Shape;1987;p8"/>
              <p:cNvGrpSpPr/>
              <p:nvPr/>
            </p:nvGrpSpPr>
            <p:grpSpPr>
              <a:xfrm flipH="1">
                <a:off x="2824566" y="5558618"/>
                <a:ext cx="362700" cy="329770"/>
                <a:chOff x="5827769" y="3261698"/>
                <a:chExt cx="529876" cy="393520"/>
              </a:xfrm>
            </p:grpSpPr>
            <p:sp>
              <p:nvSpPr>
                <p:cNvPr id="1988" name="Google Shape;1988;p8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989" name="Google Shape;1989;p8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990" name="Google Shape;1990;p8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C27ABC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991" name="Google Shape;1991;p8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C27ABC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</p:grpSp>
        <p:sp>
          <p:nvSpPr>
            <p:cNvPr id="1992" name="Google Shape;1992;p8"/>
            <p:cNvSpPr/>
            <p:nvPr/>
          </p:nvSpPr>
          <p:spPr>
            <a:xfrm>
              <a:off x="291113" y="1109101"/>
              <a:ext cx="4190436" cy="4106462"/>
            </a:xfrm>
            <a:custGeom>
              <a:rect b="b" l="l" r="r" t="t"/>
              <a:pathLst>
                <a:path extrusionOk="0" h="1860232" w="1860349">
                  <a:moveTo>
                    <a:pt x="929846" y="1860066"/>
                  </a:moveTo>
                  <a:cubicBezTo>
                    <a:pt x="417024" y="1860066"/>
                    <a:pt x="-271" y="1442830"/>
                    <a:pt x="-271" y="929950"/>
                  </a:cubicBezTo>
                  <a:cubicBezTo>
                    <a:pt x="-271" y="417070"/>
                    <a:pt x="417024" y="-167"/>
                    <a:pt x="929846" y="-167"/>
                  </a:cubicBezTo>
                  <a:cubicBezTo>
                    <a:pt x="1442667" y="-167"/>
                    <a:pt x="1860078" y="417070"/>
                    <a:pt x="1860078" y="929950"/>
                  </a:cubicBezTo>
                  <a:cubicBezTo>
                    <a:pt x="1860078" y="1442830"/>
                    <a:pt x="1442725" y="1860066"/>
                    <a:pt x="929846" y="1860066"/>
                  </a:cubicBezTo>
                  <a:close/>
                  <a:moveTo>
                    <a:pt x="929846" y="17340"/>
                  </a:moveTo>
                  <a:cubicBezTo>
                    <a:pt x="426652" y="17340"/>
                    <a:pt x="17236" y="426757"/>
                    <a:pt x="17236" y="929950"/>
                  </a:cubicBezTo>
                  <a:cubicBezTo>
                    <a:pt x="17236" y="1433143"/>
                    <a:pt x="426652" y="1842560"/>
                    <a:pt x="929846" y="1842560"/>
                  </a:cubicBezTo>
                  <a:cubicBezTo>
                    <a:pt x="1433038" y="1842560"/>
                    <a:pt x="1842572" y="1433201"/>
                    <a:pt x="1842572" y="929950"/>
                  </a:cubicBezTo>
                  <a:cubicBezTo>
                    <a:pt x="1842572" y="426698"/>
                    <a:pt x="1433097" y="17340"/>
                    <a:pt x="929846" y="17340"/>
                  </a:cubicBezTo>
                  <a:close/>
                </a:path>
              </a:pathLst>
            </a:custGeom>
            <a:solidFill>
              <a:srgbClr val="022B39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1993" name="Google Shape;1993;p8"/>
            <p:cNvGrpSpPr/>
            <p:nvPr/>
          </p:nvGrpSpPr>
          <p:grpSpPr>
            <a:xfrm>
              <a:off x="1109157" y="2941998"/>
              <a:ext cx="2538755" cy="4058167"/>
              <a:chOff x="4244107" y="3277890"/>
              <a:chExt cx="1196679" cy="1912876"/>
            </a:xfrm>
          </p:grpSpPr>
          <p:sp>
            <p:nvSpPr>
              <p:cNvPr id="1994" name="Google Shape;1994;p8"/>
              <p:cNvSpPr/>
              <p:nvPr/>
            </p:nvSpPr>
            <p:spPr>
              <a:xfrm>
                <a:off x="4707521" y="3277890"/>
                <a:ext cx="262704" cy="262318"/>
              </a:xfrm>
              <a:custGeom>
                <a:rect b="b" l="l" r="r" t="t"/>
                <a:pathLst>
                  <a:path extrusionOk="0" h="647700" w="648652">
                    <a:moveTo>
                      <a:pt x="323850" y="438150"/>
                    </a:moveTo>
                    <a:cubicBezTo>
                      <a:pt x="260985" y="438150"/>
                      <a:pt x="209550" y="386715"/>
                      <a:pt x="209550" y="323850"/>
                    </a:cubicBezTo>
                    <a:cubicBezTo>
                      <a:pt x="209550" y="260985"/>
                      <a:pt x="260985" y="209550"/>
                      <a:pt x="323850" y="209550"/>
                    </a:cubicBezTo>
                    <a:cubicBezTo>
                      <a:pt x="386715" y="209550"/>
                      <a:pt x="438150" y="260985"/>
                      <a:pt x="438150" y="323850"/>
                    </a:cubicBezTo>
                    <a:cubicBezTo>
                      <a:pt x="438150" y="386715"/>
                      <a:pt x="386715" y="438150"/>
                      <a:pt x="323850" y="438150"/>
                    </a:cubicBezTo>
                    <a:close/>
                    <a:moveTo>
                      <a:pt x="581025" y="252413"/>
                    </a:moveTo>
                    <a:cubicBezTo>
                      <a:pt x="575310" y="231458"/>
                      <a:pt x="566738" y="211455"/>
                      <a:pt x="556260" y="193358"/>
                    </a:cubicBezTo>
                    <a:lnTo>
                      <a:pt x="580073" y="121920"/>
                    </a:lnTo>
                    <a:lnTo>
                      <a:pt x="525780" y="67628"/>
                    </a:lnTo>
                    <a:lnTo>
                      <a:pt x="454343" y="91440"/>
                    </a:lnTo>
                    <a:cubicBezTo>
                      <a:pt x="435293" y="80963"/>
                      <a:pt x="415290" y="72390"/>
                      <a:pt x="394335" y="66675"/>
                    </a:cubicBezTo>
                    <a:lnTo>
                      <a:pt x="361950" y="0"/>
                    </a:lnTo>
                    <a:lnTo>
                      <a:pt x="285750" y="0"/>
                    </a:lnTo>
                    <a:lnTo>
                      <a:pt x="252413" y="66675"/>
                    </a:lnTo>
                    <a:cubicBezTo>
                      <a:pt x="231458" y="72390"/>
                      <a:pt x="211455" y="80963"/>
                      <a:pt x="193358" y="91440"/>
                    </a:cubicBezTo>
                    <a:lnTo>
                      <a:pt x="121920" y="67628"/>
                    </a:lnTo>
                    <a:lnTo>
                      <a:pt x="67628" y="121920"/>
                    </a:lnTo>
                    <a:lnTo>
                      <a:pt x="91440" y="193358"/>
                    </a:lnTo>
                    <a:cubicBezTo>
                      <a:pt x="80963" y="212408"/>
                      <a:pt x="72390" y="232410"/>
                      <a:pt x="66675" y="253365"/>
                    </a:cubicBezTo>
                    <a:lnTo>
                      <a:pt x="0" y="285750"/>
                    </a:lnTo>
                    <a:lnTo>
                      <a:pt x="0" y="361950"/>
                    </a:lnTo>
                    <a:lnTo>
                      <a:pt x="66675" y="395288"/>
                    </a:lnTo>
                    <a:cubicBezTo>
                      <a:pt x="72390" y="416243"/>
                      <a:pt x="80963" y="436245"/>
                      <a:pt x="91440" y="454343"/>
                    </a:cubicBezTo>
                    <a:lnTo>
                      <a:pt x="67628" y="525780"/>
                    </a:lnTo>
                    <a:lnTo>
                      <a:pt x="121920" y="580073"/>
                    </a:lnTo>
                    <a:lnTo>
                      <a:pt x="193358" y="556260"/>
                    </a:lnTo>
                    <a:cubicBezTo>
                      <a:pt x="212408" y="566738"/>
                      <a:pt x="232410" y="575310"/>
                      <a:pt x="253365" y="581025"/>
                    </a:cubicBezTo>
                    <a:lnTo>
                      <a:pt x="286703" y="647700"/>
                    </a:lnTo>
                    <a:lnTo>
                      <a:pt x="362903" y="647700"/>
                    </a:lnTo>
                    <a:lnTo>
                      <a:pt x="396240" y="581025"/>
                    </a:lnTo>
                    <a:cubicBezTo>
                      <a:pt x="417195" y="575310"/>
                      <a:pt x="437198" y="566738"/>
                      <a:pt x="455295" y="556260"/>
                    </a:cubicBezTo>
                    <a:lnTo>
                      <a:pt x="526733" y="580073"/>
                    </a:lnTo>
                    <a:lnTo>
                      <a:pt x="581025" y="525780"/>
                    </a:lnTo>
                    <a:lnTo>
                      <a:pt x="557213" y="454343"/>
                    </a:lnTo>
                    <a:cubicBezTo>
                      <a:pt x="567690" y="435293"/>
                      <a:pt x="576263" y="415290"/>
                      <a:pt x="581978" y="394335"/>
                    </a:cubicBezTo>
                    <a:lnTo>
                      <a:pt x="648653" y="360998"/>
                    </a:lnTo>
                    <a:lnTo>
                      <a:pt x="648653" y="284798"/>
                    </a:lnTo>
                    <a:lnTo>
                      <a:pt x="581025" y="252413"/>
                    </a:lnTo>
                    <a:close/>
                  </a:path>
                </a:pathLst>
              </a:custGeom>
              <a:solidFill>
                <a:srgbClr val="59595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grpSp>
            <p:nvGrpSpPr>
              <p:cNvPr id="1995" name="Google Shape;1995;p8"/>
              <p:cNvGrpSpPr/>
              <p:nvPr/>
            </p:nvGrpSpPr>
            <p:grpSpPr>
              <a:xfrm>
                <a:off x="4244107" y="3389095"/>
                <a:ext cx="1196679" cy="1801671"/>
                <a:chOff x="9628189" y="3549300"/>
                <a:chExt cx="1196679" cy="1801671"/>
              </a:xfrm>
            </p:grpSpPr>
            <p:sp>
              <p:nvSpPr>
                <p:cNvPr id="1996" name="Google Shape;1996;p8"/>
                <p:cNvSpPr/>
                <p:nvPr/>
              </p:nvSpPr>
              <p:spPr>
                <a:xfrm rot="-4364553">
                  <a:off x="9023276" y="4398956"/>
                  <a:ext cx="1861672" cy="102359"/>
                </a:xfrm>
                <a:custGeom>
                  <a:rect b="b" l="l" r="r" t="t"/>
                  <a:pathLst>
                    <a:path extrusionOk="0" h="46683" w="2103979">
                      <a:moveTo>
                        <a:pt x="-271" y="-167"/>
                      </a:moveTo>
                      <a:lnTo>
                        <a:pt x="2103709" y="-167"/>
                      </a:lnTo>
                      <a:lnTo>
                        <a:pt x="2103709" y="46517"/>
                      </a:lnTo>
                      <a:lnTo>
                        <a:pt x="-271" y="46517"/>
                      </a:lnTo>
                      <a:close/>
                    </a:path>
                  </a:pathLst>
                </a:custGeom>
                <a:solidFill>
                  <a:srgbClr val="99999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498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1997" name="Google Shape;1997;p8"/>
                <p:cNvSpPr/>
                <p:nvPr/>
              </p:nvSpPr>
              <p:spPr>
                <a:xfrm rot="-803187">
                  <a:off x="10447779" y="3519339"/>
                  <a:ext cx="102332" cy="1861672"/>
                </a:xfrm>
                <a:custGeom>
                  <a:rect b="b" l="l" r="r" t="t"/>
                  <a:pathLst>
                    <a:path extrusionOk="0" h="2103979" w="46683">
                      <a:moveTo>
                        <a:pt x="-271" y="-167"/>
                      </a:moveTo>
                      <a:lnTo>
                        <a:pt x="46413" y="-167"/>
                      </a:lnTo>
                      <a:lnTo>
                        <a:pt x="46413" y="2103813"/>
                      </a:lnTo>
                      <a:lnTo>
                        <a:pt x="-271" y="2103813"/>
                      </a:lnTo>
                      <a:close/>
                    </a:path>
                  </a:pathLst>
                </a:custGeom>
                <a:solidFill>
                  <a:srgbClr val="99999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498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sp>
            <p:nvSpPr>
              <p:cNvPr id="1998" name="Google Shape;1998;p8"/>
              <p:cNvSpPr/>
              <p:nvPr/>
            </p:nvSpPr>
            <p:spPr>
              <a:xfrm>
                <a:off x="4775718" y="3345895"/>
                <a:ext cx="126300" cy="126300"/>
              </a:xfrm>
              <a:prstGeom prst="ellipse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498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400"/>
                  <a:buFont typeface="Arial"/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1999" name="Google Shape;1999;p8"/>
          <p:cNvGrpSpPr/>
          <p:nvPr/>
        </p:nvGrpSpPr>
        <p:grpSpPr>
          <a:xfrm flipH="1">
            <a:off x="780516" y="2921003"/>
            <a:ext cx="3746869" cy="3936963"/>
            <a:chOff x="-2738032" y="-4257501"/>
            <a:chExt cx="9954489" cy="10459519"/>
          </a:xfrm>
        </p:grpSpPr>
        <p:sp>
          <p:nvSpPr>
            <p:cNvPr id="2000" name="Google Shape;2000;p8"/>
            <p:cNvSpPr/>
            <p:nvPr/>
          </p:nvSpPr>
          <p:spPr>
            <a:xfrm>
              <a:off x="-2738032" y="1700056"/>
              <a:ext cx="9954489" cy="4498566"/>
            </a:xfrm>
            <a:custGeom>
              <a:rect b="b" l="l" r="r" t="t"/>
              <a:pathLst>
                <a:path extrusionOk="0" h="1856993" w="4109180">
                  <a:moveTo>
                    <a:pt x="690" y="1857041"/>
                  </a:moveTo>
                  <a:cubicBezTo>
                    <a:pt x="115342" y="1698945"/>
                    <a:pt x="215479" y="1530809"/>
                    <a:pt x="299870" y="1354692"/>
                  </a:cubicBezTo>
                  <a:cubicBezTo>
                    <a:pt x="552188" y="827865"/>
                    <a:pt x="612576" y="334279"/>
                    <a:pt x="621625" y="47"/>
                  </a:cubicBezTo>
                  <a:lnTo>
                    <a:pt x="3494746" y="47"/>
                  </a:lnTo>
                  <a:cubicBezTo>
                    <a:pt x="3501699" y="327326"/>
                    <a:pt x="3557897" y="815291"/>
                    <a:pt x="3805070" y="1337738"/>
                  </a:cubicBezTo>
                  <a:cubicBezTo>
                    <a:pt x="3890424" y="1518103"/>
                    <a:pt x="3992465" y="1690077"/>
                    <a:pt x="4109870" y="185142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001" name="Google Shape;2001;p8"/>
            <p:cNvSpPr/>
            <p:nvPr/>
          </p:nvSpPr>
          <p:spPr>
            <a:xfrm>
              <a:off x="-1752883" y="1700056"/>
              <a:ext cx="7952561" cy="4498566"/>
            </a:xfrm>
            <a:custGeom>
              <a:rect b="b" l="l" r="r" t="t"/>
              <a:pathLst>
                <a:path extrusionOk="0" h="1856993" w="3282791">
                  <a:moveTo>
                    <a:pt x="690" y="1857041"/>
                  </a:moveTo>
                  <a:cubicBezTo>
                    <a:pt x="93616" y="1696230"/>
                    <a:pt x="173531" y="1528247"/>
                    <a:pt x="239673" y="1354692"/>
                  </a:cubicBezTo>
                  <a:cubicBezTo>
                    <a:pt x="441317" y="827865"/>
                    <a:pt x="489513" y="334279"/>
                    <a:pt x="496848" y="47"/>
                  </a:cubicBezTo>
                  <a:lnTo>
                    <a:pt x="2792372" y="47"/>
                  </a:lnTo>
                  <a:cubicBezTo>
                    <a:pt x="2797897" y="327326"/>
                    <a:pt x="2842760" y="815291"/>
                    <a:pt x="3040022" y="1337738"/>
                  </a:cubicBezTo>
                  <a:cubicBezTo>
                    <a:pt x="3106878" y="1515379"/>
                    <a:pt x="3188317" y="1687191"/>
                    <a:pt x="3283481" y="185142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002" name="Google Shape;2002;p8"/>
            <p:cNvSpPr/>
            <p:nvPr/>
          </p:nvSpPr>
          <p:spPr>
            <a:xfrm>
              <a:off x="-864910" y="1700056"/>
              <a:ext cx="6165224" cy="4498566"/>
            </a:xfrm>
            <a:custGeom>
              <a:rect b="b" l="l" r="r" t="t"/>
              <a:pathLst>
                <a:path extrusionOk="0" h="1856993" w="2544984">
                  <a:moveTo>
                    <a:pt x="690" y="1857041"/>
                  </a:moveTo>
                  <a:cubicBezTo>
                    <a:pt x="73547" y="1693897"/>
                    <a:pt x="135440" y="1526075"/>
                    <a:pt x="185951" y="1354692"/>
                  </a:cubicBezTo>
                  <a:cubicBezTo>
                    <a:pt x="342256" y="827865"/>
                    <a:pt x="379594" y="334279"/>
                    <a:pt x="385214" y="47"/>
                  </a:cubicBezTo>
                  <a:lnTo>
                    <a:pt x="2164675" y="47"/>
                  </a:lnTo>
                  <a:cubicBezTo>
                    <a:pt x="2168961" y="327326"/>
                    <a:pt x="2203823" y="815291"/>
                    <a:pt x="2356889" y="1337738"/>
                  </a:cubicBezTo>
                  <a:cubicBezTo>
                    <a:pt x="2407876" y="1513122"/>
                    <a:pt x="2470961" y="1684762"/>
                    <a:pt x="2545675" y="185142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003" name="Google Shape;2003;p8"/>
            <p:cNvSpPr/>
            <p:nvPr/>
          </p:nvSpPr>
          <p:spPr>
            <a:xfrm>
              <a:off x="119087" y="1700056"/>
              <a:ext cx="4197907" cy="4498566"/>
            </a:xfrm>
            <a:custGeom>
              <a:rect b="b" l="l" r="r" t="t"/>
              <a:pathLst>
                <a:path extrusionOk="0" h="1856993" w="1732882">
                  <a:moveTo>
                    <a:pt x="690" y="1857041"/>
                  </a:moveTo>
                  <a:cubicBezTo>
                    <a:pt x="43457" y="1717023"/>
                    <a:pt x="87367" y="1550050"/>
                    <a:pt x="126801" y="1354692"/>
                  </a:cubicBezTo>
                  <a:cubicBezTo>
                    <a:pt x="233290" y="827865"/>
                    <a:pt x="258722" y="334279"/>
                    <a:pt x="262532" y="47"/>
                  </a:cubicBezTo>
                  <a:lnTo>
                    <a:pt x="1474112" y="47"/>
                  </a:lnTo>
                  <a:cubicBezTo>
                    <a:pt x="1477065" y="327326"/>
                    <a:pt x="1500782" y="815291"/>
                    <a:pt x="1604985" y="1337738"/>
                  </a:cubicBezTo>
                  <a:cubicBezTo>
                    <a:pt x="1639190" y="1511016"/>
                    <a:pt x="1682100" y="1682466"/>
                    <a:pt x="1733573" y="185142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004" name="Google Shape;2004;p8"/>
            <p:cNvSpPr/>
            <p:nvPr/>
          </p:nvSpPr>
          <p:spPr>
            <a:xfrm>
              <a:off x="1146246" y="1700056"/>
              <a:ext cx="2186982" cy="4498566"/>
            </a:xfrm>
            <a:custGeom>
              <a:rect b="b" l="l" r="r" t="t"/>
              <a:pathLst>
                <a:path extrusionOk="0" h="1856993" w="902779">
                  <a:moveTo>
                    <a:pt x="690" y="1857041"/>
                  </a:moveTo>
                  <a:cubicBezTo>
                    <a:pt x="22978" y="1717023"/>
                    <a:pt x="45838" y="1550050"/>
                    <a:pt x="66412" y="1354692"/>
                  </a:cubicBezTo>
                  <a:cubicBezTo>
                    <a:pt x="121848" y="827865"/>
                    <a:pt x="135088" y="334279"/>
                    <a:pt x="137088" y="47"/>
                  </a:cubicBezTo>
                  <a:lnTo>
                    <a:pt x="768595" y="47"/>
                  </a:lnTo>
                  <a:cubicBezTo>
                    <a:pt x="770119" y="327326"/>
                    <a:pt x="782502" y="815291"/>
                    <a:pt x="836794" y="1337738"/>
                  </a:cubicBezTo>
                  <a:cubicBezTo>
                    <a:pt x="857654" y="1538810"/>
                    <a:pt x="881085" y="1709213"/>
                    <a:pt x="903469" y="185142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005" name="Google Shape;2005;p8"/>
            <p:cNvSpPr/>
            <p:nvPr/>
          </p:nvSpPr>
          <p:spPr>
            <a:xfrm>
              <a:off x="2055684" y="1699826"/>
              <a:ext cx="369419" cy="4490261"/>
            </a:xfrm>
            <a:custGeom>
              <a:rect b="b" l="l" r="r" t="t"/>
              <a:pathLst>
                <a:path extrusionOk="0" h="1853565" w="152495">
                  <a:moveTo>
                    <a:pt x="0" y="0"/>
                  </a:moveTo>
                  <a:lnTo>
                    <a:pt x="152495" y="0"/>
                  </a:lnTo>
                  <a:lnTo>
                    <a:pt x="152495" y="1853565"/>
                  </a:lnTo>
                  <a:lnTo>
                    <a:pt x="0" y="1853565"/>
                  </a:lnTo>
                  <a:close/>
                </a:path>
              </a:pathLst>
            </a:custGeom>
            <a:solidFill>
              <a:srgbClr val="F3F5F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2006" name="Google Shape;2006;p8"/>
            <p:cNvGrpSpPr/>
            <p:nvPr/>
          </p:nvGrpSpPr>
          <p:grpSpPr>
            <a:xfrm>
              <a:off x="-2489100" y="-4257501"/>
              <a:ext cx="9458950" cy="6504111"/>
              <a:chOff x="4146327" y="1266920"/>
              <a:chExt cx="3903334" cy="2683989"/>
            </a:xfrm>
          </p:grpSpPr>
          <p:sp>
            <p:nvSpPr>
              <p:cNvPr id="2007" name="Google Shape;2007;p8"/>
              <p:cNvSpPr/>
              <p:nvPr/>
            </p:nvSpPr>
            <p:spPr>
              <a:xfrm>
                <a:off x="6096995" y="1267429"/>
                <a:ext cx="528351" cy="233233"/>
              </a:xfrm>
              <a:custGeom>
                <a:rect b="b" l="l" r="r" t="t"/>
                <a:pathLst>
                  <a:path extrusionOk="0" h="233233" w="528351">
                    <a:moveTo>
                      <a:pt x="157376" y="173083"/>
                    </a:moveTo>
                    <a:cubicBezTo>
                      <a:pt x="147280" y="188418"/>
                      <a:pt x="122229" y="209849"/>
                      <a:pt x="137374" y="220708"/>
                    </a:cubicBezTo>
                    <a:cubicBezTo>
                      <a:pt x="153357" y="229864"/>
                      <a:pt x="171664" y="234136"/>
                      <a:pt x="190047" y="232995"/>
                    </a:cubicBezTo>
                    <a:cubicBezTo>
                      <a:pt x="314167" y="234581"/>
                      <a:pt x="434639" y="191016"/>
                      <a:pt x="529042" y="110408"/>
                    </a:cubicBezTo>
                    <a:lnTo>
                      <a:pt x="335494" y="122314"/>
                    </a:lnTo>
                    <a:lnTo>
                      <a:pt x="433125" y="18206"/>
                    </a:lnTo>
                    <a:lnTo>
                      <a:pt x="234338" y="73070"/>
                    </a:lnTo>
                    <a:cubicBezTo>
                      <a:pt x="213383" y="78880"/>
                      <a:pt x="184713" y="81357"/>
                      <a:pt x="175855" y="61450"/>
                    </a:cubicBezTo>
                    <a:cubicBezTo>
                      <a:pt x="166330" y="39923"/>
                      <a:pt x="191666" y="20016"/>
                      <a:pt x="212907" y="9919"/>
                    </a:cubicBezTo>
                    <a:cubicBezTo>
                      <a:pt x="143575" y="-5261"/>
                      <a:pt x="71546" y="-2904"/>
                      <a:pt x="3357" y="16777"/>
                    </a:cubicBezTo>
                    <a:cubicBezTo>
                      <a:pt x="-3120" y="91072"/>
                      <a:pt x="7072" y="158986"/>
                      <a:pt x="690" y="233281"/>
                    </a:cubicBezTo>
                    <a:cubicBezTo>
                      <a:pt x="1166" y="229375"/>
                      <a:pt x="114895" y="190513"/>
                      <a:pt x="157376" y="173083"/>
                    </a:cubicBez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  <a:effectLst>
                <a:outerShdw blurRad="50800" rotWithShape="0" algn="t" dir="5400000" dist="381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08" name="Google Shape;2008;p8"/>
              <p:cNvSpPr/>
              <p:nvPr/>
            </p:nvSpPr>
            <p:spPr>
              <a:xfrm rot="10800000">
                <a:off x="6089427" y="1266920"/>
                <a:ext cx="22574" cy="478250"/>
              </a:xfrm>
              <a:custGeom>
                <a:rect b="b" l="l" r="r" t="t"/>
                <a:pathLst>
                  <a:path extrusionOk="0" h="478250" w="22574">
                    <a:moveTo>
                      <a:pt x="690" y="47"/>
                    </a:moveTo>
                    <a:lnTo>
                      <a:pt x="23264" y="47"/>
                    </a:lnTo>
                    <a:lnTo>
                      <a:pt x="23264" y="478297"/>
                    </a:lnTo>
                    <a:lnTo>
                      <a:pt x="690" y="478297"/>
                    </a:lnTo>
                    <a:close/>
                  </a:path>
                </a:pathLst>
              </a:custGeom>
              <a:solidFill>
                <a:srgbClr val="505051"/>
              </a:solidFill>
              <a:ln>
                <a:noFill/>
              </a:ln>
              <a:effectLst>
                <a:outerShdw blurRad="50800" rotWithShape="0" algn="t" dir="5400000" dist="381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09" name="Google Shape;2009;p8"/>
              <p:cNvSpPr/>
              <p:nvPr/>
            </p:nvSpPr>
            <p:spPr>
              <a:xfrm>
                <a:off x="4146327" y="1879187"/>
                <a:ext cx="3903249" cy="1896522"/>
              </a:xfrm>
              <a:custGeom>
                <a:rect b="b" l="l" r="r" t="t"/>
                <a:pathLst>
                  <a:path extrusionOk="0" h="1896522" w="3903249">
                    <a:moveTo>
                      <a:pt x="1956458" y="47"/>
                    </a:moveTo>
                    <a:cubicBezTo>
                      <a:pt x="1732240" y="429943"/>
                      <a:pt x="1437470" y="819168"/>
                      <a:pt x="1084445" y="1151524"/>
                    </a:cubicBezTo>
                    <a:cubicBezTo>
                      <a:pt x="763195" y="1453562"/>
                      <a:pt x="397740" y="1704803"/>
                      <a:pt x="690" y="1896570"/>
                    </a:cubicBezTo>
                    <a:lnTo>
                      <a:pt x="3903940" y="1896570"/>
                    </a:lnTo>
                    <a:cubicBezTo>
                      <a:pt x="3473515" y="1697821"/>
                      <a:pt x="3080970" y="1425663"/>
                      <a:pt x="2743890" y="1092279"/>
                    </a:cubicBezTo>
                    <a:cubicBezTo>
                      <a:pt x="2422774" y="774291"/>
                      <a:pt x="2156674" y="405195"/>
                      <a:pt x="1956458" y="47"/>
                    </a:cubicBez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  <a:effectLst>
                <a:outerShdw blurRad="50800" rotWithShape="0" algn="t" dir="5400000" dist="381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10" name="Google Shape;2010;p8"/>
              <p:cNvSpPr/>
              <p:nvPr/>
            </p:nvSpPr>
            <p:spPr>
              <a:xfrm>
                <a:off x="4417122" y="1879187"/>
                <a:ext cx="3361277" cy="1896522"/>
              </a:xfrm>
              <a:custGeom>
                <a:rect b="b" l="l" r="r" t="t"/>
                <a:pathLst>
                  <a:path extrusionOk="0" h="1896522" w="3361277">
                    <a:moveTo>
                      <a:pt x="1685091" y="47"/>
                    </a:moveTo>
                    <a:cubicBezTo>
                      <a:pt x="1549741" y="301322"/>
                      <a:pt x="1317045" y="733472"/>
                      <a:pt x="934140" y="1151524"/>
                    </a:cubicBezTo>
                    <a:cubicBezTo>
                      <a:pt x="664697" y="1448047"/>
                      <a:pt x="349562" y="1699564"/>
                      <a:pt x="690" y="1896570"/>
                    </a:cubicBezTo>
                    <a:lnTo>
                      <a:pt x="3361968" y="1896570"/>
                    </a:lnTo>
                    <a:cubicBezTo>
                      <a:pt x="3108222" y="1760553"/>
                      <a:pt x="2731889" y="1516236"/>
                      <a:pt x="2362986" y="1092279"/>
                    </a:cubicBezTo>
                    <a:cubicBezTo>
                      <a:pt x="2014656" y="691657"/>
                      <a:pt x="1805773" y="283606"/>
                      <a:pt x="1685091" y="47"/>
                    </a:cubicBezTo>
                    <a:close/>
                  </a:path>
                </a:pathLst>
              </a:custGeom>
              <a:solidFill>
                <a:srgbClr val="FFFBF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11" name="Google Shape;2011;p8"/>
              <p:cNvSpPr/>
              <p:nvPr/>
            </p:nvSpPr>
            <p:spPr>
              <a:xfrm>
                <a:off x="4760213" y="1879187"/>
                <a:ext cx="2675477" cy="1896522"/>
              </a:xfrm>
              <a:custGeom>
                <a:rect b="b" l="l" r="r" t="t"/>
                <a:pathLst>
                  <a:path extrusionOk="0" h="1896522" w="2675477">
                    <a:moveTo>
                      <a:pt x="1341429" y="47"/>
                    </a:moveTo>
                    <a:cubicBezTo>
                      <a:pt x="1233606" y="301322"/>
                      <a:pt x="1048440" y="733472"/>
                      <a:pt x="743640" y="1151524"/>
                    </a:cubicBezTo>
                    <a:cubicBezTo>
                      <a:pt x="471130" y="1525476"/>
                      <a:pt x="199191" y="1756743"/>
                      <a:pt x="690" y="1896570"/>
                    </a:cubicBezTo>
                    <a:lnTo>
                      <a:pt x="2676168" y="1896570"/>
                    </a:lnTo>
                    <a:cubicBezTo>
                      <a:pt x="2474237" y="1760553"/>
                      <a:pt x="2174676" y="1516236"/>
                      <a:pt x="1881020" y="1092279"/>
                    </a:cubicBezTo>
                    <a:cubicBezTo>
                      <a:pt x="1603652" y="691657"/>
                      <a:pt x="1437346" y="283606"/>
                      <a:pt x="1341429" y="47"/>
                    </a:cubicBez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12" name="Google Shape;2012;p8"/>
              <p:cNvSpPr/>
              <p:nvPr/>
            </p:nvSpPr>
            <p:spPr>
              <a:xfrm>
                <a:off x="5263990" y="1879187"/>
                <a:ext cx="1667922" cy="1896522"/>
              </a:xfrm>
              <a:custGeom>
                <a:rect b="b" l="l" r="r" t="t"/>
                <a:pathLst>
                  <a:path extrusionOk="0" h="1896522" w="1667922">
                    <a:moveTo>
                      <a:pt x="836413" y="47"/>
                    </a:moveTo>
                    <a:cubicBezTo>
                      <a:pt x="769262" y="301322"/>
                      <a:pt x="653819" y="733472"/>
                      <a:pt x="463795" y="1151524"/>
                    </a:cubicBezTo>
                    <a:cubicBezTo>
                      <a:pt x="293869" y="1525476"/>
                      <a:pt x="124324" y="1756743"/>
                      <a:pt x="690" y="1896570"/>
                    </a:cubicBezTo>
                    <a:lnTo>
                      <a:pt x="1668613" y="1896570"/>
                    </a:lnTo>
                    <a:cubicBezTo>
                      <a:pt x="1542692" y="1760553"/>
                      <a:pt x="1356002" y="1516236"/>
                      <a:pt x="1173313" y="1092279"/>
                    </a:cubicBezTo>
                    <a:cubicBezTo>
                      <a:pt x="999577" y="691657"/>
                      <a:pt x="896326" y="283606"/>
                      <a:pt x="836413" y="47"/>
                    </a:cubicBezTo>
                    <a:close/>
                  </a:path>
                </a:pathLst>
              </a:custGeom>
              <a:solidFill>
                <a:srgbClr val="FFFBF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13" name="Google Shape;2013;p8"/>
              <p:cNvSpPr/>
              <p:nvPr/>
            </p:nvSpPr>
            <p:spPr>
              <a:xfrm>
                <a:off x="5772054" y="1879187"/>
                <a:ext cx="651986" cy="1896522"/>
              </a:xfrm>
              <a:custGeom>
                <a:rect b="b" l="l" r="r" t="t"/>
                <a:pathLst>
                  <a:path extrusionOk="0" h="1896522" w="651986">
                    <a:moveTo>
                      <a:pt x="327302" y="47"/>
                    </a:moveTo>
                    <a:cubicBezTo>
                      <a:pt x="301013" y="301322"/>
                      <a:pt x="255865" y="733472"/>
                      <a:pt x="181665" y="1151524"/>
                    </a:cubicBezTo>
                    <a:cubicBezTo>
                      <a:pt x="114990" y="1525476"/>
                      <a:pt x="48982" y="1756743"/>
                      <a:pt x="690" y="1896570"/>
                    </a:cubicBezTo>
                    <a:lnTo>
                      <a:pt x="652676" y="1896570"/>
                    </a:lnTo>
                    <a:cubicBezTo>
                      <a:pt x="603432" y="1760553"/>
                      <a:pt x="530471" y="1516236"/>
                      <a:pt x="458938" y="1092279"/>
                    </a:cubicBezTo>
                    <a:cubicBezTo>
                      <a:pt x="391215" y="691657"/>
                      <a:pt x="350638" y="283606"/>
                      <a:pt x="327302" y="47"/>
                    </a:cubicBez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14" name="Google Shape;2014;p8"/>
              <p:cNvSpPr/>
              <p:nvPr/>
            </p:nvSpPr>
            <p:spPr>
              <a:xfrm>
                <a:off x="6931913" y="3773709"/>
                <a:ext cx="503777" cy="168723"/>
              </a:xfrm>
              <a:custGeom>
                <a:rect b="b" l="l" r="r" t="t"/>
                <a:pathLst>
                  <a:path extrusionOk="0" h="168723" w="503777">
                    <a:moveTo>
                      <a:pt x="504467" y="47"/>
                    </a:moveTo>
                    <a:cubicBezTo>
                      <a:pt x="502753" y="4142"/>
                      <a:pt x="500848" y="8143"/>
                      <a:pt x="498943" y="12143"/>
                    </a:cubicBezTo>
                    <a:cubicBezTo>
                      <a:pt x="456109" y="101993"/>
                      <a:pt x="368136" y="161753"/>
                      <a:pt x="268819" y="168449"/>
                    </a:cubicBezTo>
                    <a:cubicBezTo>
                      <a:pt x="152995" y="174021"/>
                      <a:pt x="45963" y="106803"/>
                      <a:pt x="690" y="47"/>
                    </a:cubicBez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  <a:effectLst>
                <a:outerShdw blurRad="50800" rotWithShape="0" algn="t" dir="5400000" dist="381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15" name="Google Shape;2015;p8"/>
              <p:cNvSpPr/>
              <p:nvPr/>
            </p:nvSpPr>
            <p:spPr>
              <a:xfrm>
                <a:off x="7435690" y="3773709"/>
                <a:ext cx="342900" cy="177200"/>
              </a:xfrm>
              <a:custGeom>
                <a:rect b="b" l="l" r="r" t="t"/>
                <a:pathLst>
                  <a:path extrusionOk="0" h="177200" w="342900">
                    <a:moveTo>
                      <a:pt x="343590" y="47"/>
                    </a:moveTo>
                    <a:lnTo>
                      <a:pt x="343590" y="26812"/>
                    </a:lnTo>
                    <a:cubicBezTo>
                      <a:pt x="328636" y="109298"/>
                      <a:pt x="262246" y="171973"/>
                      <a:pt x="184427" y="176926"/>
                    </a:cubicBezTo>
                    <a:cubicBezTo>
                      <a:pt x="90987" y="182927"/>
                      <a:pt x="5548" y="104060"/>
                      <a:pt x="690" y="47"/>
                    </a:cubicBezTo>
                    <a:close/>
                  </a:path>
                </a:pathLst>
              </a:custGeom>
              <a:solidFill>
                <a:srgbClr val="FFFBF9"/>
              </a:solidFill>
              <a:ln>
                <a:noFill/>
              </a:ln>
              <a:effectLst>
                <a:outerShdw blurRad="50800" rotWithShape="0" algn="t" dir="5400000" dist="381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16" name="Google Shape;2016;p8"/>
              <p:cNvSpPr/>
              <p:nvPr/>
            </p:nvSpPr>
            <p:spPr>
              <a:xfrm>
                <a:off x="4417694" y="3773709"/>
                <a:ext cx="342900" cy="173279"/>
              </a:xfrm>
              <a:custGeom>
                <a:rect b="b" l="l" r="r" t="t"/>
                <a:pathLst>
                  <a:path extrusionOk="0" h="173279" w="342900">
                    <a:moveTo>
                      <a:pt x="343590" y="47"/>
                    </a:moveTo>
                    <a:cubicBezTo>
                      <a:pt x="320825" y="126539"/>
                      <a:pt x="262818" y="168353"/>
                      <a:pt x="172140" y="173116"/>
                    </a:cubicBezTo>
                    <a:cubicBezTo>
                      <a:pt x="70032" y="178450"/>
                      <a:pt x="6214" y="81200"/>
                      <a:pt x="690" y="47"/>
                    </a:cubicBezTo>
                    <a:close/>
                  </a:path>
                </a:pathLst>
              </a:custGeom>
              <a:solidFill>
                <a:srgbClr val="FFFBF9"/>
              </a:solidFill>
              <a:ln>
                <a:noFill/>
              </a:ln>
              <a:effectLst>
                <a:outerShdw blurRad="50800" rotWithShape="0" algn="t" dir="5400000" dist="381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17" name="Google Shape;2017;p8"/>
              <p:cNvSpPr/>
              <p:nvPr/>
            </p:nvSpPr>
            <p:spPr>
              <a:xfrm>
                <a:off x="4146641" y="3773709"/>
                <a:ext cx="271053" cy="177170"/>
              </a:xfrm>
              <a:custGeom>
                <a:rect b="b" l="l" r="r" t="t"/>
                <a:pathLst>
                  <a:path extrusionOk="0" h="177170" w="271053">
                    <a:moveTo>
                      <a:pt x="271744" y="47"/>
                    </a:moveTo>
                    <a:cubicBezTo>
                      <a:pt x="270791" y="6905"/>
                      <a:pt x="269934" y="13477"/>
                      <a:pt x="268886" y="19859"/>
                    </a:cubicBezTo>
                    <a:cubicBezTo>
                      <a:pt x="252598" y="129682"/>
                      <a:pt x="229357" y="176354"/>
                      <a:pt x="124963" y="177212"/>
                    </a:cubicBezTo>
                    <a:cubicBezTo>
                      <a:pt x="27618" y="178069"/>
                      <a:pt x="-3529" y="83009"/>
                      <a:pt x="1138" y="47"/>
                    </a:cubicBez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  <a:effectLst>
                <a:outerShdw blurRad="50800" rotWithShape="0" algn="t" dir="5400000" dist="381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18" name="Google Shape;2018;p8"/>
              <p:cNvSpPr/>
              <p:nvPr/>
            </p:nvSpPr>
            <p:spPr>
              <a:xfrm>
                <a:off x="4759737" y="3773709"/>
                <a:ext cx="504253" cy="172675"/>
              </a:xfrm>
              <a:custGeom>
                <a:rect b="b" l="l" r="r" t="t"/>
                <a:pathLst>
                  <a:path extrusionOk="0" h="172675" w="504253">
                    <a:moveTo>
                      <a:pt x="504944" y="47"/>
                    </a:moveTo>
                    <a:cubicBezTo>
                      <a:pt x="504944" y="1094"/>
                      <a:pt x="504086" y="2237"/>
                      <a:pt x="503610" y="3285"/>
                    </a:cubicBezTo>
                    <a:cubicBezTo>
                      <a:pt x="463167" y="102688"/>
                      <a:pt x="368069" y="169020"/>
                      <a:pt x="260818" y="172640"/>
                    </a:cubicBezTo>
                    <a:cubicBezTo>
                      <a:pt x="149299" y="175373"/>
                      <a:pt x="47391" y="109813"/>
                      <a:pt x="3643" y="7190"/>
                    </a:cubicBezTo>
                    <a:cubicBezTo>
                      <a:pt x="2595" y="4809"/>
                      <a:pt x="1642" y="2428"/>
                      <a:pt x="690" y="47"/>
                    </a:cubicBez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  <a:effectLst>
                <a:outerShdw blurRad="50800" rotWithShape="0" algn="t" dir="5400000" dist="381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19" name="Google Shape;2019;p8"/>
              <p:cNvSpPr/>
              <p:nvPr/>
            </p:nvSpPr>
            <p:spPr>
              <a:xfrm>
                <a:off x="5263990" y="3773423"/>
                <a:ext cx="507968" cy="176880"/>
              </a:xfrm>
              <a:custGeom>
                <a:rect b="b" l="l" r="r" t="t"/>
                <a:pathLst>
                  <a:path extrusionOk="0" h="176880" w="507968">
                    <a:moveTo>
                      <a:pt x="508658" y="333"/>
                    </a:moveTo>
                    <a:cubicBezTo>
                      <a:pt x="469234" y="105889"/>
                      <a:pt x="368736" y="176145"/>
                      <a:pt x="256055" y="176926"/>
                    </a:cubicBezTo>
                    <a:cubicBezTo>
                      <a:pt x="142298" y="177250"/>
                      <a:pt x="40381" y="106660"/>
                      <a:pt x="690" y="47"/>
                    </a:cubicBezTo>
                    <a:close/>
                  </a:path>
                </a:pathLst>
              </a:custGeom>
              <a:solidFill>
                <a:srgbClr val="FFFBF9"/>
              </a:solidFill>
              <a:ln>
                <a:noFill/>
              </a:ln>
              <a:effectLst>
                <a:outerShdw blurRad="50800" rotWithShape="0" algn="t" dir="5400000" dist="381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20" name="Google Shape;2020;p8"/>
              <p:cNvSpPr/>
              <p:nvPr/>
            </p:nvSpPr>
            <p:spPr>
              <a:xfrm>
                <a:off x="5771958" y="3773709"/>
                <a:ext cx="651986" cy="168404"/>
              </a:xfrm>
              <a:custGeom>
                <a:rect b="b" l="l" r="r" t="t"/>
                <a:pathLst>
                  <a:path extrusionOk="0" h="168404" w="651986">
                    <a:moveTo>
                      <a:pt x="652676" y="47"/>
                    </a:moveTo>
                    <a:cubicBezTo>
                      <a:pt x="651724" y="1380"/>
                      <a:pt x="649914" y="3952"/>
                      <a:pt x="647152" y="7381"/>
                    </a:cubicBezTo>
                    <a:cubicBezTo>
                      <a:pt x="620768" y="41671"/>
                      <a:pt x="511040" y="167782"/>
                      <a:pt x="328064" y="168449"/>
                    </a:cubicBezTo>
                    <a:cubicBezTo>
                      <a:pt x="129659" y="169115"/>
                      <a:pt x="16311" y="21573"/>
                      <a:pt x="1547" y="1285"/>
                    </a:cubicBezTo>
                    <a:lnTo>
                      <a:pt x="690" y="47"/>
                    </a:ln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  <a:effectLst>
                <a:outerShdw blurRad="50800" rotWithShape="0" algn="t" dir="5400000" dist="381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21" name="Google Shape;2021;p8"/>
              <p:cNvSpPr/>
              <p:nvPr/>
            </p:nvSpPr>
            <p:spPr>
              <a:xfrm>
                <a:off x="6423945" y="3773709"/>
                <a:ext cx="507968" cy="164367"/>
              </a:xfrm>
              <a:custGeom>
                <a:rect b="b" l="l" r="r" t="t"/>
                <a:pathLst>
                  <a:path extrusionOk="0" h="164367" w="507968">
                    <a:moveTo>
                      <a:pt x="508658" y="47"/>
                    </a:moveTo>
                    <a:lnTo>
                      <a:pt x="508087" y="1190"/>
                    </a:lnTo>
                    <a:cubicBezTo>
                      <a:pt x="464557" y="95535"/>
                      <a:pt x="372555" y="158200"/>
                      <a:pt x="268819" y="164162"/>
                    </a:cubicBezTo>
                    <a:cubicBezTo>
                      <a:pt x="154404" y="168982"/>
                      <a:pt x="48448" y="104126"/>
                      <a:pt x="690" y="47"/>
                    </a:cubicBezTo>
                    <a:close/>
                  </a:path>
                </a:pathLst>
              </a:custGeom>
              <a:solidFill>
                <a:srgbClr val="FFFBF9"/>
              </a:solidFill>
              <a:ln>
                <a:noFill/>
              </a:ln>
              <a:effectLst>
                <a:outerShdw blurRad="50800" rotWithShape="0" algn="t" dir="5400000" dist="381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22" name="Google Shape;2022;p8"/>
              <p:cNvSpPr/>
              <p:nvPr/>
            </p:nvSpPr>
            <p:spPr>
              <a:xfrm>
                <a:off x="7778781" y="3773709"/>
                <a:ext cx="270880" cy="168453"/>
              </a:xfrm>
              <a:custGeom>
                <a:rect b="b" l="l" r="r" t="t"/>
                <a:pathLst>
                  <a:path extrusionOk="0" h="168453" w="270880">
                    <a:moveTo>
                      <a:pt x="142136" y="168449"/>
                    </a:moveTo>
                    <a:cubicBezTo>
                      <a:pt x="73366" y="170639"/>
                      <a:pt x="-1691" y="102631"/>
                      <a:pt x="2881" y="12620"/>
                    </a:cubicBezTo>
                    <a:cubicBezTo>
                      <a:pt x="2404" y="17382"/>
                      <a:pt x="1547" y="22145"/>
                      <a:pt x="690" y="26812"/>
                    </a:cubicBezTo>
                    <a:lnTo>
                      <a:pt x="690" y="47"/>
                    </a:lnTo>
                    <a:lnTo>
                      <a:pt x="270057" y="47"/>
                    </a:lnTo>
                    <a:cubicBezTo>
                      <a:pt x="282916" y="92153"/>
                      <a:pt x="211574" y="166163"/>
                      <a:pt x="142136" y="168449"/>
                    </a:cubicBez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  <a:effectLst>
                <a:outerShdw blurRad="50800" rotWithShape="0" algn="t" dir="5400000" dist="381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23" name="Google Shape;2023;p8"/>
              <p:cNvSpPr/>
              <p:nvPr/>
            </p:nvSpPr>
            <p:spPr>
              <a:xfrm>
                <a:off x="5703283" y="1680495"/>
                <a:ext cx="789717" cy="596074"/>
              </a:xfrm>
              <a:custGeom>
                <a:rect b="b" l="l" r="r" t="t"/>
                <a:pathLst>
                  <a:path extrusionOk="0" h="596074" w="789717">
                    <a:moveTo>
                      <a:pt x="396168" y="47"/>
                    </a:moveTo>
                    <a:cubicBezTo>
                      <a:pt x="354048" y="128137"/>
                      <a:pt x="294708" y="249903"/>
                      <a:pt x="219765" y="361997"/>
                    </a:cubicBezTo>
                    <a:cubicBezTo>
                      <a:pt x="160091" y="451539"/>
                      <a:pt x="86072" y="530640"/>
                      <a:pt x="690" y="596121"/>
                    </a:cubicBezTo>
                    <a:lnTo>
                      <a:pt x="790408" y="596121"/>
                    </a:lnTo>
                    <a:cubicBezTo>
                      <a:pt x="730781" y="553354"/>
                      <a:pt x="642389" y="476582"/>
                      <a:pt x="555712" y="343328"/>
                    </a:cubicBezTo>
                    <a:cubicBezTo>
                      <a:pt x="487580" y="236464"/>
                      <a:pt x="433925" y="121029"/>
                      <a:pt x="396168" y="47"/>
                    </a:cubicBez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24" name="Google Shape;2024;p8"/>
              <p:cNvSpPr/>
              <p:nvPr/>
            </p:nvSpPr>
            <p:spPr>
              <a:xfrm>
                <a:off x="5757862" y="1680495"/>
                <a:ext cx="680180" cy="596074"/>
              </a:xfrm>
              <a:custGeom>
                <a:rect b="b" l="l" r="r" t="t"/>
                <a:pathLst>
                  <a:path extrusionOk="0" h="596074" w="680180">
                    <a:moveTo>
                      <a:pt x="341495" y="47"/>
                    </a:moveTo>
                    <a:cubicBezTo>
                      <a:pt x="305918" y="126482"/>
                      <a:pt x="254893" y="248049"/>
                      <a:pt x="189571" y="361997"/>
                    </a:cubicBezTo>
                    <a:cubicBezTo>
                      <a:pt x="120324" y="479535"/>
                      <a:pt x="51172" y="552497"/>
                      <a:pt x="690" y="596121"/>
                    </a:cubicBezTo>
                    <a:lnTo>
                      <a:pt x="680870" y="596121"/>
                    </a:lnTo>
                    <a:cubicBezTo>
                      <a:pt x="629530" y="553354"/>
                      <a:pt x="553330" y="476582"/>
                      <a:pt x="478654" y="343328"/>
                    </a:cubicBezTo>
                    <a:cubicBezTo>
                      <a:pt x="419409" y="234781"/>
                      <a:pt x="373356" y="119534"/>
                      <a:pt x="341495" y="47"/>
                    </a:cubicBezTo>
                    <a:close/>
                  </a:path>
                </a:pathLst>
              </a:custGeom>
              <a:solidFill>
                <a:srgbClr val="FFFBF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25" name="Google Shape;2025;p8"/>
              <p:cNvSpPr/>
              <p:nvPr/>
            </p:nvSpPr>
            <p:spPr>
              <a:xfrm>
                <a:off x="5827299" y="1680495"/>
                <a:ext cx="541305" cy="596074"/>
              </a:xfrm>
              <a:custGeom>
                <a:rect b="b" l="l" r="r" t="t"/>
                <a:pathLst>
                  <a:path extrusionOk="0" h="596074" w="541305">
                    <a:moveTo>
                      <a:pt x="271962" y="47"/>
                    </a:moveTo>
                    <a:cubicBezTo>
                      <a:pt x="244225" y="124544"/>
                      <a:pt x="203687" y="245838"/>
                      <a:pt x="150995" y="361997"/>
                    </a:cubicBezTo>
                    <a:cubicBezTo>
                      <a:pt x="95845" y="479535"/>
                      <a:pt x="40790" y="552497"/>
                      <a:pt x="690" y="596121"/>
                    </a:cubicBezTo>
                    <a:lnTo>
                      <a:pt x="541996" y="596121"/>
                    </a:lnTo>
                    <a:cubicBezTo>
                      <a:pt x="501134" y="553354"/>
                      <a:pt x="440555" y="476582"/>
                      <a:pt x="381119" y="343328"/>
                    </a:cubicBezTo>
                    <a:cubicBezTo>
                      <a:pt x="333379" y="232827"/>
                      <a:pt x="296803" y="117828"/>
                      <a:pt x="271962" y="47"/>
                    </a:cubicBez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26" name="Google Shape;2026;p8"/>
              <p:cNvSpPr/>
              <p:nvPr/>
            </p:nvSpPr>
            <p:spPr>
              <a:xfrm>
                <a:off x="5929216" y="1680495"/>
                <a:ext cx="337470" cy="596074"/>
              </a:xfrm>
              <a:custGeom>
                <a:rect b="b" l="l" r="r" t="t"/>
                <a:pathLst>
                  <a:path extrusionOk="0" h="596074" w="337470">
                    <a:moveTo>
                      <a:pt x="169759" y="47"/>
                    </a:moveTo>
                    <a:cubicBezTo>
                      <a:pt x="152966" y="122281"/>
                      <a:pt x="127792" y="243216"/>
                      <a:pt x="94416" y="361997"/>
                    </a:cubicBezTo>
                    <a:cubicBezTo>
                      <a:pt x="60031" y="479535"/>
                      <a:pt x="25741" y="552497"/>
                      <a:pt x="690" y="596121"/>
                    </a:cubicBezTo>
                    <a:lnTo>
                      <a:pt x="338161" y="596121"/>
                    </a:lnTo>
                    <a:cubicBezTo>
                      <a:pt x="312729" y="553354"/>
                      <a:pt x="274915" y="476582"/>
                      <a:pt x="237862" y="343328"/>
                    </a:cubicBezTo>
                    <a:cubicBezTo>
                      <a:pt x="207640" y="230522"/>
                      <a:pt x="184894" y="115846"/>
                      <a:pt x="169759" y="47"/>
                    </a:cubicBezTo>
                    <a:close/>
                  </a:path>
                </a:pathLst>
              </a:custGeom>
              <a:solidFill>
                <a:srgbClr val="FFFBF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27" name="Google Shape;2027;p8"/>
              <p:cNvSpPr/>
              <p:nvPr/>
            </p:nvSpPr>
            <p:spPr>
              <a:xfrm>
                <a:off x="6031991" y="1680495"/>
                <a:ext cx="131921" cy="596074"/>
              </a:xfrm>
              <a:custGeom>
                <a:rect b="b" l="l" r="r" t="t"/>
                <a:pathLst>
                  <a:path extrusionOk="0" h="596074" w="131921">
                    <a:moveTo>
                      <a:pt x="66794" y="47"/>
                    </a:moveTo>
                    <a:cubicBezTo>
                      <a:pt x="61460" y="94725"/>
                      <a:pt x="52315" y="230456"/>
                      <a:pt x="37266" y="361997"/>
                    </a:cubicBezTo>
                    <a:cubicBezTo>
                      <a:pt x="29150" y="440621"/>
                      <a:pt x="16940" y="518768"/>
                      <a:pt x="690" y="596121"/>
                    </a:cubicBezTo>
                    <a:lnTo>
                      <a:pt x="132611" y="596121"/>
                    </a:lnTo>
                    <a:cubicBezTo>
                      <a:pt x="114523" y="512712"/>
                      <a:pt x="101417" y="428297"/>
                      <a:pt x="93368" y="343328"/>
                    </a:cubicBezTo>
                    <a:cubicBezTo>
                      <a:pt x="79747" y="217407"/>
                      <a:pt x="71556" y="89201"/>
                      <a:pt x="66794" y="47"/>
                    </a:cubicBez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28" name="Google Shape;2028;p8"/>
              <p:cNvSpPr/>
              <p:nvPr/>
            </p:nvSpPr>
            <p:spPr>
              <a:xfrm>
                <a:off x="6266687" y="2275903"/>
                <a:ext cx="101917" cy="53101"/>
              </a:xfrm>
              <a:custGeom>
                <a:rect b="b" l="l" r="r" t="t"/>
                <a:pathLst>
                  <a:path extrusionOk="0" h="53101" w="101917">
                    <a:moveTo>
                      <a:pt x="102608" y="47"/>
                    </a:moveTo>
                    <a:lnTo>
                      <a:pt x="101465" y="3857"/>
                    </a:lnTo>
                    <a:cubicBezTo>
                      <a:pt x="92702" y="32432"/>
                      <a:pt x="74795" y="51482"/>
                      <a:pt x="54983" y="53006"/>
                    </a:cubicBezTo>
                    <a:cubicBezTo>
                      <a:pt x="31932" y="55101"/>
                      <a:pt x="10120" y="33956"/>
                      <a:pt x="690" y="47"/>
                    </a:cubicBez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29" name="Google Shape;2029;p8"/>
              <p:cNvSpPr/>
              <p:nvPr/>
            </p:nvSpPr>
            <p:spPr>
              <a:xfrm>
                <a:off x="6368605" y="2275903"/>
                <a:ext cx="69437" cy="55728"/>
              </a:xfrm>
              <a:custGeom>
                <a:rect b="b" l="l" r="r" t="t"/>
                <a:pathLst>
                  <a:path extrusionOk="0" h="55728" w="69437">
                    <a:moveTo>
                      <a:pt x="70127" y="47"/>
                    </a:moveTo>
                    <a:lnTo>
                      <a:pt x="70127" y="8524"/>
                    </a:lnTo>
                    <a:cubicBezTo>
                      <a:pt x="67079" y="34432"/>
                      <a:pt x="53649" y="54149"/>
                      <a:pt x="37837" y="55673"/>
                    </a:cubicBezTo>
                    <a:cubicBezTo>
                      <a:pt x="18787" y="57578"/>
                      <a:pt x="1643" y="32813"/>
                      <a:pt x="690" y="47"/>
                    </a:cubicBezTo>
                    <a:close/>
                  </a:path>
                </a:pathLst>
              </a:custGeom>
              <a:solidFill>
                <a:srgbClr val="FFFBF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30" name="Google Shape;2030;p8"/>
              <p:cNvSpPr/>
              <p:nvPr/>
            </p:nvSpPr>
            <p:spPr>
              <a:xfrm>
                <a:off x="5757957" y="2275903"/>
                <a:ext cx="69437" cy="54545"/>
              </a:xfrm>
              <a:custGeom>
                <a:rect b="b" l="l" r="r" t="t"/>
                <a:pathLst>
                  <a:path extrusionOk="0" h="54545" w="69437">
                    <a:moveTo>
                      <a:pt x="70127" y="47"/>
                    </a:moveTo>
                    <a:cubicBezTo>
                      <a:pt x="65460" y="39861"/>
                      <a:pt x="53744" y="53006"/>
                      <a:pt x="35361" y="54530"/>
                    </a:cubicBezTo>
                    <a:cubicBezTo>
                      <a:pt x="14692" y="56149"/>
                      <a:pt x="1738" y="25955"/>
                      <a:pt x="690" y="47"/>
                    </a:cubicBezTo>
                    <a:close/>
                  </a:path>
                </a:pathLst>
              </a:custGeom>
              <a:solidFill>
                <a:srgbClr val="FFFBF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31" name="Google Shape;2031;p8"/>
              <p:cNvSpPr/>
              <p:nvPr/>
            </p:nvSpPr>
            <p:spPr>
              <a:xfrm>
                <a:off x="5703192" y="2275903"/>
                <a:ext cx="54859" cy="55721"/>
              </a:xfrm>
              <a:custGeom>
                <a:rect b="b" l="l" r="r" t="t"/>
                <a:pathLst>
                  <a:path extrusionOk="0" h="55721" w="54859">
                    <a:moveTo>
                      <a:pt x="55550" y="47"/>
                    </a:moveTo>
                    <a:cubicBezTo>
                      <a:pt x="55550" y="2206"/>
                      <a:pt x="55360" y="4302"/>
                      <a:pt x="54978" y="6333"/>
                    </a:cubicBezTo>
                    <a:cubicBezTo>
                      <a:pt x="51645" y="40814"/>
                      <a:pt x="46978" y="55482"/>
                      <a:pt x="25832" y="55768"/>
                    </a:cubicBezTo>
                    <a:cubicBezTo>
                      <a:pt x="6211" y="55768"/>
                      <a:pt x="-171" y="26145"/>
                      <a:pt x="781" y="47"/>
                    </a:cubicBez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32" name="Google Shape;2032;p8"/>
              <p:cNvSpPr/>
              <p:nvPr/>
            </p:nvSpPr>
            <p:spPr>
              <a:xfrm>
                <a:off x="5827870" y="2275903"/>
                <a:ext cx="101631" cy="54324"/>
              </a:xfrm>
              <a:custGeom>
                <a:rect b="b" l="l" r="r" t="t"/>
                <a:pathLst>
                  <a:path extrusionOk="0" h="54324" w="101631">
                    <a:moveTo>
                      <a:pt x="102322" y="47"/>
                    </a:moveTo>
                    <a:lnTo>
                      <a:pt x="102322" y="1094"/>
                    </a:lnTo>
                    <a:cubicBezTo>
                      <a:pt x="94035" y="32432"/>
                      <a:pt x="74699" y="53387"/>
                      <a:pt x="53173" y="54339"/>
                    </a:cubicBezTo>
                    <a:cubicBezTo>
                      <a:pt x="31646" y="55292"/>
                      <a:pt x="10120" y="34622"/>
                      <a:pt x="1262" y="2333"/>
                    </a:cubicBezTo>
                    <a:lnTo>
                      <a:pt x="690" y="47"/>
                    </a:ln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33" name="Google Shape;2033;p8"/>
              <p:cNvSpPr/>
              <p:nvPr/>
            </p:nvSpPr>
            <p:spPr>
              <a:xfrm>
                <a:off x="5929216" y="2275903"/>
                <a:ext cx="102774" cy="55627"/>
              </a:xfrm>
              <a:custGeom>
                <a:rect b="b" l="l" r="r" t="t"/>
                <a:pathLst>
                  <a:path extrusionOk="0" h="55627" w="102774">
                    <a:moveTo>
                      <a:pt x="103465" y="47"/>
                    </a:moveTo>
                    <a:cubicBezTo>
                      <a:pt x="95559" y="33289"/>
                      <a:pt x="74890" y="55482"/>
                      <a:pt x="52316" y="55673"/>
                    </a:cubicBezTo>
                    <a:cubicBezTo>
                      <a:pt x="29741" y="55863"/>
                      <a:pt x="8691" y="33575"/>
                      <a:pt x="690" y="47"/>
                    </a:cubicBezTo>
                    <a:close/>
                  </a:path>
                </a:pathLst>
              </a:custGeom>
              <a:solidFill>
                <a:srgbClr val="FFFBF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34" name="Google Shape;2034;p8"/>
              <p:cNvSpPr/>
              <p:nvPr/>
            </p:nvSpPr>
            <p:spPr>
              <a:xfrm>
                <a:off x="6032181" y="2275903"/>
                <a:ext cx="131730" cy="52958"/>
              </a:xfrm>
              <a:custGeom>
                <a:rect b="b" l="l" r="r" t="t"/>
                <a:pathLst>
                  <a:path extrusionOk="0" h="52958" w="131730">
                    <a:moveTo>
                      <a:pt x="132421" y="47"/>
                    </a:moveTo>
                    <a:lnTo>
                      <a:pt x="131278" y="2428"/>
                    </a:lnTo>
                    <a:cubicBezTo>
                      <a:pt x="125944" y="13191"/>
                      <a:pt x="103751" y="52815"/>
                      <a:pt x="66698" y="53006"/>
                    </a:cubicBezTo>
                    <a:cubicBezTo>
                      <a:pt x="26598" y="53006"/>
                      <a:pt x="3643" y="6905"/>
                      <a:pt x="690" y="523"/>
                    </a:cubicBezTo>
                    <a:lnTo>
                      <a:pt x="690" y="523"/>
                    </a:ln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35" name="Google Shape;2035;p8"/>
              <p:cNvSpPr/>
              <p:nvPr/>
            </p:nvSpPr>
            <p:spPr>
              <a:xfrm>
                <a:off x="6164007" y="2275522"/>
                <a:ext cx="102679" cy="51734"/>
              </a:xfrm>
              <a:custGeom>
                <a:rect b="b" l="l" r="r" t="t"/>
                <a:pathLst>
                  <a:path extrusionOk="0" h="51734" w="102679">
                    <a:moveTo>
                      <a:pt x="103370" y="428"/>
                    </a:moveTo>
                    <a:lnTo>
                      <a:pt x="103370" y="428"/>
                    </a:lnTo>
                    <a:cubicBezTo>
                      <a:pt x="94416" y="30241"/>
                      <a:pt x="75747" y="50053"/>
                      <a:pt x="54887" y="51672"/>
                    </a:cubicBezTo>
                    <a:cubicBezTo>
                      <a:pt x="32123" y="53482"/>
                      <a:pt x="10501" y="32622"/>
                      <a:pt x="690" y="47"/>
                    </a:cubicBezTo>
                    <a:close/>
                  </a:path>
                </a:pathLst>
              </a:custGeom>
              <a:solidFill>
                <a:srgbClr val="FFFBF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36" name="Google Shape;2036;p8"/>
              <p:cNvSpPr/>
              <p:nvPr/>
            </p:nvSpPr>
            <p:spPr>
              <a:xfrm>
                <a:off x="6438026" y="2275903"/>
                <a:ext cx="54818" cy="52974"/>
              </a:xfrm>
              <a:custGeom>
                <a:rect b="b" l="l" r="r" t="t"/>
                <a:pathLst>
                  <a:path extrusionOk="0" h="52974" w="54818">
                    <a:moveTo>
                      <a:pt x="29281" y="53006"/>
                    </a:moveTo>
                    <a:cubicBezTo>
                      <a:pt x="15374" y="53672"/>
                      <a:pt x="134" y="32336"/>
                      <a:pt x="706" y="4047"/>
                    </a:cubicBezTo>
                    <a:cubicBezTo>
                      <a:pt x="706" y="5571"/>
                      <a:pt x="706" y="7000"/>
                      <a:pt x="706" y="8524"/>
                    </a:cubicBezTo>
                    <a:lnTo>
                      <a:pt x="706" y="47"/>
                    </a:lnTo>
                    <a:lnTo>
                      <a:pt x="55188" y="47"/>
                    </a:lnTo>
                    <a:cubicBezTo>
                      <a:pt x="57856" y="29003"/>
                      <a:pt x="43377" y="52339"/>
                      <a:pt x="29281" y="53006"/>
                    </a:cubicBez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2037" name="Google Shape;2037;p8"/>
            <p:cNvGrpSpPr/>
            <p:nvPr/>
          </p:nvGrpSpPr>
          <p:grpSpPr>
            <a:xfrm>
              <a:off x="-2488127" y="1826934"/>
              <a:ext cx="9458089" cy="430108"/>
              <a:chOff x="2422006" y="4665565"/>
              <a:chExt cx="5073810" cy="230732"/>
            </a:xfrm>
          </p:grpSpPr>
          <p:sp>
            <p:nvSpPr>
              <p:cNvPr id="2038" name="Google Shape;2038;p8"/>
              <p:cNvSpPr/>
              <p:nvPr/>
            </p:nvSpPr>
            <p:spPr>
              <a:xfrm>
                <a:off x="6042770" y="4665937"/>
                <a:ext cx="654910" cy="219340"/>
              </a:xfrm>
              <a:custGeom>
                <a:rect b="b" l="l" r="r" t="t"/>
                <a:pathLst>
                  <a:path extrusionOk="0" h="168723" w="503777">
                    <a:moveTo>
                      <a:pt x="504467" y="47"/>
                    </a:moveTo>
                    <a:cubicBezTo>
                      <a:pt x="502753" y="4142"/>
                      <a:pt x="500848" y="8143"/>
                      <a:pt x="498943" y="12143"/>
                    </a:cubicBezTo>
                    <a:cubicBezTo>
                      <a:pt x="456109" y="101993"/>
                      <a:pt x="368136" y="161753"/>
                      <a:pt x="268819" y="168449"/>
                    </a:cubicBezTo>
                    <a:cubicBezTo>
                      <a:pt x="152995" y="174021"/>
                      <a:pt x="45963" y="106803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39" name="Google Shape;2039;p8"/>
              <p:cNvSpPr/>
              <p:nvPr/>
            </p:nvSpPr>
            <p:spPr>
              <a:xfrm>
                <a:off x="6697664" y="4665937"/>
                <a:ext cx="445770" cy="230360"/>
              </a:xfrm>
              <a:custGeom>
                <a:rect b="b" l="l" r="r" t="t"/>
                <a:pathLst>
                  <a:path extrusionOk="0" h="177200" w="342900">
                    <a:moveTo>
                      <a:pt x="343590" y="47"/>
                    </a:moveTo>
                    <a:lnTo>
                      <a:pt x="343590" y="26812"/>
                    </a:lnTo>
                    <a:cubicBezTo>
                      <a:pt x="328636" y="109298"/>
                      <a:pt x="262246" y="171973"/>
                      <a:pt x="184427" y="176926"/>
                    </a:cubicBezTo>
                    <a:cubicBezTo>
                      <a:pt x="90987" y="182927"/>
                      <a:pt x="5548" y="104060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40" name="Google Shape;2040;p8"/>
              <p:cNvSpPr/>
              <p:nvPr/>
            </p:nvSpPr>
            <p:spPr>
              <a:xfrm>
                <a:off x="2774366" y="4665937"/>
                <a:ext cx="445770" cy="225263"/>
              </a:xfrm>
              <a:custGeom>
                <a:rect b="b" l="l" r="r" t="t"/>
                <a:pathLst>
                  <a:path extrusionOk="0" h="173279" w="342900">
                    <a:moveTo>
                      <a:pt x="343590" y="47"/>
                    </a:moveTo>
                    <a:cubicBezTo>
                      <a:pt x="320825" y="126539"/>
                      <a:pt x="262818" y="168353"/>
                      <a:pt x="172140" y="173116"/>
                    </a:cubicBezTo>
                    <a:cubicBezTo>
                      <a:pt x="70032" y="178450"/>
                      <a:pt x="6214" y="81200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41" name="Google Shape;2041;p8"/>
              <p:cNvSpPr/>
              <p:nvPr/>
            </p:nvSpPr>
            <p:spPr>
              <a:xfrm>
                <a:off x="2422006" y="4665937"/>
                <a:ext cx="352369" cy="230321"/>
              </a:xfrm>
              <a:custGeom>
                <a:rect b="b" l="l" r="r" t="t"/>
                <a:pathLst>
                  <a:path extrusionOk="0" h="177170" w="271053">
                    <a:moveTo>
                      <a:pt x="271744" y="47"/>
                    </a:moveTo>
                    <a:cubicBezTo>
                      <a:pt x="270791" y="6905"/>
                      <a:pt x="269934" y="13477"/>
                      <a:pt x="268886" y="19859"/>
                    </a:cubicBezTo>
                    <a:cubicBezTo>
                      <a:pt x="252598" y="129682"/>
                      <a:pt x="229357" y="176354"/>
                      <a:pt x="124963" y="177212"/>
                    </a:cubicBezTo>
                    <a:cubicBezTo>
                      <a:pt x="27618" y="178069"/>
                      <a:pt x="-3529" y="83009"/>
                      <a:pt x="1138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42" name="Google Shape;2042;p8"/>
              <p:cNvSpPr/>
              <p:nvPr/>
            </p:nvSpPr>
            <p:spPr>
              <a:xfrm>
                <a:off x="3219011" y="4665937"/>
                <a:ext cx="655529" cy="224478"/>
              </a:xfrm>
              <a:custGeom>
                <a:rect b="b" l="l" r="r" t="t"/>
                <a:pathLst>
                  <a:path extrusionOk="0" h="172675" w="504253">
                    <a:moveTo>
                      <a:pt x="504944" y="47"/>
                    </a:moveTo>
                    <a:cubicBezTo>
                      <a:pt x="504944" y="1094"/>
                      <a:pt x="504086" y="2237"/>
                      <a:pt x="503610" y="3285"/>
                    </a:cubicBezTo>
                    <a:cubicBezTo>
                      <a:pt x="463167" y="102688"/>
                      <a:pt x="368069" y="169020"/>
                      <a:pt x="260818" y="172640"/>
                    </a:cubicBezTo>
                    <a:cubicBezTo>
                      <a:pt x="149299" y="175373"/>
                      <a:pt x="47391" y="109813"/>
                      <a:pt x="3643" y="7190"/>
                    </a:cubicBezTo>
                    <a:cubicBezTo>
                      <a:pt x="2595" y="4809"/>
                      <a:pt x="1642" y="2428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43" name="Google Shape;2043;p8"/>
              <p:cNvSpPr/>
              <p:nvPr/>
            </p:nvSpPr>
            <p:spPr>
              <a:xfrm>
                <a:off x="3874524" y="4665565"/>
                <a:ext cx="660358" cy="229944"/>
              </a:xfrm>
              <a:custGeom>
                <a:rect b="b" l="l" r="r" t="t"/>
                <a:pathLst>
                  <a:path extrusionOk="0" h="176880" w="507968">
                    <a:moveTo>
                      <a:pt x="508658" y="333"/>
                    </a:moveTo>
                    <a:cubicBezTo>
                      <a:pt x="469234" y="105889"/>
                      <a:pt x="368736" y="176145"/>
                      <a:pt x="256055" y="176926"/>
                    </a:cubicBezTo>
                    <a:cubicBezTo>
                      <a:pt x="142298" y="177250"/>
                      <a:pt x="40381" y="106660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44" name="Google Shape;2044;p8"/>
              <p:cNvSpPr/>
              <p:nvPr/>
            </p:nvSpPr>
            <p:spPr>
              <a:xfrm>
                <a:off x="4534866" y="4665937"/>
                <a:ext cx="847582" cy="218925"/>
              </a:xfrm>
              <a:custGeom>
                <a:rect b="b" l="l" r="r" t="t"/>
                <a:pathLst>
                  <a:path extrusionOk="0" h="168404" w="651986">
                    <a:moveTo>
                      <a:pt x="652676" y="47"/>
                    </a:moveTo>
                    <a:cubicBezTo>
                      <a:pt x="651724" y="1380"/>
                      <a:pt x="649914" y="3952"/>
                      <a:pt x="647152" y="7381"/>
                    </a:cubicBezTo>
                    <a:cubicBezTo>
                      <a:pt x="620768" y="41671"/>
                      <a:pt x="511040" y="167782"/>
                      <a:pt x="328064" y="168449"/>
                    </a:cubicBezTo>
                    <a:cubicBezTo>
                      <a:pt x="129659" y="169115"/>
                      <a:pt x="16311" y="21573"/>
                      <a:pt x="1547" y="1285"/>
                    </a:cubicBezTo>
                    <a:lnTo>
                      <a:pt x="690" y="47"/>
                    </a:ln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45" name="Google Shape;2045;p8"/>
              <p:cNvSpPr/>
              <p:nvPr/>
            </p:nvSpPr>
            <p:spPr>
              <a:xfrm>
                <a:off x="5382428" y="4665937"/>
                <a:ext cx="660358" cy="213677"/>
              </a:xfrm>
              <a:custGeom>
                <a:rect b="b" l="l" r="r" t="t"/>
                <a:pathLst>
                  <a:path extrusionOk="0" h="164367" w="507968">
                    <a:moveTo>
                      <a:pt x="508658" y="47"/>
                    </a:moveTo>
                    <a:lnTo>
                      <a:pt x="508087" y="1190"/>
                    </a:lnTo>
                    <a:cubicBezTo>
                      <a:pt x="464557" y="95535"/>
                      <a:pt x="372555" y="158200"/>
                      <a:pt x="268819" y="164162"/>
                    </a:cubicBezTo>
                    <a:cubicBezTo>
                      <a:pt x="154404" y="168982"/>
                      <a:pt x="48448" y="104126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46" name="Google Shape;2046;p8"/>
              <p:cNvSpPr/>
              <p:nvPr/>
            </p:nvSpPr>
            <p:spPr>
              <a:xfrm>
                <a:off x="7143672" y="4665937"/>
                <a:ext cx="352144" cy="218989"/>
              </a:xfrm>
              <a:custGeom>
                <a:rect b="b" l="l" r="r" t="t"/>
                <a:pathLst>
                  <a:path extrusionOk="0" h="168453" w="270880">
                    <a:moveTo>
                      <a:pt x="142136" y="168449"/>
                    </a:moveTo>
                    <a:cubicBezTo>
                      <a:pt x="73366" y="170639"/>
                      <a:pt x="-1691" y="102631"/>
                      <a:pt x="2881" y="12620"/>
                    </a:cubicBezTo>
                    <a:cubicBezTo>
                      <a:pt x="2404" y="17382"/>
                      <a:pt x="1547" y="22145"/>
                      <a:pt x="690" y="26812"/>
                    </a:cubicBezTo>
                    <a:lnTo>
                      <a:pt x="690" y="47"/>
                    </a:lnTo>
                    <a:lnTo>
                      <a:pt x="270057" y="47"/>
                    </a:lnTo>
                    <a:cubicBezTo>
                      <a:pt x="282916" y="92153"/>
                      <a:pt x="211574" y="166163"/>
                      <a:pt x="142136" y="168449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2047" name="Google Shape;2047;p8"/>
            <p:cNvGrpSpPr/>
            <p:nvPr/>
          </p:nvGrpSpPr>
          <p:grpSpPr>
            <a:xfrm>
              <a:off x="1274941" y="-1804607"/>
              <a:ext cx="1913542" cy="135970"/>
              <a:chOff x="4445473" y="2718342"/>
              <a:chExt cx="1026523" cy="72941"/>
            </a:xfrm>
          </p:grpSpPr>
          <p:sp>
            <p:nvSpPr>
              <p:cNvPr id="2048" name="Google Shape;2048;p8"/>
              <p:cNvSpPr/>
              <p:nvPr/>
            </p:nvSpPr>
            <p:spPr>
              <a:xfrm>
                <a:off x="5177998" y="2718837"/>
                <a:ext cx="132492" cy="69031"/>
              </a:xfrm>
              <a:custGeom>
                <a:rect b="b" l="l" r="r" t="t"/>
                <a:pathLst>
                  <a:path extrusionOk="0" h="53101" w="101917">
                    <a:moveTo>
                      <a:pt x="102608" y="47"/>
                    </a:moveTo>
                    <a:lnTo>
                      <a:pt x="101465" y="3857"/>
                    </a:lnTo>
                    <a:cubicBezTo>
                      <a:pt x="92702" y="32432"/>
                      <a:pt x="74795" y="51482"/>
                      <a:pt x="54983" y="53006"/>
                    </a:cubicBezTo>
                    <a:cubicBezTo>
                      <a:pt x="31932" y="55101"/>
                      <a:pt x="10120" y="33956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49" name="Google Shape;2049;p8"/>
              <p:cNvSpPr/>
              <p:nvPr/>
            </p:nvSpPr>
            <p:spPr>
              <a:xfrm>
                <a:off x="5310488" y="2718837"/>
                <a:ext cx="90268" cy="72446"/>
              </a:xfrm>
              <a:custGeom>
                <a:rect b="b" l="l" r="r" t="t"/>
                <a:pathLst>
                  <a:path extrusionOk="0" h="55728" w="69437">
                    <a:moveTo>
                      <a:pt x="70127" y="47"/>
                    </a:moveTo>
                    <a:lnTo>
                      <a:pt x="70127" y="8524"/>
                    </a:lnTo>
                    <a:cubicBezTo>
                      <a:pt x="67079" y="34432"/>
                      <a:pt x="53649" y="54149"/>
                      <a:pt x="37837" y="55673"/>
                    </a:cubicBezTo>
                    <a:cubicBezTo>
                      <a:pt x="18787" y="57578"/>
                      <a:pt x="1643" y="32813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50" name="Google Shape;2050;p8"/>
              <p:cNvSpPr/>
              <p:nvPr/>
            </p:nvSpPr>
            <p:spPr>
              <a:xfrm>
                <a:off x="4516665" y="2718837"/>
                <a:ext cx="90268" cy="70908"/>
              </a:xfrm>
              <a:custGeom>
                <a:rect b="b" l="l" r="r" t="t"/>
                <a:pathLst>
                  <a:path extrusionOk="0" h="54545" w="69437">
                    <a:moveTo>
                      <a:pt x="70127" y="47"/>
                    </a:moveTo>
                    <a:cubicBezTo>
                      <a:pt x="65460" y="39861"/>
                      <a:pt x="53744" y="53006"/>
                      <a:pt x="35361" y="54530"/>
                    </a:cubicBezTo>
                    <a:cubicBezTo>
                      <a:pt x="14692" y="56149"/>
                      <a:pt x="1738" y="25955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51" name="Google Shape;2051;p8"/>
              <p:cNvSpPr/>
              <p:nvPr/>
            </p:nvSpPr>
            <p:spPr>
              <a:xfrm>
                <a:off x="4445473" y="2718837"/>
                <a:ext cx="71317" cy="72437"/>
              </a:xfrm>
              <a:custGeom>
                <a:rect b="b" l="l" r="r" t="t"/>
                <a:pathLst>
                  <a:path extrusionOk="0" h="55721" w="54859">
                    <a:moveTo>
                      <a:pt x="55550" y="47"/>
                    </a:moveTo>
                    <a:cubicBezTo>
                      <a:pt x="55550" y="2206"/>
                      <a:pt x="55360" y="4302"/>
                      <a:pt x="54978" y="6333"/>
                    </a:cubicBezTo>
                    <a:cubicBezTo>
                      <a:pt x="51645" y="40814"/>
                      <a:pt x="46978" y="55482"/>
                      <a:pt x="25832" y="55768"/>
                    </a:cubicBezTo>
                    <a:cubicBezTo>
                      <a:pt x="6211" y="55768"/>
                      <a:pt x="-171" y="26145"/>
                      <a:pt x="781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52" name="Google Shape;2052;p8"/>
              <p:cNvSpPr/>
              <p:nvPr/>
            </p:nvSpPr>
            <p:spPr>
              <a:xfrm>
                <a:off x="4607550" y="2718837"/>
                <a:ext cx="132120" cy="70621"/>
              </a:xfrm>
              <a:custGeom>
                <a:rect b="b" l="l" r="r" t="t"/>
                <a:pathLst>
                  <a:path extrusionOk="0" h="54324" w="101631">
                    <a:moveTo>
                      <a:pt x="102322" y="47"/>
                    </a:moveTo>
                    <a:lnTo>
                      <a:pt x="102322" y="1094"/>
                    </a:lnTo>
                    <a:cubicBezTo>
                      <a:pt x="94035" y="32432"/>
                      <a:pt x="74699" y="53387"/>
                      <a:pt x="53173" y="54339"/>
                    </a:cubicBezTo>
                    <a:cubicBezTo>
                      <a:pt x="31646" y="55292"/>
                      <a:pt x="10120" y="34622"/>
                      <a:pt x="1262" y="2333"/>
                    </a:cubicBezTo>
                    <a:lnTo>
                      <a:pt x="690" y="47"/>
                    </a:ln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53" name="Google Shape;2053;p8"/>
              <p:cNvSpPr/>
              <p:nvPr/>
            </p:nvSpPr>
            <p:spPr>
              <a:xfrm>
                <a:off x="4739297" y="2718837"/>
                <a:ext cx="133606" cy="72315"/>
              </a:xfrm>
              <a:custGeom>
                <a:rect b="b" l="l" r="r" t="t"/>
                <a:pathLst>
                  <a:path extrusionOk="0" h="55627" w="102774">
                    <a:moveTo>
                      <a:pt x="103465" y="47"/>
                    </a:moveTo>
                    <a:cubicBezTo>
                      <a:pt x="95559" y="33289"/>
                      <a:pt x="74890" y="55482"/>
                      <a:pt x="52316" y="55673"/>
                    </a:cubicBezTo>
                    <a:cubicBezTo>
                      <a:pt x="29741" y="55863"/>
                      <a:pt x="8691" y="33575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54" name="Google Shape;2054;p8"/>
              <p:cNvSpPr/>
              <p:nvPr/>
            </p:nvSpPr>
            <p:spPr>
              <a:xfrm>
                <a:off x="4873148" y="2718837"/>
                <a:ext cx="171249" cy="68845"/>
              </a:xfrm>
              <a:custGeom>
                <a:rect b="b" l="l" r="r" t="t"/>
                <a:pathLst>
                  <a:path extrusionOk="0" h="52958" w="131730">
                    <a:moveTo>
                      <a:pt x="132421" y="47"/>
                    </a:moveTo>
                    <a:lnTo>
                      <a:pt x="131278" y="2428"/>
                    </a:lnTo>
                    <a:cubicBezTo>
                      <a:pt x="125944" y="13191"/>
                      <a:pt x="103751" y="52815"/>
                      <a:pt x="66698" y="53006"/>
                    </a:cubicBezTo>
                    <a:cubicBezTo>
                      <a:pt x="26598" y="53006"/>
                      <a:pt x="3643" y="6905"/>
                      <a:pt x="690" y="523"/>
                    </a:cubicBezTo>
                    <a:lnTo>
                      <a:pt x="690" y="523"/>
                    </a:ln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55" name="Google Shape;2055;p8"/>
              <p:cNvSpPr/>
              <p:nvPr/>
            </p:nvSpPr>
            <p:spPr>
              <a:xfrm>
                <a:off x="5044517" y="2718342"/>
                <a:ext cx="133483" cy="67254"/>
              </a:xfrm>
              <a:custGeom>
                <a:rect b="b" l="l" r="r" t="t"/>
                <a:pathLst>
                  <a:path extrusionOk="0" h="51734" w="102679">
                    <a:moveTo>
                      <a:pt x="103370" y="428"/>
                    </a:moveTo>
                    <a:lnTo>
                      <a:pt x="103370" y="428"/>
                    </a:lnTo>
                    <a:cubicBezTo>
                      <a:pt x="94416" y="30241"/>
                      <a:pt x="75747" y="50053"/>
                      <a:pt x="54887" y="51672"/>
                    </a:cubicBezTo>
                    <a:cubicBezTo>
                      <a:pt x="32123" y="53482"/>
                      <a:pt x="10501" y="32622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56" name="Google Shape;2056;p8"/>
              <p:cNvSpPr/>
              <p:nvPr/>
            </p:nvSpPr>
            <p:spPr>
              <a:xfrm>
                <a:off x="5400733" y="2718837"/>
                <a:ext cx="71263" cy="68866"/>
              </a:xfrm>
              <a:custGeom>
                <a:rect b="b" l="l" r="r" t="t"/>
                <a:pathLst>
                  <a:path extrusionOk="0" h="52974" w="54818">
                    <a:moveTo>
                      <a:pt x="29281" y="53006"/>
                    </a:moveTo>
                    <a:cubicBezTo>
                      <a:pt x="15374" y="53672"/>
                      <a:pt x="134" y="32336"/>
                      <a:pt x="706" y="4047"/>
                    </a:cubicBezTo>
                    <a:cubicBezTo>
                      <a:pt x="706" y="5571"/>
                      <a:pt x="706" y="7000"/>
                      <a:pt x="706" y="8524"/>
                    </a:cubicBezTo>
                    <a:lnTo>
                      <a:pt x="706" y="47"/>
                    </a:lnTo>
                    <a:lnTo>
                      <a:pt x="55188" y="47"/>
                    </a:lnTo>
                    <a:cubicBezTo>
                      <a:pt x="57856" y="29003"/>
                      <a:pt x="43377" y="52339"/>
                      <a:pt x="29281" y="53006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2057" name="Google Shape;2057;p8"/>
            <p:cNvSpPr/>
            <p:nvPr/>
          </p:nvSpPr>
          <p:spPr>
            <a:xfrm>
              <a:off x="2232714" y="2372698"/>
              <a:ext cx="19558" cy="351920"/>
            </a:xfrm>
            <a:custGeom>
              <a:rect b="b" l="l" r="r" t="t"/>
              <a:pathLst>
                <a:path extrusionOk="0" h="188697" w="10487">
                  <a:moveTo>
                    <a:pt x="9947" y="414"/>
                  </a:moveTo>
                  <a:cubicBezTo>
                    <a:pt x="10223" y="63467"/>
                    <a:pt x="6725" y="126480"/>
                    <a:pt x="-525" y="189111"/>
                  </a:cubicBezTo>
                  <a:cubicBezTo>
                    <a:pt x="6792" y="103455"/>
                    <a:pt x="9343" y="39012"/>
                    <a:pt x="9947" y="414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058" name="Google Shape;2058;p8"/>
            <p:cNvSpPr/>
            <p:nvPr/>
          </p:nvSpPr>
          <p:spPr>
            <a:xfrm>
              <a:off x="2251112" y="2295491"/>
              <a:ext cx="1744" cy="75115"/>
            </a:xfrm>
            <a:custGeom>
              <a:rect b="b" l="l" r="r" t="t"/>
              <a:pathLst>
                <a:path extrusionOk="0" h="40276" w="935">
                  <a:moveTo>
                    <a:pt x="77" y="40691"/>
                  </a:moveTo>
                  <a:cubicBezTo>
                    <a:pt x="77" y="14846"/>
                    <a:pt x="-863" y="414"/>
                    <a:pt x="-393" y="414"/>
                  </a:cubicBezTo>
                  <a:cubicBezTo>
                    <a:pt x="339" y="7569"/>
                    <a:pt x="560" y="14772"/>
                    <a:pt x="278" y="21962"/>
                  </a:cubicBezTo>
                  <a:cubicBezTo>
                    <a:pt x="480" y="27466"/>
                    <a:pt x="480" y="33642"/>
                    <a:pt x="77" y="4069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059" name="Google Shape;2059;p8"/>
            <p:cNvSpPr/>
            <p:nvPr/>
          </p:nvSpPr>
          <p:spPr>
            <a:xfrm>
              <a:off x="2252963" y="2372698"/>
              <a:ext cx="19676" cy="353171"/>
            </a:xfrm>
            <a:custGeom>
              <a:rect b="b" l="l" r="r" t="t"/>
              <a:pathLst>
                <a:path extrusionOk="0" h="189368" w="10550">
                  <a:moveTo>
                    <a:pt x="-513" y="414"/>
                  </a:moveTo>
                  <a:cubicBezTo>
                    <a:pt x="91" y="39080"/>
                    <a:pt x="2642" y="103791"/>
                    <a:pt x="10026" y="189782"/>
                  </a:cubicBezTo>
                  <a:cubicBezTo>
                    <a:pt x="2763" y="126923"/>
                    <a:pt x="-755" y="63689"/>
                    <a:pt x="-513" y="414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060" name="Google Shape;2060;p8"/>
            <p:cNvSpPr/>
            <p:nvPr/>
          </p:nvSpPr>
          <p:spPr>
            <a:xfrm>
              <a:off x="2252764" y="2295990"/>
              <a:ext cx="1561" cy="74490"/>
            </a:xfrm>
            <a:custGeom>
              <a:rect b="b" l="l" r="r" t="t"/>
              <a:pathLst>
                <a:path extrusionOk="0" h="39941" w="837">
                  <a:moveTo>
                    <a:pt x="-406" y="40355"/>
                  </a:moveTo>
                  <a:cubicBezTo>
                    <a:pt x="-406" y="33642"/>
                    <a:pt x="-406" y="26930"/>
                    <a:pt x="-406" y="21962"/>
                  </a:cubicBezTo>
                  <a:cubicBezTo>
                    <a:pt x="-688" y="14773"/>
                    <a:pt x="-467" y="7570"/>
                    <a:pt x="265" y="414"/>
                  </a:cubicBezTo>
                  <a:cubicBezTo>
                    <a:pt x="534" y="347"/>
                    <a:pt x="-406" y="14578"/>
                    <a:pt x="-406" y="4035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061" name="Google Shape;2061;p8"/>
            <p:cNvSpPr/>
            <p:nvPr/>
          </p:nvSpPr>
          <p:spPr>
            <a:xfrm>
              <a:off x="1185095" y="2333281"/>
              <a:ext cx="2139062" cy="3860352"/>
            </a:xfrm>
            <a:custGeom>
              <a:rect b="b" l="l" r="r" t="t"/>
              <a:pathLst>
                <a:path extrusionOk="0" h="2069894" w="1146950">
                  <a:moveTo>
                    <a:pt x="1146426" y="2070308"/>
                  </a:moveTo>
                  <a:lnTo>
                    <a:pt x="-525" y="2070308"/>
                  </a:lnTo>
                  <a:cubicBezTo>
                    <a:pt x="114305" y="1858237"/>
                    <a:pt x="213037" y="1637842"/>
                    <a:pt x="294839" y="1410976"/>
                  </a:cubicBezTo>
                  <a:cubicBezTo>
                    <a:pt x="476421" y="906978"/>
                    <a:pt x="540461" y="463866"/>
                    <a:pt x="562278" y="208712"/>
                  </a:cubicBezTo>
                  <a:cubicBezTo>
                    <a:pt x="569528" y="146082"/>
                    <a:pt x="573025" y="83068"/>
                    <a:pt x="572750" y="20015"/>
                  </a:cubicBezTo>
                  <a:cubicBezTo>
                    <a:pt x="572783" y="19632"/>
                    <a:pt x="572783" y="19257"/>
                    <a:pt x="572750" y="18874"/>
                  </a:cubicBezTo>
                  <a:cubicBezTo>
                    <a:pt x="572750" y="11826"/>
                    <a:pt x="572750" y="5448"/>
                    <a:pt x="572750" y="414"/>
                  </a:cubicBezTo>
                  <a:cubicBezTo>
                    <a:pt x="572750" y="5650"/>
                    <a:pt x="572750" y="11758"/>
                    <a:pt x="572750" y="18807"/>
                  </a:cubicBezTo>
                  <a:cubicBezTo>
                    <a:pt x="572682" y="19209"/>
                    <a:pt x="572682" y="19612"/>
                    <a:pt x="572750" y="20015"/>
                  </a:cubicBezTo>
                  <a:cubicBezTo>
                    <a:pt x="572508" y="83290"/>
                    <a:pt x="576025" y="146525"/>
                    <a:pt x="583289" y="209383"/>
                  </a:cubicBezTo>
                  <a:cubicBezTo>
                    <a:pt x="605105" y="464470"/>
                    <a:pt x="669213" y="907515"/>
                    <a:pt x="850660" y="1410976"/>
                  </a:cubicBezTo>
                  <a:cubicBezTo>
                    <a:pt x="932590" y="1637856"/>
                    <a:pt x="1031456" y="1858250"/>
                    <a:pt x="1146426" y="2070308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062" name="Google Shape;2062;p8"/>
            <p:cNvSpPr/>
            <p:nvPr/>
          </p:nvSpPr>
          <p:spPr>
            <a:xfrm>
              <a:off x="1176487" y="2341666"/>
              <a:ext cx="2139062" cy="3860352"/>
            </a:xfrm>
            <a:custGeom>
              <a:rect b="b" l="l" r="r" t="t"/>
              <a:pathLst>
                <a:path extrusionOk="0" h="2069894" w="1146950">
                  <a:moveTo>
                    <a:pt x="1146426" y="2070308"/>
                  </a:moveTo>
                  <a:lnTo>
                    <a:pt x="-525" y="2070308"/>
                  </a:lnTo>
                  <a:cubicBezTo>
                    <a:pt x="114305" y="1858237"/>
                    <a:pt x="213037" y="1637842"/>
                    <a:pt x="294839" y="1410976"/>
                  </a:cubicBezTo>
                  <a:cubicBezTo>
                    <a:pt x="476421" y="906978"/>
                    <a:pt x="540461" y="463866"/>
                    <a:pt x="562278" y="208712"/>
                  </a:cubicBezTo>
                  <a:cubicBezTo>
                    <a:pt x="569528" y="146082"/>
                    <a:pt x="573025" y="83068"/>
                    <a:pt x="572750" y="20015"/>
                  </a:cubicBezTo>
                  <a:cubicBezTo>
                    <a:pt x="572783" y="19632"/>
                    <a:pt x="572783" y="19257"/>
                    <a:pt x="572750" y="18874"/>
                  </a:cubicBezTo>
                  <a:cubicBezTo>
                    <a:pt x="572750" y="11826"/>
                    <a:pt x="572750" y="5448"/>
                    <a:pt x="572750" y="414"/>
                  </a:cubicBezTo>
                  <a:cubicBezTo>
                    <a:pt x="572750" y="5650"/>
                    <a:pt x="572750" y="11758"/>
                    <a:pt x="572750" y="18807"/>
                  </a:cubicBezTo>
                  <a:cubicBezTo>
                    <a:pt x="572682" y="19209"/>
                    <a:pt x="572682" y="19612"/>
                    <a:pt x="572750" y="20015"/>
                  </a:cubicBezTo>
                  <a:cubicBezTo>
                    <a:pt x="572508" y="83290"/>
                    <a:pt x="576025" y="146525"/>
                    <a:pt x="583289" y="209383"/>
                  </a:cubicBezTo>
                  <a:cubicBezTo>
                    <a:pt x="605105" y="464470"/>
                    <a:pt x="669213" y="907515"/>
                    <a:pt x="850660" y="1410976"/>
                  </a:cubicBezTo>
                  <a:cubicBezTo>
                    <a:pt x="932590" y="1637856"/>
                    <a:pt x="1031456" y="1858250"/>
                    <a:pt x="1146426" y="2070308"/>
                  </a:cubicBezTo>
                  <a:close/>
                </a:path>
              </a:pathLst>
            </a:custGeom>
            <a:solidFill>
              <a:srgbClr val="FFFFFF">
                <a:alpha val="227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2063" name="Google Shape;2063;p8"/>
            <p:cNvGrpSpPr/>
            <p:nvPr/>
          </p:nvGrpSpPr>
          <p:grpSpPr>
            <a:xfrm>
              <a:off x="694995" y="2729954"/>
              <a:ext cx="3104668" cy="3470201"/>
              <a:chOff x="1969851" y="5110588"/>
              <a:chExt cx="1665505" cy="1861596"/>
            </a:xfrm>
          </p:grpSpPr>
          <p:sp>
            <p:nvSpPr>
              <p:cNvPr id="2064" name="Google Shape;2064;p8"/>
              <p:cNvSpPr/>
              <p:nvPr/>
            </p:nvSpPr>
            <p:spPr>
              <a:xfrm>
                <a:off x="1969851" y="5110588"/>
                <a:ext cx="1665505" cy="1861596"/>
              </a:xfrm>
              <a:custGeom>
                <a:rect b="b" l="l" r="r" t="t"/>
                <a:pathLst>
                  <a:path extrusionOk="0" h="1861596" w="1665505">
                    <a:moveTo>
                      <a:pt x="834257" y="671"/>
                    </a:moveTo>
                    <a:cubicBezTo>
                      <a:pt x="854396" y="176412"/>
                      <a:pt x="910716" y="427874"/>
                      <a:pt x="1065849" y="665239"/>
                    </a:cubicBezTo>
                    <a:cubicBezTo>
                      <a:pt x="1184532" y="846887"/>
                      <a:pt x="1334362" y="979532"/>
                      <a:pt x="1481574" y="1077204"/>
                    </a:cubicBezTo>
                    <a:cubicBezTo>
                      <a:pt x="1540761" y="1116447"/>
                      <a:pt x="1602169" y="1152219"/>
                      <a:pt x="1665505" y="1184340"/>
                    </a:cubicBezTo>
                    <a:cubicBezTo>
                      <a:pt x="1601787" y="1276990"/>
                      <a:pt x="1547795" y="1375971"/>
                      <a:pt x="1504397" y="1479704"/>
                    </a:cubicBezTo>
                    <a:cubicBezTo>
                      <a:pt x="1496295" y="1499171"/>
                      <a:pt x="1488689" y="1518369"/>
                      <a:pt x="1481574" y="1537299"/>
                    </a:cubicBezTo>
                    <a:cubicBezTo>
                      <a:pt x="1442344" y="1642214"/>
                      <a:pt x="1414003" y="1750888"/>
                      <a:pt x="1396992" y="1861595"/>
                    </a:cubicBezTo>
                    <a:cubicBezTo>
                      <a:pt x="1282163" y="1649524"/>
                      <a:pt x="1183431" y="1429129"/>
                      <a:pt x="1101629" y="1202263"/>
                    </a:cubicBezTo>
                    <a:cubicBezTo>
                      <a:pt x="920383" y="698803"/>
                      <a:pt x="856074" y="255757"/>
                      <a:pt x="834257" y="671"/>
                    </a:cubicBezTo>
                    <a:close/>
                    <a:moveTo>
                      <a:pt x="831315" y="0"/>
                    </a:moveTo>
                    <a:cubicBezTo>
                      <a:pt x="809498" y="255086"/>
                      <a:pt x="745458" y="698132"/>
                      <a:pt x="563876" y="1202264"/>
                    </a:cubicBezTo>
                    <a:cubicBezTo>
                      <a:pt x="482074" y="1429130"/>
                      <a:pt x="383342" y="1649525"/>
                      <a:pt x="268513" y="1861596"/>
                    </a:cubicBezTo>
                    <a:cubicBezTo>
                      <a:pt x="251530" y="1751291"/>
                      <a:pt x="223329" y="1643013"/>
                      <a:pt x="184334" y="1538441"/>
                    </a:cubicBezTo>
                    <a:cubicBezTo>
                      <a:pt x="177132" y="1519108"/>
                      <a:pt x="169385" y="1499527"/>
                      <a:pt x="161108" y="1479704"/>
                    </a:cubicBezTo>
                    <a:cubicBezTo>
                      <a:pt x="117710" y="1375971"/>
                      <a:pt x="63718" y="1276991"/>
                      <a:pt x="0" y="1184340"/>
                    </a:cubicBezTo>
                    <a:cubicBezTo>
                      <a:pt x="63477" y="1152146"/>
                      <a:pt x="125027" y="1116279"/>
                      <a:pt x="184334" y="1076935"/>
                    </a:cubicBezTo>
                    <a:cubicBezTo>
                      <a:pt x="331278" y="979264"/>
                      <a:pt x="481041" y="846686"/>
                      <a:pt x="599656" y="665239"/>
                    </a:cubicBezTo>
                    <a:cubicBezTo>
                      <a:pt x="754990" y="427538"/>
                      <a:pt x="811378" y="175741"/>
                      <a:pt x="831315" y="0"/>
                    </a:cubicBez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  <a:effectLst>
                <a:outerShdw blurRad="63500" rotWithShape="0" algn="ctr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65" name="Google Shape;2065;p8"/>
              <p:cNvSpPr/>
              <p:nvPr/>
            </p:nvSpPr>
            <p:spPr>
              <a:xfrm>
                <a:off x="1969851" y="5110588"/>
                <a:ext cx="1665505" cy="1861596"/>
              </a:xfrm>
              <a:custGeom>
                <a:rect b="b" l="l" r="r" t="t"/>
                <a:pathLst>
                  <a:path extrusionOk="0" h="1861596" w="1665505">
                    <a:moveTo>
                      <a:pt x="834257" y="671"/>
                    </a:moveTo>
                    <a:cubicBezTo>
                      <a:pt x="854396" y="176412"/>
                      <a:pt x="910716" y="427874"/>
                      <a:pt x="1065849" y="665239"/>
                    </a:cubicBezTo>
                    <a:cubicBezTo>
                      <a:pt x="1184532" y="846887"/>
                      <a:pt x="1334362" y="979532"/>
                      <a:pt x="1481574" y="1077204"/>
                    </a:cubicBezTo>
                    <a:cubicBezTo>
                      <a:pt x="1540761" y="1116447"/>
                      <a:pt x="1602169" y="1152219"/>
                      <a:pt x="1665505" y="1184340"/>
                    </a:cubicBezTo>
                    <a:cubicBezTo>
                      <a:pt x="1601787" y="1276990"/>
                      <a:pt x="1547795" y="1375971"/>
                      <a:pt x="1504397" y="1479704"/>
                    </a:cubicBezTo>
                    <a:cubicBezTo>
                      <a:pt x="1496295" y="1499171"/>
                      <a:pt x="1488689" y="1518369"/>
                      <a:pt x="1481574" y="1537299"/>
                    </a:cubicBezTo>
                    <a:cubicBezTo>
                      <a:pt x="1442344" y="1642214"/>
                      <a:pt x="1414003" y="1750888"/>
                      <a:pt x="1396992" y="1861595"/>
                    </a:cubicBezTo>
                    <a:cubicBezTo>
                      <a:pt x="1282163" y="1649524"/>
                      <a:pt x="1183431" y="1429129"/>
                      <a:pt x="1101629" y="1202263"/>
                    </a:cubicBezTo>
                    <a:cubicBezTo>
                      <a:pt x="920383" y="698803"/>
                      <a:pt x="856074" y="255757"/>
                      <a:pt x="834257" y="671"/>
                    </a:cubicBezTo>
                    <a:close/>
                    <a:moveTo>
                      <a:pt x="831315" y="0"/>
                    </a:moveTo>
                    <a:cubicBezTo>
                      <a:pt x="809498" y="255086"/>
                      <a:pt x="745458" y="698132"/>
                      <a:pt x="563876" y="1202264"/>
                    </a:cubicBezTo>
                    <a:cubicBezTo>
                      <a:pt x="482074" y="1429130"/>
                      <a:pt x="383342" y="1649525"/>
                      <a:pt x="268513" y="1861596"/>
                    </a:cubicBezTo>
                    <a:cubicBezTo>
                      <a:pt x="251530" y="1751291"/>
                      <a:pt x="223329" y="1643013"/>
                      <a:pt x="184334" y="1538441"/>
                    </a:cubicBezTo>
                    <a:cubicBezTo>
                      <a:pt x="177132" y="1519108"/>
                      <a:pt x="169385" y="1499527"/>
                      <a:pt x="161108" y="1479704"/>
                    </a:cubicBezTo>
                    <a:cubicBezTo>
                      <a:pt x="117710" y="1375971"/>
                      <a:pt x="63718" y="1276991"/>
                      <a:pt x="0" y="1184340"/>
                    </a:cubicBezTo>
                    <a:cubicBezTo>
                      <a:pt x="63477" y="1152146"/>
                      <a:pt x="125027" y="1116279"/>
                      <a:pt x="184334" y="1076935"/>
                    </a:cubicBezTo>
                    <a:cubicBezTo>
                      <a:pt x="331278" y="979264"/>
                      <a:pt x="481041" y="846686"/>
                      <a:pt x="599656" y="665239"/>
                    </a:cubicBezTo>
                    <a:cubicBezTo>
                      <a:pt x="754990" y="427538"/>
                      <a:pt x="811378" y="175741"/>
                      <a:pt x="831315" y="0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3 1 1 1 1">
  <p:cSld name="CUSTOM_16_1_1_1_1">
    <p:spTree>
      <p:nvGrpSpPr>
        <p:cNvPr id="2066" name="Shape 20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067" name="Google Shape;2067;p9"/>
          <p:cNvGrpSpPr/>
          <p:nvPr/>
        </p:nvGrpSpPr>
        <p:grpSpPr>
          <a:xfrm flipH="1">
            <a:off x="2285747" y="3580030"/>
            <a:ext cx="9899903" cy="3277860"/>
            <a:chOff x="1" y="2177475"/>
            <a:chExt cx="12191999" cy="4680651"/>
          </a:xfrm>
        </p:grpSpPr>
        <p:grpSp>
          <p:nvGrpSpPr>
            <p:cNvPr id="2068" name="Google Shape;2068;p9"/>
            <p:cNvGrpSpPr/>
            <p:nvPr/>
          </p:nvGrpSpPr>
          <p:grpSpPr>
            <a:xfrm>
              <a:off x="119831" y="2343268"/>
              <a:ext cx="11965386" cy="4514858"/>
              <a:chOff x="119831" y="2273655"/>
              <a:chExt cx="11965386" cy="4586406"/>
            </a:xfrm>
          </p:grpSpPr>
          <p:sp>
            <p:nvSpPr>
              <p:cNvPr id="2069" name="Google Shape;2069;p9"/>
              <p:cNvSpPr/>
              <p:nvPr/>
            </p:nvSpPr>
            <p:spPr>
              <a:xfrm>
                <a:off x="10390467" y="4843937"/>
                <a:ext cx="17933" cy="2015766"/>
              </a:xfrm>
              <a:custGeom>
                <a:rect b="b" l="l" r="r" t="t"/>
                <a:pathLst>
                  <a:path extrusionOk="0" h="2015766" w="17933">
                    <a:moveTo>
                      <a:pt x="10" y="-246"/>
                    </a:moveTo>
                    <a:lnTo>
                      <a:pt x="10" y="2015521"/>
                    </a:lnTo>
                    <a:lnTo>
                      <a:pt x="17944" y="2015521"/>
                    </a:lnTo>
                    <a:lnTo>
                      <a:pt x="17944" y="30690"/>
                    </a:lnTo>
                    <a:cubicBezTo>
                      <a:pt x="11846" y="20468"/>
                      <a:pt x="5839" y="10156"/>
                      <a:pt x="10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70" name="Google Shape;2070;p9"/>
              <p:cNvSpPr/>
              <p:nvPr/>
            </p:nvSpPr>
            <p:spPr>
              <a:xfrm>
                <a:off x="10379168" y="5017357"/>
                <a:ext cx="423060" cy="1739764"/>
              </a:xfrm>
              <a:custGeom>
                <a:rect b="b" l="l" r="r" t="t"/>
                <a:pathLst>
                  <a:path extrusionOk="0" h="1739764" w="423060">
                    <a:moveTo>
                      <a:pt x="394106" y="1713066"/>
                    </a:moveTo>
                    <a:lnTo>
                      <a:pt x="225080" y="1559642"/>
                    </a:lnTo>
                    <a:lnTo>
                      <a:pt x="394106" y="1406217"/>
                    </a:lnTo>
                    <a:lnTo>
                      <a:pt x="412040" y="1389987"/>
                    </a:lnTo>
                    <a:lnTo>
                      <a:pt x="413385" y="1388732"/>
                    </a:lnTo>
                    <a:lnTo>
                      <a:pt x="412040" y="1387477"/>
                    </a:lnTo>
                    <a:lnTo>
                      <a:pt x="394106" y="1371246"/>
                    </a:lnTo>
                    <a:lnTo>
                      <a:pt x="225080" y="1217822"/>
                    </a:lnTo>
                    <a:lnTo>
                      <a:pt x="394106" y="1064398"/>
                    </a:lnTo>
                    <a:lnTo>
                      <a:pt x="412040" y="1048168"/>
                    </a:lnTo>
                    <a:lnTo>
                      <a:pt x="413385" y="1046912"/>
                    </a:lnTo>
                    <a:lnTo>
                      <a:pt x="412040" y="1045657"/>
                    </a:lnTo>
                    <a:lnTo>
                      <a:pt x="394106" y="1029427"/>
                    </a:lnTo>
                    <a:lnTo>
                      <a:pt x="225080" y="876092"/>
                    </a:lnTo>
                    <a:lnTo>
                      <a:pt x="394106" y="722668"/>
                    </a:lnTo>
                    <a:lnTo>
                      <a:pt x="412040" y="706438"/>
                    </a:lnTo>
                    <a:lnTo>
                      <a:pt x="413385" y="705182"/>
                    </a:lnTo>
                    <a:lnTo>
                      <a:pt x="412040" y="703927"/>
                    </a:lnTo>
                    <a:lnTo>
                      <a:pt x="394106" y="687697"/>
                    </a:lnTo>
                    <a:lnTo>
                      <a:pt x="225080" y="534273"/>
                    </a:lnTo>
                    <a:lnTo>
                      <a:pt x="394106" y="380938"/>
                    </a:lnTo>
                    <a:lnTo>
                      <a:pt x="412040" y="364708"/>
                    </a:lnTo>
                    <a:lnTo>
                      <a:pt x="413385" y="363453"/>
                    </a:lnTo>
                    <a:lnTo>
                      <a:pt x="412040" y="362197"/>
                    </a:lnTo>
                    <a:lnTo>
                      <a:pt x="394106" y="346057"/>
                    </a:lnTo>
                    <a:lnTo>
                      <a:pt x="394106" y="346057"/>
                    </a:lnTo>
                    <a:lnTo>
                      <a:pt x="225080" y="192633"/>
                    </a:lnTo>
                    <a:lnTo>
                      <a:pt x="278881" y="144032"/>
                    </a:lnTo>
                    <a:cubicBezTo>
                      <a:pt x="276192" y="138051"/>
                      <a:pt x="273591" y="132312"/>
                      <a:pt x="271080" y="126815"/>
                    </a:cubicBezTo>
                    <a:lnTo>
                      <a:pt x="211898" y="180617"/>
                    </a:lnTo>
                    <a:lnTo>
                      <a:pt x="91204" y="71131"/>
                    </a:lnTo>
                    <a:lnTo>
                      <a:pt x="46369" y="30869"/>
                    </a:lnTo>
                    <a:lnTo>
                      <a:pt x="36506" y="21902"/>
                    </a:lnTo>
                    <a:lnTo>
                      <a:pt x="45473" y="14012"/>
                    </a:lnTo>
                    <a:lnTo>
                      <a:pt x="46637" y="12935"/>
                    </a:lnTo>
                    <a:lnTo>
                      <a:pt x="44665" y="12935"/>
                    </a:lnTo>
                    <a:lnTo>
                      <a:pt x="34532" y="-246"/>
                    </a:lnTo>
                    <a:lnTo>
                      <a:pt x="29422" y="4327"/>
                    </a:lnTo>
                    <a:lnTo>
                      <a:pt x="11488" y="20557"/>
                    </a:lnTo>
                    <a:lnTo>
                      <a:pt x="10053" y="21902"/>
                    </a:lnTo>
                    <a:lnTo>
                      <a:pt x="11488" y="23247"/>
                    </a:lnTo>
                    <a:lnTo>
                      <a:pt x="29422" y="39477"/>
                    </a:lnTo>
                    <a:lnTo>
                      <a:pt x="198358" y="192723"/>
                    </a:lnTo>
                    <a:lnTo>
                      <a:pt x="29242" y="345877"/>
                    </a:lnTo>
                    <a:lnTo>
                      <a:pt x="11308" y="362108"/>
                    </a:lnTo>
                    <a:lnTo>
                      <a:pt x="9873" y="363453"/>
                    </a:lnTo>
                    <a:lnTo>
                      <a:pt x="11308" y="364798"/>
                    </a:lnTo>
                    <a:lnTo>
                      <a:pt x="29242" y="381028"/>
                    </a:lnTo>
                    <a:lnTo>
                      <a:pt x="198179" y="534273"/>
                    </a:lnTo>
                    <a:lnTo>
                      <a:pt x="29242" y="687608"/>
                    </a:lnTo>
                    <a:lnTo>
                      <a:pt x="11308" y="703838"/>
                    </a:lnTo>
                    <a:lnTo>
                      <a:pt x="9873" y="705182"/>
                    </a:lnTo>
                    <a:lnTo>
                      <a:pt x="11308" y="706528"/>
                    </a:lnTo>
                    <a:lnTo>
                      <a:pt x="29242" y="722758"/>
                    </a:lnTo>
                    <a:lnTo>
                      <a:pt x="198179" y="876092"/>
                    </a:lnTo>
                    <a:lnTo>
                      <a:pt x="29242" y="1029337"/>
                    </a:lnTo>
                    <a:lnTo>
                      <a:pt x="11308" y="1045567"/>
                    </a:lnTo>
                    <a:lnTo>
                      <a:pt x="9873" y="1046912"/>
                    </a:lnTo>
                    <a:lnTo>
                      <a:pt x="11308" y="1048257"/>
                    </a:lnTo>
                    <a:lnTo>
                      <a:pt x="29242" y="1064488"/>
                    </a:lnTo>
                    <a:lnTo>
                      <a:pt x="198179" y="1217822"/>
                    </a:lnTo>
                    <a:lnTo>
                      <a:pt x="29242" y="1371157"/>
                    </a:lnTo>
                    <a:lnTo>
                      <a:pt x="11308" y="1387387"/>
                    </a:lnTo>
                    <a:lnTo>
                      <a:pt x="9873" y="1388732"/>
                    </a:lnTo>
                    <a:lnTo>
                      <a:pt x="11308" y="1390077"/>
                    </a:lnTo>
                    <a:lnTo>
                      <a:pt x="29242" y="1406307"/>
                    </a:lnTo>
                    <a:lnTo>
                      <a:pt x="198179" y="1559642"/>
                    </a:lnTo>
                    <a:lnTo>
                      <a:pt x="29242" y="1712976"/>
                    </a:lnTo>
                    <a:lnTo>
                      <a:pt x="11308" y="1729296"/>
                    </a:lnTo>
                    <a:lnTo>
                      <a:pt x="10" y="1739518"/>
                    </a:lnTo>
                    <a:lnTo>
                      <a:pt x="423070" y="1739518"/>
                    </a:lnTo>
                    <a:lnTo>
                      <a:pt x="411862" y="1729386"/>
                    </a:lnTo>
                    <a:close/>
                    <a:moveTo>
                      <a:pt x="46637" y="372420"/>
                    </a:moveTo>
                    <a:lnTo>
                      <a:pt x="36774" y="363453"/>
                    </a:lnTo>
                    <a:lnTo>
                      <a:pt x="46637" y="354486"/>
                    </a:lnTo>
                    <a:lnTo>
                      <a:pt x="211719" y="204648"/>
                    </a:lnTo>
                    <a:lnTo>
                      <a:pt x="376801" y="354486"/>
                    </a:lnTo>
                    <a:lnTo>
                      <a:pt x="386664" y="363453"/>
                    </a:lnTo>
                    <a:lnTo>
                      <a:pt x="376801" y="372420"/>
                    </a:lnTo>
                    <a:lnTo>
                      <a:pt x="211719" y="522616"/>
                    </a:lnTo>
                    <a:close/>
                    <a:moveTo>
                      <a:pt x="46637" y="714149"/>
                    </a:moveTo>
                    <a:lnTo>
                      <a:pt x="36774" y="705182"/>
                    </a:lnTo>
                    <a:lnTo>
                      <a:pt x="46637" y="696216"/>
                    </a:lnTo>
                    <a:lnTo>
                      <a:pt x="211719" y="546468"/>
                    </a:lnTo>
                    <a:lnTo>
                      <a:pt x="376801" y="696216"/>
                    </a:lnTo>
                    <a:lnTo>
                      <a:pt x="386664" y="705182"/>
                    </a:lnTo>
                    <a:lnTo>
                      <a:pt x="376801" y="714149"/>
                    </a:lnTo>
                    <a:lnTo>
                      <a:pt x="211719" y="863987"/>
                    </a:lnTo>
                    <a:close/>
                    <a:moveTo>
                      <a:pt x="46637" y="1055879"/>
                    </a:moveTo>
                    <a:lnTo>
                      <a:pt x="36774" y="1046912"/>
                    </a:lnTo>
                    <a:lnTo>
                      <a:pt x="46637" y="1037945"/>
                    </a:lnTo>
                    <a:lnTo>
                      <a:pt x="211719" y="888198"/>
                    </a:lnTo>
                    <a:lnTo>
                      <a:pt x="376801" y="1037945"/>
                    </a:lnTo>
                    <a:lnTo>
                      <a:pt x="386664" y="1046912"/>
                    </a:lnTo>
                    <a:lnTo>
                      <a:pt x="376801" y="1055879"/>
                    </a:lnTo>
                    <a:lnTo>
                      <a:pt x="211719" y="1205717"/>
                    </a:lnTo>
                    <a:close/>
                    <a:moveTo>
                      <a:pt x="46637" y="1397699"/>
                    </a:moveTo>
                    <a:lnTo>
                      <a:pt x="36774" y="1388732"/>
                    </a:lnTo>
                    <a:lnTo>
                      <a:pt x="46637" y="1379765"/>
                    </a:lnTo>
                    <a:lnTo>
                      <a:pt x="211719" y="1229928"/>
                    </a:lnTo>
                    <a:lnTo>
                      <a:pt x="376801" y="1379765"/>
                    </a:lnTo>
                    <a:lnTo>
                      <a:pt x="386664" y="1388732"/>
                    </a:lnTo>
                    <a:lnTo>
                      <a:pt x="376801" y="1397699"/>
                    </a:lnTo>
                    <a:lnTo>
                      <a:pt x="211719" y="1547536"/>
                    </a:lnTo>
                    <a:close/>
                    <a:moveTo>
                      <a:pt x="46637" y="1721585"/>
                    </a:moveTo>
                    <a:lnTo>
                      <a:pt x="211719" y="1571747"/>
                    </a:lnTo>
                    <a:lnTo>
                      <a:pt x="376801" y="1721585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71" name="Google Shape;2071;p9"/>
              <p:cNvSpPr/>
              <p:nvPr/>
            </p:nvSpPr>
            <p:spPr>
              <a:xfrm>
                <a:off x="10773264" y="5346802"/>
                <a:ext cx="17933" cy="1512901"/>
              </a:xfrm>
              <a:custGeom>
                <a:rect b="b" l="l" r="r" t="t"/>
                <a:pathLst>
                  <a:path extrusionOk="0" h="1512901" w="17933">
                    <a:moveTo>
                      <a:pt x="10" y="-246"/>
                    </a:moveTo>
                    <a:lnTo>
                      <a:pt x="10" y="1512655"/>
                    </a:lnTo>
                    <a:lnTo>
                      <a:pt x="17944" y="1512655"/>
                    </a:lnTo>
                    <a:lnTo>
                      <a:pt x="17944" y="19481"/>
                    </a:lnTo>
                    <a:cubicBezTo>
                      <a:pt x="11757" y="13025"/>
                      <a:pt x="5839" y="6479"/>
                      <a:pt x="10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72" name="Google Shape;2072;p9"/>
              <p:cNvSpPr/>
              <p:nvPr/>
            </p:nvSpPr>
            <p:spPr>
              <a:xfrm>
                <a:off x="10402572" y="5030360"/>
                <a:ext cx="156921" cy="17933"/>
              </a:xfrm>
              <a:custGeom>
                <a:rect b="b" l="l" r="r" t="t"/>
                <a:pathLst>
                  <a:path extrusionOk="0" h="17933" w="156921">
                    <a:moveTo>
                      <a:pt x="136666" y="-246"/>
                    </a:moveTo>
                    <a:lnTo>
                      <a:pt x="10" y="-246"/>
                    </a:lnTo>
                    <a:lnTo>
                      <a:pt x="10" y="17688"/>
                    </a:lnTo>
                    <a:lnTo>
                      <a:pt x="156931" y="17688"/>
                    </a:lnTo>
                    <a:cubicBezTo>
                      <a:pt x="150026" y="11859"/>
                      <a:pt x="143301" y="5851"/>
                      <a:pt x="136666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73" name="Google Shape;2073;p9"/>
              <p:cNvSpPr/>
              <p:nvPr/>
            </p:nvSpPr>
            <p:spPr>
              <a:xfrm>
                <a:off x="10402662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2" y="0"/>
                    </a:lnTo>
                    <a:lnTo>
                      <a:pt x="376612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74" name="Google Shape;2074;p9"/>
              <p:cNvSpPr/>
              <p:nvPr/>
            </p:nvSpPr>
            <p:spPr>
              <a:xfrm>
                <a:off x="10402662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2" y="0"/>
                    </a:lnTo>
                    <a:lnTo>
                      <a:pt x="376612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75" name="Google Shape;2075;p9"/>
              <p:cNvSpPr/>
              <p:nvPr/>
            </p:nvSpPr>
            <p:spPr>
              <a:xfrm>
                <a:off x="10402662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2" y="0"/>
                    </a:lnTo>
                    <a:lnTo>
                      <a:pt x="376612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76" name="Google Shape;2076;p9"/>
              <p:cNvSpPr/>
              <p:nvPr/>
            </p:nvSpPr>
            <p:spPr>
              <a:xfrm>
                <a:off x="10402662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2" y="0"/>
                    </a:lnTo>
                    <a:lnTo>
                      <a:pt x="376612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77" name="Google Shape;2077;p9"/>
              <p:cNvSpPr/>
              <p:nvPr/>
            </p:nvSpPr>
            <p:spPr>
              <a:xfrm>
                <a:off x="9108195" y="2638072"/>
                <a:ext cx="17933" cy="4221631"/>
              </a:xfrm>
              <a:custGeom>
                <a:rect b="b" l="l" r="r" t="t"/>
                <a:pathLst>
                  <a:path extrusionOk="0" h="4221631" w="17933">
                    <a:moveTo>
                      <a:pt x="2879" y="3341"/>
                    </a:moveTo>
                    <a:lnTo>
                      <a:pt x="10" y="-246"/>
                    </a:lnTo>
                    <a:lnTo>
                      <a:pt x="10" y="4221386"/>
                    </a:lnTo>
                    <a:lnTo>
                      <a:pt x="17944" y="4221386"/>
                    </a:lnTo>
                    <a:lnTo>
                      <a:pt x="17944" y="24861"/>
                    </a:lnTo>
                    <a:cubicBezTo>
                      <a:pt x="12922" y="17598"/>
                      <a:pt x="7991" y="10425"/>
                      <a:pt x="2879" y="3341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78" name="Google Shape;2078;p9"/>
              <p:cNvSpPr/>
              <p:nvPr/>
            </p:nvSpPr>
            <p:spPr>
              <a:xfrm>
                <a:off x="9096897" y="2886814"/>
                <a:ext cx="423060" cy="3870307"/>
              </a:xfrm>
              <a:custGeom>
                <a:rect b="b" l="l" r="r" t="t"/>
                <a:pathLst>
                  <a:path extrusionOk="0" h="3870307" w="423060">
                    <a:moveTo>
                      <a:pt x="393928" y="3843609"/>
                    </a:moveTo>
                    <a:lnTo>
                      <a:pt x="224900" y="3690185"/>
                    </a:lnTo>
                    <a:lnTo>
                      <a:pt x="393928" y="3536760"/>
                    </a:lnTo>
                    <a:lnTo>
                      <a:pt x="411862" y="3520530"/>
                    </a:lnTo>
                    <a:lnTo>
                      <a:pt x="413206" y="3519275"/>
                    </a:lnTo>
                    <a:lnTo>
                      <a:pt x="411862" y="3518020"/>
                    </a:lnTo>
                    <a:lnTo>
                      <a:pt x="393928" y="3501790"/>
                    </a:lnTo>
                    <a:lnTo>
                      <a:pt x="224900" y="3348366"/>
                    </a:lnTo>
                    <a:lnTo>
                      <a:pt x="393928" y="3194941"/>
                    </a:lnTo>
                    <a:lnTo>
                      <a:pt x="411862" y="3178711"/>
                    </a:lnTo>
                    <a:lnTo>
                      <a:pt x="413206" y="3177455"/>
                    </a:lnTo>
                    <a:lnTo>
                      <a:pt x="411862" y="3176200"/>
                    </a:lnTo>
                    <a:lnTo>
                      <a:pt x="393928" y="3159970"/>
                    </a:lnTo>
                    <a:lnTo>
                      <a:pt x="224900" y="3006635"/>
                    </a:lnTo>
                    <a:lnTo>
                      <a:pt x="393928" y="2853211"/>
                    </a:lnTo>
                    <a:lnTo>
                      <a:pt x="411862" y="2836981"/>
                    </a:lnTo>
                    <a:lnTo>
                      <a:pt x="413206" y="2835726"/>
                    </a:lnTo>
                    <a:lnTo>
                      <a:pt x="411862" y="2834470"/>
                    </a:lnTo>
                    <a:lnTo>
                      <a:pt x="393928" y="2818240"/>
                    </a:lnTo>
                    <a:lnTo>
                      <a:pt x="224900" y="2664816"/>
                    </a:lnTo>
                    <a:lnTo>
                      <a:pt x="393928" y="2511482"/>
                    </a:lnTo>
                    <a:lnTo>
                      <a:pt x="411862" y="2495252"/>
                    </a:lnTo>
                    <a:lnTo>
                      <a:pt x="413206" y="2493996"/>
                    </a:lnTo>
                    <a:lnTo>
                      <a:pt x="411862" y="2492741"/>
                    </a:lnTo>
                    <a:lnTo>
                      <a:pt x="393928" y="2476510"/>
                    </a:lnTo>
                    <a:lnTo>
                      <a:pt x="224900" y="2323086"/>
                    </a:lnTo>
                    <a:lnTo>
                      <a:pt x="393928" y="2169752"/>
                    </a:lnTo>
                    <a:lnTo>
                      <a:pt x="411862" y="2153522"/>
                    </a:lnTo>
                    <a:lnTo>
                      <a:pt x="413206" y="2152266"/>
                    </a:lnTo>
                    <a:lnTo>
                      <a:pt x="411862" y="2151011"/>
                    </a:lnTo>
                    <a:lnTo>
                      <a:pt x="393928" y="2134781"/>
                    </a:lnTo>
                    <a:lnTo>
                      <a:pt x="224900" y="1981357"/>
                    </a:lnTo>
                    <a:lnTo>
                      <a:pt x="393928" y="1828022"/>
                    </a:lnTo>
                    <a:lnTo>
                      <a:pt x="411862" y="1811792"/>
                    </a:lnTo>
                    <a:lnTo>
                      <a:pt x="413206" y="1810537"/>
                    </a:lnTo>
                    <a:lnTo>
                      <a:pt x="411862" y="1809281"/>
                    </a:lnTo>
                    <a:lnTo>
                      <a:pt x="393928" y="1793051"/>
                    </a:lnTo>
                    <a:lnTo>
                      <a:pt x="224900" y="1639896"/>
                    </a:lnTo>
                    <a:lnTo>
                      <a:pt x="393928" y="1486561"/>
                    </a:lnTo>
                    <a:lnTo>
                      <a:pt x="411862" y="1470331"/>
                    </a:lnTo>
                    <a:lnTo>
                      <a:pt x="413206" y="1469076"/>
                    </a:lnTo>
                    <a:lnTo>
                      <a:pt x="411862" y="1467820"/>
                    </a:lnTo>
                    <a:lnTo>
                      <a:pt x="393928" y="1451590"/>
                    </a:lnTo>
                    <a:lnTo>
                      <a:pt x="224900" y="1298256"/>
                    </a:lnTo>
                    <a:lnTo>
                      <a:pt x="393928" y="1144831"/>
                    </a:lnTo>
                    <a:lnTo>
                      <a:pt x="411862" y="1128601"/>
                    </a:lnTo>
                    <a:lnTo>
                      <a:pt x="413206" y="1127346"/>
                    </a:lnTo>
                    <a:lnTo>
                      <a:pt x="411862" y="1126091"/>
                    </a:lnTo>
                    <a:lnTo>
                      <a:pt x="393928" y="1109860"/>
                    </a:lnTo>
                    <a:lnTo>
                      <a:pt x="224900" y="956436"/>
                    </a:lnTo>
                    <a:lnTo>
                      <a:pt x="393928" y="803101"/>
                    </a:lnTo>
                    <a:lnTo>
                      <a:pt x="411862" y="786871"/>
                    </a:lnTo>
                    <a:lnTo>
                      <a:pt x="413206" y="785616"/>
                    </a:lnTo>
                    <a:lnTo>
                      <a:pt x="411862" y="784361"/>
                    </a:lnTo>
                    <a:lnTo>
                      <a:pt x="393928" y="768131"/>
                    </a:lnTo>
                    <a:lnTo>
                      <a:pt x="224900" y="614706"/>
                    </a:lnTo>
                    <a:lnTo>
                      <a:pt x="393928" y="461372"/>
                    </a:lnTo>
                    <a:lnTo>
                      <a:pt x="399577" y="456261"/>
                    </a:lnTo>
                    <a:lnTo>
                      <a:pt x="411862" y="445142"/>
                    </a:lnTo>
                    <a:lnTo>
                      <a:pt x="413206" y="443886"/>
                    </a:lnTo>
                    <a:lnTo>
                      <a:pt x="411862" y="442631"/>
                    </a:lnTo>
                    <a:lnTo>
                      <a:pt x="393928" y="426401"/>
                    </a:lnTo>
                    <a:lnTo>
                      <a:pt x="372138" y="406584"/>
                    </a:lnTo>
                    <a:lnTo>
                      <a:pt x="224900" y="272976"/>
                    </a:lnTo>
                    <a:lnTo>
                      <a:pt x="270901" y="231280"/>
                    </a:lnTo>
                    <a:lnTo>
                      <a:pt x="314749" y="191557"/>
                    </a:lnTo>
                    <a:cubicBezTo>
                      <a:pt x="310804" y="186984"/>
                      <a:pt x="306948" y="182590"/>
                      <a:pt x="303093" y="177748"/>
                    </a:cubicBezTo>
                    <a:lnTo>
                      <a:pt x="261396" y="215588"/>
                    </a:lnTo>
                    <a:lnTo>
                      <a:pt x="211539" y="260871"/>
                    </a:lnTo>
                    <a:lnTo>
                      <a:pt x="46459" y="111123"/>
                    </a:lnTo>
                    <a:lnTo>
                      <a:pt x="36595" y="102157"/>
                    </a:lnTo>
                    <a:lnTo>
                      <a:pt x="46459" y="93190"/>
                    </a:lnTo>
                    <a:lnTo>
                      <a:pt x="132989" y="14729"/>
                    </a:lnTo>
                    <a:cubicBezTo>
                      <a:pt x="129671" y="9707"/>
                      <a:pt x="126264" y="4686"/>
                      <a:pt x="122768" y="-246"/>
                    </a:cubicBezTo>
                    <a:lnTo>
                      <a:pt x="29242" y="84312"/>
                    </a:lnTo>
                    <a:lnTo>
                      <a:pt x="11308" y="100542"/>
                    </a:lnTo>
                    <a:lnTo>
                      <a:pt x="9873" y="101888"/>
                    </a:lnTo>
                    <a:lnTo>
                      <a:pt x="11308" y="103233"/>
                    </a:lnTo>
                    <a:lnTo>
                      <a:pt x="29242" y="119463"/>
                    </a:lnTo>
                    <a:lnTo>
                      <a:pt x="198179" y="272707"/>
                    </a:lnTo>
                    <a:lnTo>
                      <a:pt x="29242" y="426042"/>
                    </a:lnTo>
                    <a:lnTo>
                      <a:pt x="11308" y="442272"/>
                    </a:lnTo>
                    <a:lnTo>
                      <a:pt x="9873" y="443617"/>
                    </a:lnTo>
                    <a:lnTo>
                      <a:pt x="11308" y="444962"/>
                    </a:lnTo>
                    <a:lnTo>
                      <a:pt x="29242" y="461192"/>
                    </a:lnTo>
                    <a:lnTo>
                      <a:pt x="198179" y="614437"/>
                    </a:lnTo>
                    <a:lnTo>
                      <a:pt x="29242" y="767772"/>
                    </a:lnTo>
                    <a:lnTo>
                      <a:pt x="11308" y="784002"/>
                    </a:lnTo>
                    <a:lnTo>
                      <a:pt x="9873" y="785347"/>
                    </a:lnTo>
                    <a:lnTo>
                      <a:pt x="11308" y="786692"/>
                    </a:lnTo>
                    <a:lnTo>
                      <a:pt x="29242" y="802922"/>
                    </a:lnTo>
                    <a:lnTo>
                      <a:pt x="198179" y="956167"/>
                    </a:lnTo>
                    <a:lnTo>
                      <a:pt x="29242" y="1109502"/>
                    </a:lnTo>
                    <a:lnTo>
                      <a:pt x="11308" y="1125732"/>
                    </a:lnTo>
                    <a:lnTo>
                      <a:pt x="9873" y="1127077"/>
                    </a:lnTo>
                    <a:lnTo>
                      <a:pt x="11308" y="1128422"/>
                    </a:lnTo>
                    <a:lnTo>
                      <a:pt x="29242" y="1144652"/>
                    </a:lnTo>
                    <a:lnTo>
                      <a:pt x="198179" y="1297987"/>
                    </a:lnTo>
                    <a:lnTo>
                      <a:pt x="29242" y="1451590"/>
                    </a:lnTo>
                    <a:lnTo>
                      <a:pt x="11308" y="1467820"/>
                    </a:lnTo>
                    <a:lnTo>
                      <a:pt x="9873" y="1469165"/>
                    </a:lnTo>
                    <a:lnTo>
                      <a:pt x="11308" y="1470510"/>
                    </a:lnTo>
                    <a:lnTo>
                      <a:pt x="29242" y="1486741"/>
                    </a:lnTo>
                    <a:lnTo>
                      <a:pt x="198179" y="1639896"/>
                    </a:lnTo>
                    <a:lnTo>
                      <a:pt x="29242" y="1792961"/>
                    </a:lnTo>
                    <a:lnTo>
                      <a:pt x="11308" y="1809191"/>
                    </a:lnTo>
                    <a:lnTo>
                      <a:pt x="9873" y="1810537"/>
                    </a:lnTo>
                    <a:lnTo>
                      <a:pt x="11308" y="1811881"/>
                    </a:lnTo>
                    <a:lnTo>
                      <a:pt x="29242" y="1828111"/>
                    </a:lnTo>
                    <a:lnTo>
                      <a:pt x="198179" y="1981357"/>
                    </a:lnTo>
                    <a:lnTo>
                      <a:pt x="29242" y="2134691"/>
                    </a:lnTo>
                    <a:lnTo>
                      <a:pt x="11308" y="2150921"/>
                    </a:lnTo>
                    <a:lnTo>
                      <a:pt x="9873" y="2152266"/>
                    </a:lnTo>
                    <a:lnTo>
                      <a:pt x="11308" y="2153611"/>
                    </a:lnTo>
                    <a:lnTo>
                      <a:pt x="29242" y="2169841"/>
                    </a:lnTo>
                    <a:lnTo>
                      <a:pt x="198179" y="2323086"/>
                    </a:lnTo>
                    <a:lnTo>
                      <a:pt x="29242" y="2476421"/>
                    </a:lnTo>
                    <a:lnTo>
                      <a:pt x="11308" y="2492651"/>
                    </a:lnTo>
                    <a:lnTo>
                      <a:pt x="9873" y="2493996"/>
                    </a:lnTo>
                    <a:lnTo>
                      <a:pt x="11308" y="2495341"/>
                    </a:lnTo>
                    <a:lnTo>
                      <a:pt x="29242" y="2511571"/>
                    </a:lnTo>
                    <a:lnTo>
                      <a:pt x="198179" y="2664816"/>
                    </a:lnTo>
                    <a:lnTo>
                      <a:pt x="29242" y="2818151"/>
                    </a:lnTo>
                    <a:lnTo>
                      <a:pt x="11308" y="2834381"/>
                    </a:lnTo>
                    <a:lnTo>
                      <a:pt x="9873" y="2835726"/>
                    </a:lnTo>
                    <a:lnTo>
                      <a:pt x="11308" y="2837071"/>
                    </a:lnTo>
                    <a:lnTo>
                      <a:pt x="29242" y="2853301"/>
                    </a:lnTo>
                    <a:lnTo>
                      <a:pt x="198179" y="3006635"/>
                    </a:lnTo>
                    <a:lnTo>
                      <a:pt x="29242" y="3159880"/>
                    </a:lnTo>
                    <a:lnTo>
                      <a:pt x="11308" y="3176111"/>
                    </a:lnTo>
                    <a:lnTo>
                      <a:pt x="9873" y="3177455"/>
                    </a:lnTo>
                    <a:lnTo>
                      <a:pt x="11308" y="3178801"/>
                    </a:lnTo>
                    <a:lnTo>
                      <a:pt x="29242" y="3195031"/>
                    </a:lnTo>
                    <a:lnTo>
                      <a:pt x="198179" y="3348366"/>
                    </a:lnTo>
                    <a:lnTo>
                      <a:pt x="29242" y="3501700"/>
                    </a:lnTo>
                    <a:lnTo>
                      <a:pt x="11308" y="3517930"/>
                    </a:lnTo>
                    <a:lnTo>
                      <a:pt x="9873" y="3519275"/>
                    </a:lnTo>
                    <a:lnTo>
                      <a:pt x="11308" y="3520620"/>
                    </a:lnTo>
                    <a:lnTo>
                      <a:pt x="29242" y="3536850"/>
                    </a:lnTo>
                    <a:lnTo>
                      <a:pt x="198179" y="3690185"/>
                    </a:lnTo>
                    <a:lnTo>
                      <a:pt x="29242" y="3843519"/>
                    </a:lnTo>
                    <a:lnTo>
                      <a:pt x="11308" y="3859839"/>
                    </a:lnTo>
                    <a:lnTo>
                      <a:pt x="10" y="3870062"/>
                    </a:lnTo>
                    <a:lnTo>
                      <a:pt x="423070" y="3870062"/>
                    </a:lnTo>
                    <a:lnTo>
                      <a:pt x="411862" y="3859929"/>
                    </a:lnTo>
                    <a:close/>
                    <a:moveTo>
                      <a:pt x="46459" y="452584"/>
                    </a:moveTo>
                    <a:lnTo>
                      <a:pt x="36595" y="443617"/>
                    </a:lnTo>
                    <a:lnTo>
                      <a:pt x="46459" y="434650"/>
                    </a:lnTo>
                    <a:lnTo>
                      <a:pt x="211539" y="284813"/>
                    </a:lnTo>
                    <a:lnTo>
                      <a:pt x="376621" y="434650"/>
                    </a:lnTo>
                    <a:lnTo>
                      <a:pt x="386484" y="443617"/>
                    </a:lnTo>
                    <a:lnTo>
                      <a:pt x="376621" y="452584"/>
                    </a:lnTo>
                    <a:lnTo>
                      <a:pt x="211539" y="602332"/>
                    </a:lnTo>
                    <a:close/>
                    <a:moveTo>
                      <a:pt x="46459" y="794314"/>
                    </a:moveTo>
                    <a:lnTo>
                      <a:pt x="36595" y="785347"/>
                    </a:lnTo>
                    <a:lnTo>
                      <a:pt x="46459" y="776380"/>
                    </a:lnTo>
                    <a:lnTo>
                      <a:pt x="211539" y="626632"/>
                    </a:lnTo>
                    <a:lnTo>
                      <a:pt x="376621" y="776470"/>
                    </a:lnTo>
                    <a:lnTo>
                      <a:pt x="386484" y="785437"/>
                    </a:lnTo>
                    <a:lnTo>
                      <a:pt x="376621" y="794404"/>
                    </a:lnTo>
                    <a:lnTo>
                      <a:pt x="211539" y="944151"/>
                    </a:lnTo>
                    <a:close/>
                    <a:moveTo>
                      <a:pt x="46459" y="1136044"/>
                    </a:moveTo>
                    <a:lnTo>
                      <a:pt x="36595" y="1127077"/>
                    </a:lnTo>
                    <a:lnTo>
                      <a:pt x="46459" y="1118110"/>
                    </a:lnTo>
                    <a:lnTo>
                      <a:pt x="211539" y="968272"/>
                    </a:lnTo>
                    <a:lnTo>
                      <a:pt x="376621" y="1118110"/>
                    </a:lnTo>
                    <a:lnTo>
                      <a:pt x="386484" y="1127077"/>
                    </a:lnTo>
                    <a:lnTo>
                      <a:pt x="376621" y="1136044"/>
                    </a:lnTo>
                    <a:lnTo>
                      <a:pt x="211539" y="1285792"/>
                    </a:lnTo>
                    <a:close/>
                    <a:moveTo>
                      <a:pt x="46459" y="1477774"/>
                    </a:moveTo>
                    <a:lnTo>
                      <a:pt x="36595" y="1468807"/>
                    </a:lnTo>
                    <a:lnTo>
                      <a:pt x="46459" y="1459840"/>
                    </a:lnTo>
                    <a:lnTo>
                      <a:pt x="211539" y="1310092"/>
                    </a:lnTo>
                    <a:lnTo>
                      <a:pt x="376621" y="1459840"/>
                    </a:lnTo>
                    <a:lnTo>
                      <a:pt x="386484" y="1468807"/>
                    </a:lnTo>
                    <a:lnTo>
                      <a:pt x="376621" y="1477774"/>
                    </a:lnTo>
                    <a:lnTo>
                      <a:pt x="211539" y="1627521"/>
                    </a:lnTo>
                    <a:close/>
                    <a:moveTo>
                      <a:pt x="46459" y="1819504"/>
                    </a:moveTo>
                    <a:lnTo>
                      <a:pt x="36595" y="1810537"/>
                    </a:lnTo>
                    <a:lnTo>
                      <a:pt x="46459" y="1801570"/>
                    </a:lnTo>
                    <a:lnTo>
                      <a:pt x="211539" y="1651732"/>
                    </a:lnTo>
                    <a:lnTo>
                      <a:pt x="376621" y="1801300"/>
                    </a:lnTo>
                    <a:lnTo>
                      <a:pt x="386484" y="1810267"/>
                    </a:lnTo>
                    <a:lnTo>
                      <a:pt x="376621" y="1819234"/>
                    </a:lnTo>
                    <a:lnTo>
                      <a:pt x="211539" y="1968982"/>
                    </a:lnTo>
                    <a:close/>
                    <a:moveTo>
                      <a:pt x="46459" y="2161233"/>
                    </a:moveTo>
                    <a:lnTo>
                      <a:pt x="36595" y="2152266"/>
                    </a:lnTo>
                    <a:lnTo>
                      <a:pt x="46459" y="2143299"/>
                    </a:lnTo>
                    <a:lnTo>
                      <a:pt x="211539" y="1993462"/>
                    </a:lnTo>
                    <a:lnTo>
                      <a:pt x="376621" y="2143299"/>
                    </a:lnTo>
                    <a:lnTo>
                      <a:pt x="386484" y="2152266"/>
                    </a:lnTo>
                    <a:lnTo>
                      <a:pt x="376621" y="2161233"/>
                    </a:lnTo>
                    <a:lnTo>
                      <a:pt x="211539" y="2310981"/>
                    </a:lnTo>
                    <a:close/>
                    <a:moveTo>
                      <a:pt x="46459" y="2502963"/>
                    </a:moveTo>
                    <a:lnTo>
                      <a:pt x="36595" y="2493996"/>
                    </a:lnTo>
                    <a:lnTo>
                      <a:pt x="46459" y="2485029"/>
                    </a:lnTo>
                    <a:lnTo>
                      <a:pt x="211539" y="2335191"/>
                    </a:lnTo>
                    <a:lnTo>
                      <a:pt x="376621" y="2485029"/>
                    </a:lnTo>
                    <a:lnTo>
                      <a:pt x="386484" y="2493996"/>
                    </a:lnTo>
                    <a:lnTo>
                      <a:pt x="376621" y="2502963"/>
                    </a:lnTo>
                    <a:lnTo>
                      <a:pt x="211539" y="2653159"/>
                    </a:lnTo>
                    <a:close/>
                    <a:moveTo>
                      <a:pt x="46459" y="2844693"/>
                    </a:moveTo>
                    <a:lnTo>
                      <a:pt x="36595" y="2835726"/>
                    </a:lnTo>
                    <a:lnTo>
                      <a:pt x="46459" y="2826759"/>
                    </a:lnTo>
                    <a:lnTo>
                      <a:pt x="211539" y="2677011"/>
                    </a:lnTo>
                    <a:lnTo>
                      <a:pt x="376621" y="2826759"/>
                    </a:lnTo>
                    <a:lnTo>
                      <a:pt x="386484" y="2835726"/>
                    </a:lnTo>
                    <a:lnTo>
                      <a:pt x="376621" y="2844693"/>
                    </a:lnTo>
                    <a:lnTo>
                      <a:pt x="211539" y="2994530"/>
                    </a:lnTo>
                    <a:close/>
                    <a:moveTo>
                      <a:pt x="46459" y="3186422"/>
                    </a:moveTo>
                    <a:lnTo>
                      <a:pt x="36595" y="3177455"/>
                    </a:lnTo>
                    <a:lnTo>
                      <a:pt x="46459" y="3168488"/>
                    </a:lnTo>
                    <a:lnTo>
                      <a:pt x="211539" y="3018741"/>
                    </a:lnTo>
                    <a:lnTo>
                      <a:pt x="376621" y="3168488"/>
                    </a:lnTo>
                    <a:lnTo>
                      <a:pt x="386484" y="3177455"/>
                    </a:lnTo>
                    <a:lnTo>
                      <a:pt x="376621" y="3186422"/>
                    </a:lnTo>
                    <a:lnTo>
                      <a:pt x="211539" y="3336260"/>
                    </a:lnTo>
                    <a:close/>
                    <a:moveTo>
                      <a:pt x="46459" y="3528242"/>
                    </a:moveTo>
                    <a:lnTo>
                      <a:pt x="36595" y="3519275"/>
                    </a:lnTo>
                    <a:lnTo>
                      <a:pt x="46459" y="3510308"/>
                    </a:lnTo>
                    <a:lnTo>
                      <a:pt x="211539" y="3360471"/>
                    </a:lnTo>
                    <a:lnTo>
                      <a:pt x="376621" y="3510308"/>
                    </a:lnTo>
                    <a:lnTo>
                      <a:pt x="386484" y="3519275"/>
                    </a:lnTo>
                    <a:lnTo>
                      <a:pt x="376621" y="3528242"/>
                    </a:lnTo>
                    <a:lnTo>
                      <a:pt x="211539" y="3678079"/>
                    </a:lnTo>
                    <a:close/>
                    <a:moveTo>
                      <a:pt x="46459" y="3852128"/>
                    </a:moveTo>
                    <a:lnTo>
                      <a:pt x="211539" y="3702290"/>
                    </a:lnTo>
                    <a:lnTo>
                      <a:pt x="376621" y="385212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79" name="Google Shape;2079;p9"/>
              <p:cNvSpPr/>
              <p:nvPr/>
            </p:nvSpPr>
            <p:spPr>
              <a:xfrm>
                <a:off x="9490815" y="3158512"/>
                <a:ext cx="17933" cy="3701190"/>
              </a:xfrm>
              <a:custGeom>
                <a:rect b="b" l="l" r="r" t="t"/>
                <a:pathLst>
                  <a:path extrusionOk="0" h="3701190" w="17933">
                    <a:moveTo>
                      <a:pt x="14177" y="11949"/>
                    </a:moveTo>
                    <a:cubicBezTo>
                      <a:pt x="9424" y="8003"/>
                      <a:pt x="4672" y="3879"/>
                      <a:pt x="10" y="-246"/>
                    </a:cubicBezTo>
                    <a:lnTo>
                      <a:pt x="10" y="3700945"/>
                    </a:lnTo>
                    <a:lnTo>
                      <a:pt x="17944" y="3700945"/>
                    </a:lnTo>
                    <a:lnTo>
                      <a:pt x="17944" y="14729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80" name="Google Shape;2080;p9"/>
              <p:cNvSpPr/>
              <p:nvPr/>
            </p:nvSpPr>
            <p:spPr>
              <a:xfrm>
                <a:off x="9120300" y="2979981"/>
                <a:ext cx="228298" cy="17933"/>
              </a:xfrm>
              <a:custGeom>
                <a:rect b="b" l="l" r="r" t="t"/>
                <a:pathLst>
                  <a:path extrusionOk="0" h="17933" w="228298">
                    <a:moveTo>
                      <a:pt x="215216" y="-246"/>
                    </a:moveTo>
                    <a:lnTo>
                      <a:pt x="10" y="-246"/>
                    </a:lnTo>
                    <a:lnTo>
                      <a:pt x="10" y="17688"/>
                    </a:lnTo>
                    <a:lnTo>
                      <a:pt x="228309" y="1768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81" name="Google Shape;2081;p9"/>
              <p:cNvSpPr/>
              <p:nvPr/>
            </p:nvSpPr>
            <p:spPr>
              <a:xfrm>
                <a:off x="9120211" y="332171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82" name="Google Shape;2082;p9"/>
              <p:cNvSpPr/>
              <p:nvPr/>
            </p:nvSpPr>
            <p:spPr>
              <a:xfrm>
                <a:off x="9120211" y="366344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83" name="Google Shape;2083;p9"/>
              <p:cNvSpPr/>
              <p:nvPr/>
            </p:nvSpPr>
            <p:spPr>
              <a:xfrm>
                <a:off x="9120211" y="400517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84" name="Google Shape;2084;p9"/>
              <p:cNvSpPr/>
              <p:nvPr/>
            </p:nvSpPr>
            <p:spPr>
              <a:xfrm>
                <a:off x="9120211" y="434690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85" name="Google Shape;2085;p9"/>
              <p:cNvSpPr/>
              <p:nvPr/>
            </p:nvSpPr>
            <p:spPr>
              <a:xfrm>
                <a:off x="9120211" y="468863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86" name="Google Shape;2086;p9"/>
              <p:cNvSpPr/>
              <p:nvPr/>
            </p:nvSpPr>
            <p:spPr>
              <a:xfrm>
                <a:off x="9120211" y="503035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87" name="Google Shape;2087;p9"/>
              <p:cNvSpPr/>
              <p:nvPr/>
            </p:nvSpPr>
            <p:spPr>
              <a:xfrm>
                <a:off x="9120211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88" name="Google Shape;2088;p9"/>
              <p:cNvSpPr/>
              <p:nvPr/>
            </p:nvSpPr>
            <p:spPr>
              <a:xfrm>
                <a:off x="9120211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89" name="Google Shape;2089;p9"/>
              <p:cNvSpPr/>
              <p:nvPr/>
            </p:nvSpPr>
            <p:spPr>
              <a:xfrm>
                <a:off x="9120211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90" name="Google Shape;2090;p9"/>
              <p:cNvSpPr/>
              <p:nvPr/>
            </p:nvSpPr>
            <p:spPr>
              <a:xfrm>
                <a:off x="9120211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91" name="Google Shape;2091;p9"/>
              <p:cNvSpPr/>
              <p:nvPr/>
            </p:nvSpPr>
            <p:spPr>
              <a:xfrm>
                <a:off x="7825744" y="2305488"/>
                <a:ext cx="17933" cy="4554215"/>
              </a:xfrm>
              <a:custGeom>
                <a:rect b="b" l="l" r="r" t="t"/>
                <a:pathLst>
                  <a:path extrusionOk="0" h="4554215" w="17933">
                    <a:moveTo>
                      <a:pt x="0" y="0"/>
                    </a:moveTo>
                    <a:lnTo>
                      <a:pt x="17934" y="0"/>
                    </a:lnTo>
                    <a:lnTo>
                      <a:pt x="17934" y="4554215"/>
                    </a:lnTo>
                    <a:lnTo>
                      <a:pt x="0" y="4554215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92" name="Google Shape;2092;p9"/>
              <p:cNvSpPr/>
              <p:nvPr/>
            </p:nvSpPr>
            <p:spPr>
              <a:xfrm>
                <a:off x="7814625" y="2298942"/>
                <a:ext cx="422880" cy="4458179"/>
              </a:xfrm>
              <a:custGeom>
                <a:rect b="b" l="l" r="r" t="t"/>
                <a:pathLst>
                  <a:path extrusionOk="0" h="4458179" w="422880">
                    <a:moveTo>
                      <a:pt x="411682" y="4447801"/>
                    </a:moveTo>
                    <a:lnTo>
                      <a:pt x="393748" y="4431481"/>
                    </a:lnTo>
                    <a:lnTo>
                      <a:pt x="224721" y="4278057"/>
                    </a:lnTo>
                    <a:lnTo>
                      <a:pt x="393748" y="4124632"/>
                    </a:lnTo>
                    <a:lnTo>
                      <a:pt x="411682" y="4108402"/>
                    </a:lnTo>
                    <a:lnTo>
                      <a:pt x="413027" y="4107147"/>
                    </a:lnTo>
                    <a:lnTo>
                      <a:pt x="411682" y="4105892"/>
                    </a:lnTo>
                    <a:lnTo>
                      <a:pt x="393748" y="4089662"/>
                    </a:lnTo>
                    <a:lnTo>
                      <a:pt x="224721" y="3936238"/>
                    </a:lnTo>
                    <a:lnTo>
                      <a:pt x="393748" y="3782813"/>
                    </a:lnTo>
                    <a:lnTo>
                      <a:pt x="411682" y="3766583"/>
                    </a:lnTo>
                    <a:lnTo>
                      <a:pt x="413027" y="3765327"/>
                    </a:lnTo>
                    <a:lnTo>
                      <a:pt x="411682" y="3764072"/>
                    </a:lnTo>
                    <a:lnTo>
                      <a:pt x="393748" y="3747842"/>
                    </a:lnTo>
                    <a:lnTo>
                      <a:pt x="224721" y="3594507"/>
                    </a:lnTo>
                    <a:lnTo>
                      <a:pt x="393748" y="3441083"/>
                    </a:lnTo>
                    <a:lnTo>
                      <a:pt x="411682" y="3424853"/>
                    </a:lnTo>
                    <a:lnTo>
                      <a:pt x="413027" y="3423598"/>
                    </a:lnTo>
                    <a:lnTo>
                      <a:pt x="411682" y="3422342"/>
                    </a:lnTo>
                    <a:lnTo>
                      <a:pt x="393748" y="3406112"/>
                    </a:lnTo>
                    <a:lnTo>
                      <a:pt x="224721" y="3252688"/>
                    </a:lnTo>
                    <a:lnTo>
                      <a:pt x="393748" y="3099354"/>
                    </a:lnTo>
                    <a:lnTo>
                      <a:pt x="411682" y="3083124"/>
                    </a:lnTo>
                    <a:lnTo>
                      <a:pt x="413027" y="3081868"/>
                    </a:lnTo>
                    <a:lnTo>
                      <a:pt x="411682" y="3080613"/>
                    </a:lnTo>
                    <a:lnTo>
                      <a:pt x="393748" y="3064382"/>
                    </a:lnTo>
                    <a:lnTo>
                      <a:pt x="224721" y="2910958"/>
                    </a:lnTo>
                    <a:lnTo>
                      <a:pt x="393748" y="2757624"/>
                    </a:lnTo>
                    <a:lnTo>
                      <a:pt x="411682" y="2741394"/>
                    </a:lnTo>
                    <a:lnTo>
                      <a:pt x="413027" y="2740138"/>
                    </a:lnTo>
                    <a:lnTo>
                      <a:pt x="411682" y="2738883"/>
                    </a:lnTo>
                    <a:lnTo>
                      <a:pt x="393748" y="2722653"/>
                    </a:lnTo>
                    <a:lnTo>
                      <a:pt x="224721" y="2569229"/>
                    </a:lnTo>
                    <a:lnTo>
                      <a:pt x="393748" y="2416073"/>
                    </a:lnTo>
                    <a:lnTo>
                      <a:pt x="411682" y="2399843"/>
                    </a:lnTo>
                    <a:lnTo>
                      <a:pt x="413027" y="2398588"/>
                    </a:lnTo>
                    <a:lnTo>
                      <a:pt x="411682" y="2397332"/>
                    </a:lnTo>
                    <a:lnTo>
                      <a:pt x="393748" y="2381102"/>
                    </a:lnTo>
                    <a:lnTo>
                      <a:pt x="224721" y="2227768"/>
                    </a:lnTo>
                    <a:lnTo>
                      <a:pt x="393748" y="2074433"/>
                    </a:lnTo>
                    <a:lnTo>
                      <a:pt x="411682" y="2058203"/>
                    </a:lnTo>
                    <a:lnTo>
                      <a:pt x="413027" y="2056948"/>
                    </a:lnTo>
                    <a:lnTo>
                      <a:pt x="411682" y="2055692"/>
                    </a:lnTo>
                    <a:lnTo>
                      <a:pt x="393748" y="2039462"/>
                    </a:lnTo>
                    <a:lnTo>
                      <a:pt x="224721" y="1886128"/>
                    </a:lnTo>
                    <a:lnTo>
                      <a:pt x="393748" y="1732703"/>
                    </a:lnTo>
                    <a:lnTo>
                      <a:pt x="411682" y="1716473"/>
                    </a:lnTo>
                    <a:lnTo>
                      <a:pt x="413027" y="1715218"/>
                    </a:lnTo>
                    <a:lnTo>
                      <a:pt x="411682" y="1713963"/>
                    </a:lnTo>
                    <a:lnTo>
                      <a:pt x="393748" y="1697733"/>
                    </a:lnTo>
                    <a:lnTo>
                      <a:pt x="224721" y="1544039"/>
                    </a:lnTo>
                    <a:lnTo>
                      <a:pt x="393748" y="1390705"/>
                    </a:lnTo>
                    <a:lnTo>
                      <a:pt x="411682" y="1374474"/>
                    </a:lnTo>
                    <a:lnTo>
                      <a:pt x="413027" y="1373219"/>
                    </a:lnTo>
                    <a:lnTo>
                      <a:pt x="411682" y="1371964"/>
                    </a:lnTo>
                    <a:lnTo>
                      <a:pt x="393748" y="1355734"/>
                    </a:lnTo>
                    <a:lnTo>
                      <a:pt x="224721" y="1202310"/>
                    </a:lnTo>
                    <a:lnTo>
                      <a:pt x="393748" y="1048975"/>
                    </a:lnTo>
                    <a:lnTo>
                      <a:pt x="411682" y="1032745"/>
                    </a:lnTo>
                    <a:lnTo>
                      <a:pt x="413027" y="1031489"/>
                    </a:lnTo>
                    <a:lnTo>
                      <a:pt x="411682" y="1030234"/>
                    </a:lnTo>
                    <a:lnTo>
                      <a:pt x="393748" y="1014004"/>
                    </a:lnTo>
                    <a:lnTo>
                      <a:pt x="224721" y="860580"/>
                    </a:lnTo>
                    <a:lnTo>
                      <a:pt x="393748" y="707245"/>
                    </a:lnTo>
                    <a:lnTo>
                      <a:pt x="411682" y="691015"/>
                    </a:lnTo>
                    <a:lnTo>
                      <a:pt x="413027" y="689760"/>
                    </a:lnTo>
                    <a:lnTo>
                      <a:pt x="411682" y="688504"/>
                    </a:lnTo>
                    <a:lnTo>
                      <a:pt x="393748" y="672274"/>
                    </a:lnTo>
                    <a:lnTo>
                      <a:pt x="224721" y="518939"/>
                    </a:lnTo>
                    <a:lnTo>
                      <a:pt x="393748" y="365515"/>
                    </a:lnTo>
                    <a:lnTo>
                      <a:pt x="411682" y="349285"/>
                    </a:lnTo>
                    <a:lnTo>
                      <a:pt x="413027" y="348030"/>
                    </a:lnTo>
                    <a:lnTo>
                      <a:pt x="411682" y="346774"/>
                    </a:lnTo>
                    <a:lnTo>
                      <a:pt x="393748" y="330544"/>
                    </a:lnTo>
                    <a:lnTo>
                      <a:pt x="224721" y="177210"/>
                    </a:lnTo>
                    <a:lnTo>
                      <a:pt x="393748" y="23875"/>
                    </a:lnTo>
                    <a:lnTo>
                      <a:pt x="405853" y="12935"/>
                    </a:lnTo>
                    <a:lnTo>
                      <a:pt x="393837" y="-246"/>
                    </a:lnTo>
                    <a:lnTo>
                      <a:pt x="393837" y="-246"/>
                    </a:lnTo>
                    <a:lnTo>
                      <a:pt x="211360" y="165373"/>
                    </a:lnTo>
                    <a:lnTo>
                      <a:pt x="30318" y="1010"/>
                    </a:lnTo>
                    <a:lnTo>
                      <a:pt x="29152" y="-67"/>
                    </a:lnTo>
                    <a:lnTo>
                      <a:pt x="25297" y="4238"/>
                    </a:lnTo>
                    <a:lnTo>
                      <a:pt x="23145" y="6569"/>
                    </a:lnTo>
                    <a:lnTo>
                      <a:pt x="17047" y="13204"/>
                    </a:lnTo>
                    <a:lnTo>
                      <a:pt x="29063" y="24144"/>
                    </a:lnTo>
                    <a:lnTo>
                      <a:pt x="198090" y="177479"/>
                    </a:lnTo>
                    <a:lnTo>
                      <a:pt x="29242" y="330544"/>
                    </a:lnTo>
                    <a:lnTo>
                      <a:pt x="11308" y="346774"/>
                    </a:lnTo>
                    <a:lnTo>
                      <a:pt x="9963" y="348030"/>
                    </a:lnTo>
                    <a:lnTo>
                      <a:pt x="11308" y="349285"/>
                    </a:lnTo>
                    <a:lnTo>
                      <a:pt x="29242" y="365515"/>
                    </a:lnTo>
                    <a:lnTo>
                      <a:pt x="198269" y="518939"/>
                    </a:lnTo>
                    <a:lnTo>
                      <a:pt x="29242" y="672274"/>
                    </a:lnTo>
                    <a:lnTo>
                      <a:pt x="11308" y="688504"/>
                    </a:lnTo>
                    <a:lnTo>
                      <a:pt x="9963" y="689760"/>
                    </a:lnTo>
                    <a:lnTo>
                      <a:pt x="11308" y="691015"/>
                    </a:lnTo>
                    <a:lnTo>
                      <a:pt x="29242" y="707245"/>
                    </a:lnTo>
                    <a:lnTo>
                      <a:pt x="198269" y="860580"/>
                    </a:lnTo>
                    <a:lnTo>
                      <a:pt x="29242" y="1014004"/>
                    </a:lnTo>
                    <a:lnTo>
                      <a:pt x="11308" y="1030234"/>
                    </a:lnTo>
                    <a:lnTo>
                      <a:pt x="9963" y="1031489"/>
                    </a:lnTo>
                    <a:lnTo>
                      <a:pt x="11308" y="1032745"/>
                    </a:lnTo>
                    <a:lnTo>
                      <a:pt x="29242" y="1048975"/>
                    </a:lnTo>
                    <a:lnTo>
                      <a:pt x="198269" y="1202310"/>
                    </a:lnTo>
                    <a:lnTo>
                      <a:pt x="29242" y="1355734"/>
                    </a:lnTo>
                    <a:lnTo>
                      <a:pt x="11308" y="1371964"/>
                    </a:lnTo>
                    <a:lnTo>
                      <a:pt x="9963" y="1373219"/>
                    </a:lnTo>
                    <a:lnTo>
                      <a:pt x="11308" y="1374474"/>
                    </a:lnTo>
                    <a:lnTo>
                      <a:pt x="29242" y="1390705"/>
                    </a:lnTo>
                    <a:lnTo>
                      <a:pt x="198269" y="1544039"/>
                    </a:lnTo>
                    <a:lnTo>
                      <a:pt x="29242" y="1697463"/>
                    </a:lnTo>
                    <a:lnTo>
                      <a:pt x="11308" y="1713694"/>
                    </a:lnTo>
                    <a:lnTo>
                      <a:pt x="9963" y="1714949"/>
                    </a:lnTo>
                    <a:lnTo>
                      <a:pt x="11308" y="1716204"/>
                    </a:lnTo>
                    <a:lnTo>
                      <a:pt x="29242" y="1732434"/>
                    </a:lnTo>
                    <a:lnTo>
                      <a:pt x="198269" y="1885859"/>
                    </a:lnTo>
                    <a:lnTo>
                      <a:pt x="29242" y="2039462"/>
                    </a:lnTo>
                    <a:lnTo>
                      <a:pt x="11308" y="2055692"/>
                    </a:lnTo>
                    <a:lnTo>
                      <a:pt x="9963" y="2056948"/>
                    </a:lnTo>
                    <a:lnTo>
                      <a:pt x="11308" y="2058203"/>
                    </a:lnTo>
                    <a:lnTo>
                      <a:pt x="29242" y="2074433"/>
                    </a:lnTo>
                    <a:lnTo>
                      <a:pt x="198090" y="2227768"/>
                    </a:lnTo>
                    <a:lnTo>
                      <a:pt x="29242" y="2380923"/>
                    </a:lnTo>
                    <a:lnTo>
                      <a:pt x="11308" y="2397153"/>
                    </a:lnTo>
                    <a:lnTo>
                      <a:pt x="9963" y="2398409"/>
                    </a:lnTo>
                    <a:lnTo>
                      <a:pt x="11308" y="2399664"/>
                    </a:lnTo>
                    <a:lnTo>
                      <a:pt x="29242" y="2415894"/>
                    </a:lnTo>
                    <a:lnTo>
                      <a:pt x="198269" y="2569229"/>
                    </a:lnTo>
                    <a:lnTo>
                      <a:pt x="29242" y="2722653"/>
                    </a:lnTo>
                    <a:lnTo>
                      <a:pt x="11308" y="2738883"/>
                    </a:lnTo>
                    <a:lnTo>
                      <a:pt x="9963" y="2740138"/>
                    </a:lnTo>
                    <a:lnTo>
                      <a:pt x="11308" y="2741394"/>
                    </a:lnTo>
                    <a:lnTo>
                      <a:pt x="29242" y="2757624"/>
                    </a:lnTo>
                    <a:lnTo>
                      <a:pt x="198269" y="2910958"/>
                    </a:lnTo>
                    <a:lnTo>
                      <a:pt x="29242" y="3064382"/>
                    </a:lnTo>
                    <a:lnTo>
                      <a:pt x="11308" y="3080613"/>
                    </a:lnTo>
                    <a:lnTo>
                      <a:pt x="9963" y="3081868"/>
                    </a:lnTo>
                    <a:lnTo>
                      <a:pt x="11308" y="3083124"/>
                    </a:lnTo>
                    <a:lnTo>
                      <a:pt x="29242" y="3099354"/>
                    </a:lnTo>
                    <a:lnTo>
                      <a:pt x="198269" y="3252688"/>
                    </a:lnTo>
                    <a:lnTo>
                      <a:pt x="29242" y="3406112"/>
                    </a:lnTo>
                    <a:lnTo>
                      <a:pt x="11308" y="3422342"/>
                    </a:lnTo>
                    <a:lnTo>
                      <a:pt x="9963" y="3423598"/>
                    </a:lnTo>
                    <a:lnTo>
                      <a:pt x="11308" y="3424853"/>
                    </a:lnTo>
                    <a:lnTo>
                      <a:pt x="29242" y="3441083"/>
                    </a:lnTo>
                    <a:lnTo>
                      <a:pt x="198269" y="3594507"/>
                    </a:lnTo>
                    <a:lnTo>
                      <a:pt x="29242" y="3747842"/>
                    </a:lnTo>
                    <a:lnTo>
                      <a:pt x="11308" y="3764072"/>
                    </a:lnTo>
                    <a:lnTo>
                      <a:pt x="9963" y="3765327"/>
                    </a:lnTo>
                    <a:lnTo>
                      <a:pt x="11308" y="3766583"/>
                    </a:lnTo>
                    <a:lnTo>
                      <a:pt x="29242" y="3782813"/>
                    </a:lnTo>
                    <a:lnTo>
                      <a:pt x="198269" y="3936238"/>
                    </a:lnTo>
                    <a:lnTo>
                      <a:pt x="29242" y="4089662"/>
                    </a:lnTo>
                    <a:lnTo>
                      <a:pt x="11308" y="4105892"/>
                    </a:lnTo>
                    <a:lnTo>
                      <a:pt x="9963" y="4107147"/>
                    </a:lnTo>
                    <a:lnTo>
                      <a:pt x="11308" y="4108402"/>
                    </a:lnTo>
                    <a:lnTo>
                      <a:pt x="29242" y="4124632"/>
                    </a:lnTo>
                    <a:lnTo>
                      <a:pt x="198269" y="4278057"/>
                    </a:lnTo>
                    <a:lnTo>
                      <a:pt x="29242" y="4431391"/>
                    </a:lnTo>
                    <a:lnTo>
                      <a:pt x="11308" y="4447711"/>
                    </a:lnTo>
                    <a:lnTo>
                      <a:pt x="10" y="4457934"/>
                    </a:lnTo>
                    <a:lnTo>
                      <a:pt x="422891" y="4457934"/>
                    </a:lnTo>
                    <a:close/>
                    <a:moveTo>
                      <a:pt x="46279" y="356997"/>
                    </a:moveTo>
                    <a:lnTo>
                      <a:pt x="36416" y="348030"/>
                    </a:lnTo>
                    <a:lnTo>
                      <a:pt x="46279" y="339063"/>
                    </a:lnTo>
                    <a:lnTo>
                      <a:pt x="211360" y="189315"/>
                    </a:lnTo>
                    <a:lnTo>
                      <a:pt x="376531" y="339063"/>
                    </a:lnTo>
                    <a:lnTo>
                      <a:pt x="386395" y="348030"/>
                    </a:lnTo>
                    <a:lnTo>
                      <a:pt x="376531" y="356997"/>
                    </a:lnTo>
                    <a:lnTo>
                      <a:pt x="211360" y="506744"/>
                    </a:lnTo>
                    <a:close/>
                    <a:moveTo>
                      <a:pt x="46279" y="698727"/>
                    </a:moveTo>
                    <a:lnTo>
                      <a:pt x="36416" y="689760"/>
                    </a:lnTo>
                    <a:lnTo>
                      <a:pt x="46279" y="680793"/>
                    </a:lnTo>
                    <a:lnTo>
                      <a:pt x="211360" y="531045"/>
                    </a:lnTo>
                    <a:lnTo>
                      <a:pt x="376531" y="680793"/>
                    </a:lnTo>
                    <a:lnTo>
                      <a:pt x="386395" y="689760"/>
                    </a:lnTo>
                    <a:lnTo>
                      <a:pt x="376531" y="698727"/>
                    </a:lnTo>
                    <a:lnTo>
                      <a:pt x="211360" y="848474"/>
                    </a:lnTo>
                    <a:close/>
                    <a:moveTo>
                      <a:pt x="46279" y="1040456"/>
                    </a:moveTo>
                    <a:lnTo>
                      <a:pt x="36416" y="1031489"/>
                    </a:lnTo>
                    <a:lnTo>
                      <a:pt x="46279" y="1022522"/>
                    </a:lnTo>
                    <a:lnTo>
                      <a:pt x="211360" y="872685"/>
                    </a:lnTo>
                    <a:lnTo>
                      <a:pt x="376531" y="1022522"/>
                    </a:lnTo>
                    <a:lnTo>
                      <a:pt x="386395" y="1031489"/>
                    </a:lnTo>
                    <a:lnTo>
                      <a:pt x="376531" y="1040456"/>
                    </a:lnTo>
                    <a:lnTo>
                      <a:pt x="211360" y="1190204"/>
                    </a:lnTo>
                    <a:close/>
                    <a:moveTo>
                      <a:pt x="46279" y="1382186"/>
                    </a:moveTo>
                    <a:lnTo>
                      <a:pt x="36416" y="1373219"/>
                    </a:lnTo>
                    <a:lnTo>
                      <a:pt x="46279" y="1364252"/>
                    </a:lnTo>
                    <a:lnTo>
                      <a:pt x="211360" y="1214504"/>
                    </a:lnTo>
                    <a:lnTo>
                      <a:pt x="376531" y="1364342"/>
                    </a:lnTo>
                    <a:lnTo>
                      <a:pt x="386395" y="1373309"/>
                    </a:lnTo>
                    <a:lnTo>
                      <a:pt x="376531" y="1382276"/>
                    </a:lnTo>
                    <a:lnTo>
                      <a:pt x="211360" y="1532023"/>
                    </a:lnTo>
                    <a:close/>
                    <a:moveTo>
                      <a:pt x="46279" y="1723916"/>
                    </a:moveTo>
                    <a:lnTo>
                      <a:pt x="36416" y="1714949"/>
                    </a:lnTo>
                    <a:lnTo>
                      <a:pt x="46279" y="1705982"/>
                    </a:lnTo>
                    <a:lnTo>
                      <a:pt x="211360" y="1556145"/>
                    </a:lnTo>
                    <a:lnTo>
                      <a:pt x="376531" y="1705982"/>
                    </a:lnTo>
                    <a:lnTo>
                      <a:pt x="386395" y="1714949"/>
                    </a:lnTo>
                    <a:lnTo>
                      <a:pt x="376531" y="1723916"/>
                    </a:lnTo>
                    <a:lnTo>
                      <a:pt x="211360" y="1873664"/>
                    </a:lnTo>
                    <a:close/>
                    <a:moveTo>
                      <a:pt x="46279" y="2065646"/>
                    </a:moveTo>
                    <a:lnTo>
                      <a:pt x="36416" y="2056679"/>
                    </a:lnTo>
                    <a:lnTo>
                      <a:pt x="46279" y="2047712"/>
                    </a:lnTo>
                    <a:lnTo>
                      <a:pt x="211360" y="1897964"/>
                    </a:lnTo>
                    <a:lnTo>
                      <a:pt x="376531" y="2047712"/>
                    </a:lnTo>
                    <a:lnTo>
                      <a:pt x="386395" y="2056679"/>
                    </a:lnTo>
                    <a:lnTo>
                      <a:pt x="376531" y="2065646"/>
                    </a:lnTo>
                    <a:lnTo>
                      <a:pt x="211360" y="2215393"/>
                    </a:lnTo>
                    <a:close/>
                    <a:moveTo>
                      <a:pt x="46279" y="2407376"/>
                    </a:moveTo>
                    <a:lnTo>
                      <a:pt x="36416" y="2398409"/>
                    </a:lnTo>
                    <a:lnTo>
                      <a:pt x="46279" y="2389442"/>
                    </a:lnTo>
                    <a:lnTo>
                      <a:pt x="211360" y="2239604"/>
                    </a:lnTo>
                    <a:lnTo>
                      <a:pt x="376531" y="2389173"/>
                    </a:lnTo>
                    <a:lnTo>
                      <a:pt x="386395" y="2398139"/>
                    </a:lnTo>
                    <a:lnTo>
                      <a:pt x="376531" y="2407106"/>
                    </a:lnTo>
                    <a:lnTo>
                      <a:pt x="211360" y="2556854"/>
                    </a:lnTo>
                    <a:close/>
                    <a:moveTo>
                      <a:pt x="46279" y="2749105"/>
                    </a:moveTo>
                    <a:lnTo>
                      <a:pt x="36416" y="2740138"/>
                    </a:lnTo>
                    <a:lnTo>
                      <a:pt x="46279" y="2731171"/>
                    </a:lnTo>
                    <a:lnTo>
                      <a:pt x="211360" y="2581334"/>
                    </a:lnTo>
                    <a:lnTo>
                      <a:pt x="376531" y="2731171"/>
                    </a:lnTo>
                    <a:lnTo>
                      <a:pt x="386395" y="2740138"/>
                    </a:lnTo>
                    <a:lnTo>
                      <a:pt x="376531" y="2749105"/>
                    </a:lnTo>
                    <a:lnTo>
                      <a:pt x="211360" y="2898853"/>
                    </a:lnTo>
                    <a:close/>
                    <a:moveTo>
                      <a:pt x="46279" y="3090835"/>
                    </a:moveTo>
                    <a:lnTo>
                      <a:pt x="36416" y="3081868"/>
                    </a:lnTo>
                    <a:lnTo>
                      <a:pt x="46279" y="3072901"/>
                    </a:lnTo>
                    <a:lnTo>
                      <a:pt x="211360" y="2923064"/>
                    </a:lnTo>
                    <a:lnTo>
                      <a:pt x="376531" y="3072901"/>
                    </a:lnTo>
                    <a:lnTo>
                      <a:pt x="386395" y="3081868"/>
                    </a:lnTo>
                    <a:lnTo>
                      <a:pt x="376531" y="3090835"/>
                    </a:lnTo>
                    <a:lnTo>
                      <a:pt x="211360" y="3241031"/>
                    </a:lnTo>
                    <a:close/>
                    <a:moveTo>
                      <a:pt x="46279" y="3432565"/>
                    </a:moveTo>
                    <a:lnTo>
                      <a:pt x="36416" y="3423598"/>
                    </a:lnTo>
                    <a:lnTo>
                      <a:pt x="46279" y="3414631"/>
                    </a:lnTo>
                    <a:lnTo>
                      <a:pt x="211360" y="3264883"/>
                    </a:lnTo>
                    <a:lnTo>
                      <a:pt x="376531" y="3414631"/>
                    </a:lnTo>
                    <a:lnTo>
                      <a:pt x="386395" y="3423598"/>
                    </a:lnTo>
                    <a:lnTo>
                      <a:pt x="376531" y="3432565"/>
                    </a:lnTo>
                    <a:lnTo>
                      <a:pt x="211360" y="3582402"/>
                    </a:lnTo>
                    <a:close/>
                    <a:moveTo>
                      <a:pt x="46279" y="3774294"/>
                    </a:moveTo>
                    <a:lnTo>
                      <a:pt x="36416" y="3765327"/>
                    </a:lnTo>
                    <a:lnTo>
                      <a:pt x="46279" y="3756360"/>
                    </a:lnTo>
                    <a:lnTo>
                      <a:pt x="211360" y="3606613"/>
                    </a:lnTo>
                    <a:lnTo>
                      <a:pt x="376531" y="3756360"/>
                    </a:lnTo>
                    <a:lnTo>
                      <a:pt x="386395" y="3765327"/>
                    </a:lnTo>
                    <a:lnTo>
                      <a:pt x="376531" y="3774294"/>
                    </a:lnTo>
                    <a:lnTo>
                      <a:pt x="211360" y="3924132"/>
                    </a:lnTo>
                    <a:close/>
                    <a:moveTo>
                      <a:pt x="46279" y="4116114"/>
                    </a:moveTo>
                    <a:lnTo>
                      <a:pt x="36416" y="4107147"/>
                    </a:lnTo>
                    <a:lnTo>
                      <a:pt x="46279" y="4098180"/>
                    </a:lnTo>
                    <a:lnTo>
                      <a:pt x="211360" y="3948343"/>
                    </a:lnTo>
                    <a:lnTo>
                      <a:pt x="376531" y="4098180"/>
                    </a:lnTo>
                    <a:lnTo>
                      <a:pt x="386395" y="4107147"/>
                    </a:lnTo>
                    <a:lnTo>
                      <a:pt x="376531" y="4116114"/>
                    </a:lnTo>
                    <a:lnTo>
                      <a:pt x="211360" y="4265951"/>
                    </a:lnTo>
                    <a:close/>
                    <a:moveTo>
                      <a:pt x="46279" y="4440000"/>
                    </a:moveTo>
                    <a:lnTo>
                      <a:pt x="211360" y="4290162"/>
                    </a:lnTo>
                    <a:lnTo>
                      <a:pt x="376441" y="444000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93" name="Google Shape;2093;p9"/>
              <p:cNvSpPr/>
              <p:nvPr/>
            </p:nvSpPr>
            <p:spPr>
              <a:xfrm>
                <a:off x="8208363" y="2273655"/>
                <a:ext cx="17933" cy="4586047"/>
              </a:xfrm>
              <a:custGeom>
                <a:rect b="b" l="l" r="r" t="t"/>
                <a:pathLst>
                  <a:path extrusionOk="0" h="4586047" w="17933">
                    <a:moveTo>
                      <a:pt x="0" y="0"/>
                    </a:moveTo>
                    <a:lnTo>
                      <a:pt x="17934" y="0"/>
                    </a:lnTo>
                    <a:lnTo>
                      <a:pt x="17934" y="4586048"/>
                    </a:lnTo>
                    <a:lnTo>
                      <a:pt x="0" y="458604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94" name="Google Shape;2094;p9"/>
              <p:cNvSpPr/>
              <p:nvPr/>
            </p:nvSpPr>
            <p:spPr>
              <a:xfrm>
                <a:off x="7837760" y="2638251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95" name="Google Shape;2095;p9"/>
              <p:cNvSpPr/>
              <p:nvPr/>
            </p:nvSpPr>
            <p:spPr>
              <a:xfrm>
                <a:off x="7837760" y="2979981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96" name="Google Shape;2096;p9"/>
              <p:cNvSpPr/>
              <p:nvPr/>
            </p:nvSpPr>
            <p:spPr>
              <a:xfrm>
                <a:off x="7837760" y="332171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97" name="Google Shape;2097;p9"/>
              <p:cNvSpPr/>
              <p:nvPr/>
            </p:nvSpPr>
            <p:spPr>
              <a:xfrm>
                <a:off x="7837760" y="366344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98" name="Google Shape;2098;p9"/>
              <p:cNvSpPr/>
              <p:nvPr/>
            </p:nvSpPr>
            <p:spPr>
              <a:xfrm>
                <a:off x="7837760" y="400517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099" name="Google Shape;2099;p9"/>
              <p:cNvSpPr/>
              <p:nvPr/>
            </p:nvSpPr>
            <p:spPr>
              <a:xfrm>
                <a:off x="7837760" y="434690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00" name="Google Shape;2100;p9"/>
              <p:cNvSpPr/>
              <p:nvPr/>
            </p:nvSpPr>
            <p:spPr>
              <a:xfrm>
                <a:off x="7837760" y="468863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01" name="Google Shape;2101;p9"/>
              <p:cNvSpPr/>
              <p:nvPr/>
            </p:nvSpPr>
            <p:spPr>
              <a:xfrm>
                <a:off x="7837760" y="503035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02" name="Google Shape;2102;p9"/>
              <p:cNvSpPr/>
              <p:nvPr/>
            </p:nvSpPr>
            <p:spPr>
              <a:xfrm>
                <a:off x="7837760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03" name="Google Shape;2103;p9"/>
              <p:cNvSpPr/>
              <p:nvPr/>
            </p:nvSpPr>
            <p:spPr>
              <a:xfrm>
                <a:off x="7837760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04" name="Google Shape;2104;p9"/>
              <p:cNvSpPr/>
              <p:nvPr/>
            </p:nvSpPr>
            <p:spPr>
              <a:xfrm>
                <a:off x="7837760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05" name="Google Shape;2105;p9"/>
              <p:cNvSpPr/>
              <p:nvPr/>
            </p:nvSpPr>
            <p:spPr>
              <a:xfrm>
                <a:off x="7837760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06" name="Google Shape;2106;p9"/>
              <p:cNvSpPr/>
              <p:nvPr/>
            </p:nvSpPr>
            <p:spPr>
              <a:xfrm>
                <a:off x="6543652" y="4320716"/>
                <a:ext cx="17933" cy="2538987"/>
              </a:xfrm>
              <a:custGeom>
                <a:rect b="b" l="l" r="r" t="t"/>
                <a:pathLst>
                  <a:path extrusionOk="0" h="2538987" w="17933">
                    <a:moveTo>
                      <a:pt x="10" y="4596"/>
                    </a:moveTo>
                    <a:lnTo>
                      <a:pt x="10" y="2538741"/>
                    </a:lnTo>
                    <a:lnTo>
                      <a:pt x="17944" y="2538741"/>
                    </a:lnTo>
                    <a:lnTo>
                      <a:pt x="17944" y="-246"/>
                    </a:lnTo>
                    <a:cubicBezTo>
                      <a:pt x="12053" y="1673"/>
                      <a:pt x="6062" y="3287"/>
                      <a:pt x="10" y="459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07" name="Google Shape;2107;p9"/>
              <p:cNvSpPr/>
              <p:nvPr/>
            </p:nvSpPr>
            <p:spPr>
              <a:xfrm>
                <a:off x="6532354" y="3939981"/>
                <a:ext cx="423059" cy="2817141"/>
              </a:xfrm>
              <a:custGeom>
                <a:rect b="b" l="l" r="r" t="t"/>
                <a:pathLst>
                  <a:path extrusionOk="0" h="2817141" w="423059">
                    <a:moveTo>
                      <a:pt x="11308" y="2806673"/>
                    </a:moveTo>
                    <a:lnTo>
                      <a:pt x="10" y="2816895"/>
                    </a:lnTo>
                    <a:lnTo>
                      <a:pt x="423070" y="2816895"/>
                    </a:lnTo>
                    <a:lnTo>
                      <a:pt x="411861" y="2806763"/>
                    </a:lnTo>
                    <a:lnTo>
                      <a:pt x="393927" y="2790443"/>
                    </a:lnTo>
                    <a:lnTo>
                      <a:pt x="224901" y="2637019"/>
                    </a:lnTo>
                    <a:lnTo>
                      <a:pt x="393927" y="2483594"/>
                    </a:lnTo>
                    <a:lnTo>
                      <a:pt x="411861" y="2467364"/>
                    </a:lnTo>
                    <a:lnTo>
                      <a:pt x="413206" y="2466109"/>
                    </a:lnTo>
                    <a:lnTo>
                      <a:pt x="411861" y="2464853"/>
                    </a:lnTo>
                    <a:lnTo>
                      <a:pt x="393927" y="2448623"/>
                    </a:lnTo>
                    <a:lnTo>
                      <a:pt x="224901" y="2295199"/>
                    </a:lnTo>
                    <a:lnTo>
                      <a:pt x="393927" y="2141775"/>
                    </a:lnTo>
                    <a:lnTo>
                      <a:pt x="411861" y="2125545"/>
                    </a:lnTo>
                    <a:lnTo>
                      <a:pt x="413206" y="2124289"/>
                    </a:lnTo>
                    <a:lnTo>
                      <a:pt x="411861" y="2123034"/>
                    </a:lnTo>
                    <a:lnTo>
                      <a:pt x="393927" y="2106804"/>
                    </a:lnTo>
                    <a:lnTo>
                      <a:pt x="224901" y="1953469"/>
                    </a:lnTo>
                    <a:lnTo>
                      <a:pt x="393927" y="1800045"/>
                    </a:lnTo>
                    <a:lnTo>
                      <a:pt x="411861" y="1783815"/>
                    </a:lnTo>
                    <a:lnTo>
                      <a:pt x="413206" y="1782559"/>
                    </a:lnTo>
                    <a:lnTo>
                      <a:pt x="411861" y="1781304"/>
                    </a:lnTo>
                    <a:lnTo>
                      <a:pt x="393927" y="1765074"/>
                    </a:lnTo>
                    <a:lnTo>
                      <a:pt x="224542" y="1611650"/>
                    </a:lnTo>
                    <a:lnTo>
                      <a:pt x="393569" y="1458315"/>
                    </a:lnTo>
                    <a:lnTo>
                      <a:pt x="411503" y="1442085"/>
                    </a:lnTo>
                    <a:lnTo>
                      <a:pt x="412848" y="1440830"/>
                    </a:lnTo>
                    <a:lnTo>
                      <a:pt x="411503" y="1439574"/>
                    </a:lnTo>
                    <a:lnTo>
                      <a:pt x="393569" y="1423344"/>
                    </a:lnTo>
                    <a:lnTo>
                      <a:pt x="224542" y="1269920"/>
                    </a:lnTo>
                    <a:lnTo>
                      <a:pt x="393569" y="1116586"/>
                    </a:lnTo>
                    <a:lnTo>
                      <a:pt x="411503" y="1100356"/>
                    </a:lnTo>
                    <a:lnTo>
                      <a:pt x="412848" y="1099100"/>
                    </a:lnTo>
                    <a:lnTo>
                      <a:pt x="411503" y="1097845"/>
                    </a:lnTo>
                    <a:lnTo>
                      <a:pt x="393569" y="1081614"/>
                    </a:lnTo>
                    <a:lnTo>
                      <a:pt x="224542" y="928190"/>
                    </a:lnTo>
                    <a:lnTo>
                      <a:pt x="393569" y="775035"/>
                    </a:lnTo>
                    <a:lnTo>
                      <a:pt x="411503" y="758805"/>
                    </a:lnTo>
                    <a:lnTo>
                      <a:pt x="412848" y="757549"/>
                    </a:lnTo>
                    <a:lnTo>
                      <a:pt x="411503" y="756294"/>
                    </a:lnTo>
                    <a:lnTo>
                      <a:pt x="393569" y="740064"/>
                    </a:lnTo>
                    <a:lnTo>
                      <a:pt x="224542" y="586729"/>
                    </a:lnTo>
                    <a:lnTo>
                      <a:pt x="393569" y="433395"/>
                    </a:lnTo>
                    <a:lnTo>
                      <a:pt x="411503" y="417165"/>
                    </a:lnTo>
                    <a:lnTo>
                      <a:pt x="412848" y="415909"/>
                    </a:lnTo>
                    <a:lnTo>
                      <a:pt x="411503" y="414654"/>
                    </a:lnTo>
                    <a:lnTo>
                      <a:pt x="393569" y="398424"/>
                    </a:lnTo>
                    <a:lnTo>
                      <a:pt x="224542" y="245089"/>
                    </a:lnTo>
                    <a:lnTo>
                      <a:pt x="393569" y="91665"/>
                    </a:lnTo>
                    <a:lnTo>
                      <a:pt x="411503" y="75435"/>
                    </a:lnTo>
                    <a:lnTo>
                      <a:pt x="412848" y="74179"/>
                    </a:lnTo>
                    <a:lnTo>
                      <a:pt x="411503" y="72924"/>
                    </a:lnTo>
                    <a:lnTo>
                      <a:pt x="393569" y="56694"/>
                    </a:lnTo>
                    <a:lnTo>
                      <a:pt x="330800" y="-246"/>
                    </a:lnTo>
                    <a:lnTo>
                      <a:pt x="322909" y="16791"/>
                    </a:lnTo>
                    <a:lnTo>
                      <a:pt x="376711" y="65213"/>
                    </a:lnTo>
                    <a:lnTo>
                      <a:pt x="386574" y="74179"/>
                    </a:lnTo>
                    <a:lnTo>
                      <a:pt x="376711" y="83146"/>
                    </a:lnTo>
                    <a:lnTo>
                      <a:pt x="226515" y="219085"/>
                    </a:lnTo>
                    <a:cubicBezTo>
                      <a:pt x="219251" y="233970"/>
                      <a:pt x="211809" y="248766"/>
                      <a:pt x="204367" y="263920"/>
                    </a:cubicBezTo>
                    <a:lnTo>
                      <a:pt x="211540" y="257374"/>
                    </a:lnTo>
                    <a:lnTo>
                      <a:pt x="376711" y="407122"/>
                    </a:lnTo>
                    <a:lnTo>
                      <a:pt x="386574" y="416089"/>
                    </a:lnTo>
                    <a:lnTo>
                      <a:pt x="376711" y="425056"/>
                    </a:lnTo>
                    <a:lnTo>
                      <a:pt x="211540" y="574803"/>
                    </a:lnTo>
                    <a:lnTo>
                      <a:pt x="95598" y="469621"/>
                    </a:lnTo>
                    <a:lnTo>
                      <a:pt x="46458" y="424787"/>
                    </a:lnTo>
                    <a:lnTo>
                      <a:pt x="36595" y="415820"/>
                    </a:lnTo>
                    <a:lnTo>
                      <a:pt x="46458" y="406853"/>
                    </a:lnTo>
                    <a:lnTo>
                      <a:pt x="29242" y="406853"/>
                    </a:lnTo>
                    <a:lnTo>
                      <a:pt x="29242" y="398424"/>
                    </a:lnTo>
                    <a:lnTo>
                      <a:pt x="11308" y="414654"/>
                    </a:lnTo>
                    <a:lnTo>
                      <a:pt x="9963" y="415909"/>
                    </a:lnTo>
                    <a:lnTo>
                      <a:pt x="11308" y="417165"/>
                    </a:lnTo>
                    <a:lnTo>
                      <a:pt x="29242" y="433395"/>
                    </a:lnTo>
                    <a:lnTo>
                      <a:pt x="86631" y="485493"/>
                    </a:lnTo>
                    <a:lnTo>
                      <a:pt x="197910" y="586729"/>
                    </a:lnTo>
                    <a:lnTo>
                      <a:pt x="29242" y="739885"/>
                    </a:lnTo>
                    <a:lnTo>
                      <a:pt x="11308" y="756115"/>
                    </a:lnTo>
                    <a:lnTo>
                      <a:pt x="9963" y="757370"/>
                    </a:lnTo>
                    <a:lnTo>
                      <a:pt x="11308" y="758625"/>
                    </a:lnTo>
                    <a:lnTo>
                      <a:pt x="29242" y="774855"/>
                    </a:lnTo>
                    <a:lnTo>
                      <a:pt x="198269" y="928190"/>
                    </a:lnTo>
                    <a:lnTo>
                      <a:pt x="29242" y="1081614"/>
                    </a:lnTo>
                    <a:lnTo>
                      <a:pt x="11308" y="1097845"/>
                    </a:lnTo>
                    <a:lnTo>
                      <a:pt x="9963" y="1099100"/>
                    </a:lnTo>
                    <a:lnTo>
                      <a:pt x="11308" y="1100356"/>
                    </a:lnTo>
                    <a:lnTo>
                      <a:pt x="29242" y="1116586"/>
                    </a:lnTo>
                    <a:lnTo>
                      <a:pt x="198269" y="1269920"/>
                    </a:lnTo>
                    <a:lnTo>
                      <a:pt x="29242" y="1423344"/>
                    </a:lnTo>
                    <a:lnTo>
                      <a:pt x="11308" y="1439574"/>
                    </a:lnTo>
                    <a:lnTo>
                      <a:pt x="9963" y="1440830"/>
                    </a:lnTo>
                    <a:lnTo>
                      <a:pt x="11308" y="1442085"/>
                    </a:lnTo>
                    <a:lnTo>
                      <a:pt x="29242" y="1458315"/>
                    </a:lnTo>
                    <a:lnTo>
                      <a:pt x="198269" y="1611650"/>
                    </a:lnTo>
                    <a:lnTo>
                      <a:pt x="29242" y="1765074"/>
                    </a:lnTo>
                    <a:lnTo>
                      <a:pt x="11308" y="1781304"/>
                    </a:lnTo>
                    <a:lnTo>
                      <a:pt x="9963" y="1782559"/>
                    </a:lnTo>
                    <a:lnTo>
                      <a:pt x="11308" y="1783815"/>
                    </a:lnTo>
                    <a:lnTo>
                      <a:pt x="29242" y="1800045"/>
                    </a:lnTo>
                    <a:lnTo>
                      <a:pt x="198269" y="1953469"/>
                    </a:lnTo>
                    <a:lnTo>
                      <a:pt x="29242" y="2106804"/>
                    </a:lnTo>
                    <a:lnTo>
                      <a:pt x="11308" y="2123034"/>
                    </a:lnTo>
                    <a:lnTo>
                      <a:pt x="9963" y="2124289"/>
                    </a:lnTo>
                    <a:lnTo>
                      <a:pt x="11308" y="2125545"/>
                    </a:lnTo>
                    <a:lnTo>
                      <a:pt x="29242" y="2141775"/>
                    </a:lnTo>
                    <a:lnTo>
                      <a:pt x="198269" y="2295199"/>
                    </a:lnTo>
                    <a:lnTo>
                      <a:pt x="29242" y="2448623"/>
                    </a:lnTo>
                    <a:lnTo>
                      <a:pt x="11308" y="2464853"/>
                    </a:lnTo>
                    <a:lnTo>
                      <a:pt x="9963" y="2466109"/>
                    </a:lnTo>
                    <a:lnTo>
                      <a:pt x="11308" y="2467364"/>
                    </a:lnTo>
                    <a:lnTo>
                      <a:pt x="29242" y="2483594"/>
                    </a:lnTo>
                    <a:lnTo>
                      <a:pt x="198269" y="2637019"/>
                    </a:lnTo>
                    <a:lnTo>
                      <a:pt x="29242" y="2790353"/>
                    </a:lnTo>
                    <a:close/>
                    <a:moveTo>
                      <a:pt x="46100" y="766068"/>
                    </a:moveTo>
                    <a:lnTo>
                      <a:pt x="36237" y="757101"/>
                    </a:lnTo>
                    <a:lnTo>
                      <a:pt x="46100" y="748134"/>
                    </a:lnTo>
                    <a:lnTo>
                      <a:pt x="211181" y="598297"/>
                    </a:lnTo>
                    <a:lnTo>
                      <a:pt x="376352" y="748134"/>
                    </a:lnTo>
                    <a:lnTo>
                      <a:pt x="386216" y="757101"/>
                    </a:lnTo>
                    <a:lnTo>
                      <a:pt x="376352" y="766068"/>
                    </a:lnTo>
                    <a:lnTo>
                      <a:pt x="211181" y="915816"/>
                    </a:lnTo>
                    <a:close/>
                    <a:moveTo>
                      <a:pt x="46100" y="1107798"/>
                    </a:moveTo>
                    <a:lnTo>
                      <a:pt x="36237" y="1098831"/>
                    </a:lnTo>
                    <a:lnTo>
                      <a:pt x="46100" y="1089864"/>
                    </a:lnTo>
                    <a:lnTo>
                      <a:pt x="211181" y="940027"/>
                    </a:lnTo>
                    <a:lnTo>
                      <a:pt x="376352" y="1089864"/>
                    </a:lnTo>
                    <a:lnTo>
                      <a:pt x="386216" y="1098831"/>
                    </a:lnTo>
                    <a:lnTo>
                      <a:pt x="376352" y="1107798"/>
                    </a:lnTo>
                    <a:lnTo>
                      <a:pt x="211181" y="1257546"/>
                    </a:lnTo>
                    <a:close/>
                    <a:moveTo>
                      <a:pt x="46100" y="1449527"/>
                    </a:moveTo>
                    <a:lnTo>
                      <a:pt x="36237" y="1440560"/>
                    </a:lnTo>
                    <a:lnTo>
                      <a:pt x="46100" y="1431593"/>
                    </a:lnTo>
                    <a:lnTo>
                      <a:pt x="211181" y="1281756"/>
                    </a:lnTo>
                    <a:lnTo>
                      <a:pt x="376352" y="1431593"/>
                    </a:lnTo>
                    <a:lnTo>
                      <a:pt x="386216" y="1440560"/>
                    </a:lnTo>
                    <a:lnTo>
                      <a:pt x="376352" y="1449527"/>
                    </a:lnTo>
                    <a:lnTo>
                      <a:pt x="211181" y="1599993"/>
                    </a:lnTo>
                    <a:close/>
                    <a:moveTo>
                      <a:pt x="46100" y="1791258"/>
                    </a:moveTo>
                    <a:lnTo>
                      <a:pt x="36237" y="1782291"/>
                    </a:lnTo>
                    <a:lnTo>
                      <a:pt x="46100" y="1773324"/>
                    </a:lnTo>
                    <a:lnTo>
                      <a:pt x="211181" y="1623576"/>
                    </a:lnTo>
                    <a:lnTo>
                      <a:pt x="376352" y="1773324"/>
                    </a:lnTo>
                    <a:lnTo>
                      <a:pt x="386216" y="1782291"/>
                    </a:lnTo>
                    <a:lnTo>
                      <a:pt x="376352" y="1791258"/>
                    </a:lnTo>
                    <a:lnTo>
                      <a:pt x="211181" y="1941095"/>
                    </a:lnTo>
                    <a:close/>
                    <a:moveTo>
                      <a:pt x="46100" y="2132987"/>
                    </a:moveTo>
                    <a:lnTo>
                      <a:pt x="36237" y="2124020"/>
                    </a:lnTo>
                    <a:lnTo>
                      <a:pt x="46100" y="2115053"/>
                    </a:lnTo>
                    <a:lnTo>
                      <a:pt x="211181" y="1965305"/>
                    </a:lnTo>
                    <a:lnTo>
                      <a:pt x="376352" y="2115053"/>
                    </a:lnTo>
                    <a:lnTo>
                      <a:pt x="386216" y="2124020"/>
                    </a:lnTo>
                    <a:lnTo>
                      <a:pt x="376352" y="2132987"/>
                    </a:lnTo>
                    <a:lnTo>
                      <a:pt x="211181" y="2282825"/>
                    </a:lnTo>
                    <a:close/>
                    <a:moveTo>
                      <a:pt x="46100" y="2474807"/>
                    </a:moveTo>
                    <a:lnTo>
                      <a:pt x="36237" y="2465840"/>
                    </a:lnTo>
                    <a:lnTo>
                      <a:pt x="46100" y="2456873"/>
                    </a:lnTo>
                    <a:lnTo>
                      <a:pt x="211181" y="2307035"/>
                    </a:lnTo>
                    <a:lnTo>
                      <a:pt x="376352" y="2456873"/>
                    </a:lnTo>
                    <a:lnTo>
                      <a:pt x="386216" y="2465840"/>
                    </a:lnTo>
                    <a:lnTo>
                      <a:pt x="376352" y="2474807"/>
                    </a:lnTo>
                    <a:lnTo>
                      <a:pt x="211181" y="2624913"/>
                    </a:lnTo>
                    <a:close/>
                    <a:moveTo>
                      <a:pt x="211181" y="2649124"/>
                    </a:moveTo>
                    <a:lnTo>
                      <a:pt x="376263" y="2798961"/>
                    </a:lnTo>
                    <a:lnTo>
                      <a:pt x="46100" y="279896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08" name="Google Shape;2108;p9"/>
              <p:cNvSpPr/>
              <p:nvPr/>
            </p:nvSpPr>
            <p:spPr>
              <a:xfrm>
                <a:off x="6925913" y="3670614"/>
                <a:ext cx="17933" cy="3189089"/>
              </a:xfrm>
              <a:custGeom>
                <a:rect b="b" l="l" r="r" t="t"/>
                <a:pathLst>
                  <a:path extrusionOk="0" h="3189089" w="17933">
                    <a:moveTo>
                      <a:pt x="10" y="30331"/>
                    </a:moveTo>
                    <a:lnTo>
                      <a:pt x="10" y="3188844"/>
                    </a:lnTo>
                    <a:lnTo>
                      <a:pt x="17944" y="3188844"/>
                    </a:lnTo>
                    <a:lnTo>
                      <a:pt x="17944" y="292"/>
                    </a:lnTo>
                    <a:lnTo>
                      <a:pt x="17406" y="-246"/>
                    </a:lnTo>
                    <a:cubicBezTo>
                      <a:pt x="12294" y="10066"/>
                      <a:pt x="6107" y="20199"/>
                      <a:pt x="10" y="30331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09" name="Google Shape;2109;p9"/>
              <p:cNvSpPr/>
              <p:nvPr/>
            </p:nvSpPr>
            <p:spPr>
              <a:xfrm>
                <a:off x="6824227" y="4005170"/>
                <a:ext cx="107603" cy="17933"/>
              </a:xfrm>
              <a:custGeom>
                <a:rect b="b" l="l" r="r" t="t"/>
                <a:pathLst>
                  <a:path extrusionOk="0" h="17933" w="107603">
                    <a:moveTo>
                      <a:pt x="107613" y="-246"/>
                    </a:moveTo>
                    <a:lnTo>
                      <a:pt x="107613" y="17688"/>
                    </a:lnTo>
                    <a:lnTo>
                      <a:pt x="10" y="17688"/>
                    </a:lnTo>
                    <a:cubicBezTo>
                      <a:pt x="2790" y="11770"/>
                      <a:pt x="5659" y="5762"/>
                      <a:pt x="8439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10" name="Google Shape;2110;p9"/>
              <p:cNvSpPr/>
              <p:nvPr/>
            </p:nvSpPr>
            <p:spPr>
              <a:xfrm>
                <a:off x="6555220" y="434690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11" name="Google Shape;2111;p9"/>
              <p:cNvSpPr/>
              <p:nvPr/>
            </p:nvSpPr>
            <p:spPr>
              <a:xfrm>
                <a:off x="6555309" y="468863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12" name="Google Shape;2112;p9"/>
              <p:cNvSpPr/>
              <p:nvPr/>
            </p:nvSpPr>
            <p:spPr>
              <a:xfrm>
                <a:off x="6555309" y="503035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13" name="Google Shape;2113;p9"/>
              <p:cNvSpPr/>
              <p:nvPr/>
            </p:nvSpPr>
            <p:spPr>
              <a:xfrm>
                <a:off x="6555309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14" name="Google Shape;2114;p9"/>
              <p:cNvSpPr/>
              <p:nvPr/>
            </p:nvSpPr>
            <p:spPr>
              <a:xfrm>
                <a:off x="6555309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15" name="Google Shape;2115;p9"/>
              <p:cNvSpPr/>
              <p:nvPr/>
            </p:nvSpPr>
            <p:spPr>
              <a:xfrm>
                <a:off x="6555309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16" name="Google Shape;2116;p9"/>
              <p:cNvSpPr/>
              <p:nvPr/>
            </p:nvSpPr>
            <p:spPr>
              <a:xfrm>
                <a:off x="6555309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17" name="Google Shape;2117;p9"/>
              <p:cNvSpPr/>
              <p:nvPr/>
            </p:nvSpPr>
            <p:spPr>
              <a:xfrm>
                <a:off x="5260843" y="5470815"/>
                <a:ext cx="17933" cy="1388888"/>
              </a:xfrm>
              <a:custGeom>
                <a:rect b="b" l="l" r="r" t="t"/>
                <a:pathLst>
                  <a:path extrusionOk="0" h="1388888" w="17933">
                    <a:moveTo>
                      <a:pt x="10" y="-246"/>
                    </a:moveTo>
                    <a:lnTo>
                      <a:pt x="10" y="1388642"/>
                    </a:lnTo>
                    <a:lnTo>
                      <a:pt x="17944" y="1388642"/>
                    </a:lnTo>
                    <a:lnTo>
                      <a:pt x="17944" y="11321"/>
                    </a:lnTo>
                    <a:cubicBezTo>
                      <a:pt x="11738" y="7824"/>
                      <a:pt x="5749" y="3959"/>
                      <a:pt x="10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18" name="Google Shape;2118;p9"/>
              <p:cNvSpPr/>
              <p:nvPr/>
            </p:nvSpPr>
            <p:spPr>
              <a:xfrm>
                <a:off x="5249545" y="5432616"/>
                <a:ext cx="423059" cy="1324953"/>
              </a:xfrm>
              <a:custGeom>
                <a:rect b="b" l="l" r="r" t="t"/>
                <a:pathLst>
                  <a:path extrusionOk="0" h="1324953" w="423059">
                    <a:moveTo>
                      <a:pt x="393927" y="1297807"/>
                    </a:moveTo>
                    <a:lnTo>
                      <a:pt x="224901" y="1144383"/>
                    </a:lnTo>
                    <a:lnTo>
                      <a:pt x="393927" y="990959"/>
                    </a:lnTo>
                    <a:lnTo>
                      <a:pt x="411861" y="974728"/>
                    </a:lnTo>
                    <a:lnTo>
                      <a:pt x="413206" y="973473"/>
                    </a:lnTo>
                    <a:lnTo>
                      <a:pt x="411861" y="972218"/>
                    </a:lnTo>
                    <a:lnTo>
                      <a:pt x="393927" y="955988"/>
                    </a:lnTo>
                    <a:lnTo>
                      <a:pt x="224901" y="802564"/>
                    </a:lnTo>
                    <a:lnTo>
                      <a:pt x="393927" y="649139"/>
                    </a:lnTo>
                    <a:lnTo>
                      <a:pt x="411861" y="632909"/>
                    </a:lnTo>
                    <a:lnTo>
                      <a:pt x="413206" y="631654"/>
                    </a:lnTo>
                    <a:lnTo>
                      <a:pt x="411861" y="630399"/>
                    </a:lnTo>
                    <a:lnTo>
                      <a:pt x="393927" y="614168"/>
                    </a:lnTo>
                    <a:lnTo>
                      <a:pt x="224901" y="460834"/>
                    </a:lnTo>
                    <a:lnTo>
                      <a:pt x="393927" y="307409"/>
                    </a:lnTo>
                    <a:lnTo>
                      <a:pt x="411861" y="291179"/>
                    </a:lnTo>
                    <a:lnTo>
                      <a:pt x="413206" y="289924"/>
                    </a:lnTo>
                    <a:lnTo>
                      <a:pt x="411861" y="288668"/>
                    </a:lnTo>
                    <a:lnTo>
                      <a:pt x="393927" y="272438"/>
                    </a:lnTo>
                    <a:lnTo>
                      <a:pt x="224901" y="119014"/>
                    </a:lnTo>
                    <a:lnTo>
                      <a:pt x="356445" y="-246"/>
                    </a:lnTo>
                    <a:cubicBezTo>
                      <a:pt x="345748" y="2032"/>
                      <a:pt x="334943" y="3771"/>
                      <a:pt x="324075" y="4955"/>
                    </a:cubicBezTo>
                    <a:lnTo>
                      <a:pt x="211540" y="107357"/>
                    </a:lnTo>
                    <a:lnTo>
                      <a:pt x="160249" y="60819"/>
                    </a:lnTo>
                    <a:cubicBezTo>
                      <a:pt x="153694" y="63231"/>
                      <a:pt x="146978" y="65204"/>
                      <a:pt x="140163" y="66737"/>
                    </a:cubicBezTo>
                    <a:lnTo>
                      <a:pt x="198269" y="119462"/>
                    </a:lnTo>
                    <a:lnTo>
                      <a:pt x="29242" y="272887"/>
                    </a:lnTo>
                    <a:lnTo>
                      <a:pt x="11308" y="289117"/>
                    </a:lnTo>
                    <a:lnTo>
                      <a:pt x="9963" y="290372"/>
                    </a:lnTo>
                    <a:lnTo>
                      <a:pt x="11308" y="291628"/>
                    </a:lnTo>
                    <a:lnTo>
                      <a:pt x="29242" y="307858"/>
                    </a:lnTo>
                    <a:lnTo>
                      <a:pt x="198269" y="461282"/>
                    </a:lnTo>
                    <a:lnTo>
                      <a:pt x="29242" y="614617"/>
                    </a:lnTo>
                    <a:lnTo>
                      <a:pt x="11308" y="630847"/>
                    </a:lnTo>
                    <a:lnTo>
                      <a:pt x="9963" y="632102"/>
                    </a:lnTo>
                    <a:lnTo>
                      <a:pt x="11308" y="633357"/>
                    </a:lnTo>
                    <a:lnTo>
                      <a:pt x="29242" y="649587"/>
                    </a:lnTo>
                    <a:lnTo>
                      <a:pt x="198269" y="803012"/>
                    </a:lnTo>
                    <a:lnTo>
                      <a:pt x="29242" y="956436"/>
                    </a:lnTo>
                    <a:lnTo>
                      <a:pt x="11308" y="972666"/>
                    </a:lnTo>
                    <a:lnTo>
                      <a:pt x="9963" y="973922"/>
                    </a:lnTo>
                    <a:lnTo>
                      <a:pt x="11308" y="975177"/>
                    </a:lnTo>
                    <a:lnTo>
                      <a:pt x="29242" y="991407"/>
                    </a:lnTo>
                    <a:lnTo>
                      <a:pt x="198269" y="1144831"/>
                    </a:lnTo>
                    <a:lnTo>
                      <a:pt x="29242" y="1298166"/>
                    </a:lnTo>
                    <a:lnTo>
                      <a:pt x="11308" y="1314486"/>
                    </a:lnTo>
                    <a:lnTo>
                      <a:pt x="10" y="1324708"/>
                    </a:lnTo>
                    <a:lnTo>
                      <a:pt x="423070" y="1324708"/>
                    </a:lnTo>
                    <a:lnTo>
                      <a:pt x="411861" y="1314575"/>
                    </a:lnTo>
                    <a:close/>
                    <a:moveTo>
                      <a:pt x="46458" y="298891"/>
                    </a:moveTo>
                    <a:lnTo>
                      <a:pt x="36595" y="289924"/>
                    </a:lnTo>
                    <a:lnTo>
                      <a:pt x="46458" y="280957"/>
                    </a:lnTo>
                    <a:lnTo>
                      <a:pt x="211540" y="131209"/>
                    </a:lnTo>
                    <a:lnTo>
                      <a:pt x="376711" y="280957"/>
                    </a:lnTo>
                    <a:lnTo>
                      <a:pt x="386574" y="289924"/>
                    </a:lnTo>
                    <a:lnTo>
                      <a:pt x="376711" y="298891"/>
                    </a:lnTo>
                    <a:lnTo>
                      <a:pt x="211540" y="448728"/>
                    </a:lnTo>
                    <a:close/>
                    <a:moveTo>
                      <a:pt x="46458" y="640620"/>
                    </a:moveTo>
                    <a:lnTo>
                      <a:pt x="36595" y="631654"/>
                    </a:lnTo>
                    <a:lnTo>
                      <a:pt x="46458" y="622687"/>
                    </a:lnTo>
                    <a:lnTo>
                      <a:pt x="211540" y="472939"/>
                    </a:lnTo>
                    <a:lnTo>
                      <a:pt x="376711" y="622687"/>
                    </a:lnTo>
                    <a:lnTo>
                      <a:pt x="386574" y="631654"/>
                    </a:lnTo>
                    <a:lnTo>
                      <a:pt x="376711" y="640620"/>
                    </a:lnTo>
                    <a:lnTo>
                      <a:pt x="211540" y="790458"/>
                    </a:lnTo>
                    <a:close/>
                    <a:moveTo>
                      <a:pt x="46458" y="982440"/>
                    </a:moveTo>
                    <a:lnTo>
                      <a:pt x="36595" y="973473"/>
                    </a:lnTo>
                    <a:lnTo>
                      <a:pt x="46458" y="964507"/>
                    </a:lnTo>
                    <a:lnTo>
                      <a:pt x="211540" y="814669"/>
                    </a:lnTo>
                    <a:lnTo>
                      <a:pt x="376711" y="964507"/>
                    </a:lnTo>
                    <a:lnTo>
                      <a:pt x="386574" y="973473"/>
                    </a:lnTo>
                    <a:lnTo>
                      <a:pt x="376711" y="982440"/>
                    </a:lnTo>
                    <a:lnTo>
                      <a:pt x="211540" y="1132278"/>
                    </a:lnTo>
                    <a:close/>
                    <a:moveTo>
                      <a:pt x="46458" y="1306326"/>
                    </a:moveTo>
                    <a:lnTo>
                      <a:pt x="211540" y="1156488"/>
                    </a:lnTo>
                    <a:lnTo>
                      <a:pt x="376621" y="1306326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19" name="Google Shape;2119;p9"/>
              <p:cNvSpPr/>
              <p:nvPr/>
            </p:nvSpPr>
            <p:spPr>
              <a:xfrm>
                <a:off x="5643462" y="5416027"/>
                <a:ext cx="17933" cy="1443676"/>
              </a:xfrm>
              <a:custGeom>
                <a:rect b="b" l="l" r="r" t="t"/>
                <a:pathLst>
                  <a:path extrusionOk="0" h="1443676" w="17933">
                    <a:moveTo>
                      <a:pt x="10" y="5941"/>
                    </a:moveTo>
                    <a:lnTo>
                      <a:pt x="10" y="1443430"/>
                    </a:lnTo>
                    <a:lnTo>
                      <a:pt x="17944" y="1443430"/>
                    </a:lnTo>
                    <a:lnTo>
                      <a:pt x="17944" y="-246"/>
                    </a:lnTo>
                    <a:cubicBezTo>
                      <a:pt x="12474" y="1727"/>
                      <a:pt x="6018" y="3878"/>
                      <a:pt x="10" y="5941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20" name="Google Shape;2120;p9"/>
              <p:cNvSpPr/>
              <p:nvPr/>
            </p:nvSpPr>
            <p:spPr>
              <a:xfrm>
                <a:off x="5272859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21" name="Google Shape;2121;p9"/>
              <p:cNvSpPr/>
              <p:nvPr/>
            </p:nvSpPr>
            <p:spPr>
              <a:xfrm>
                <a:off x="5272859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22" name="Google Shape;2122;p9"/>
              <p:cNvSpPr/>
              <p:nvPr/>
            </p:nvSpPr>
            <p:spPr>
              <a:xfrm>
                <a:off x="5272859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23" name="Google Shape;2123;p9"/>
              <p:cNvSpPr/>
              <p:nvPr/>
            </p:nvSpPr>
            <p:spPr>
              <a:xfrm>
                <a:off x="3978392" y="4668454"/>
                <a:ext cx="17933" cy="2191249"/>
              </a:xfrm>
              <a:custGeom>
                <a:rect b="b" l="l" r="r" t="t"/>
                <a:pathLst>
                  <a:path extrusionOk="0" h="2191249" w="17933">
                    <a:moveTo>
                      <a:pt x="10" y="-246"/>
                    </a:moveTo>
                    <a:lnTo>
                      <a:pt x="10" y="2191003"/>
                    </a:lnTo>
                    <a:lnTo>
                      <a:pt x="17944" y="2191003"/>
                    </a:lnTo>
                    <a:lnTo>
                      <a:pt x="17944" y="22530"/>
                    </a:lnTo>
                    <a:cubicBezTo>
                      <a:pt x="11667" y="14997"/>
                      <a:pt x="5659" y="7465"/>
                      <a:pt x="10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24" name="Google Shape;2124;p9"/>
              <p:cNvSpPr/>
              <p:nvPr/>
            </p:nvSpPr>
            <p:spPr>
              <a:xfrm>
                <a:off x="3967184" y="4684774"/>
                <a:ext cx="422970" cy="2072348"/>
              </a:xfrm>
              <a:custGeom>
                <a:rect b="b" l="l" r="r" t="t"/>
                <a:pathLst>
                  <a:path extrusionOk="0" h="2072348" w="422970">
                    <a:moveTo>
                      <a:pt x="393837" y="2045650"/>
                    </a:moveTo>
                    <a:lnTo>
                      <a:pt x="224811" y="1892226"/>
                    </a:lnTo>
                    <a:lnTo>
                      <a:pt x="393837" y="1738801"/>
                    </a:lnTo>
                    <a:lnTo>
                      <a:pt x="411771" y="1722571"/>
                    </a:lnTo>
                    <a:lnTo>
                      <a:pt x="413116" y="1721316"/>
                    </a:lnTo>
                    <a:lnTo>
                      <a:pt x="411771" y="1720060"/>
                    </a:lnTo>
                    <a:lnTo>
                      <a:pt x="393837" y="1703830"/>
                    </a:lnTo>
                    <a:lnTo>
                      <a:pt x="224811" y="1550406"/>
                    </a:lnTo>
                    <a:lnTo>
                      <a:pt x="393837" y="1396982"/>
                    </a:lnTo>
                    <a:lnTo>
                      <a:pt x="411771" y="1380751"/>
                    </a:lnTo>
                    <a:lnTo>
                      <a:pt x="413116" y="1379496"/>
                    </a:lnTo>
                    <a:lnTo>
                      <a:pt x="411771" y="1378241"/>
                    </a:lnTo>
                    <a:lnTo>
                      <a:pt x="393837" y="1362011"/>
                    </a:lnTo>
                    <a:lnTo>
                      <a:pt x="224811" y="1208676"/>
                    </a:lnTo>
                    <a:lnTo>
                      <a:pt x="393837" y="1055252"/>
                    </a:lnTo>
                    <a:lnTo>
                      <a:pt x="411771" y="1039022"/>
                    </a:lnTo>
                    <a:lnTo>
                      <a:pt x="413116" y="1037766"/>
                    </a:lnTo>
                    <a:lnTo>
                      <a:pt x="411771" y="1036511"/>
                    </a:lnTo>
                    <a:lnTo>
                      <a:pt x="393837" y="1020281"/>
                    </a:lnTo>
                    <a:lnTo>
                      <a:pt x="224811" y="866857"/>
                    </a:lnTo>
                    <a:lnTo>
                      <a:pt x="393837" y="713522"/>
                    </a:lnTo>
                    <a:lnTo>
                      <a:pt x="411771" y="697292"/>
                    </a:lnTo>
                    <a:lnTo>
                      <a:pt x="413116" y="696037"/>
                    </a:lnTo>
                    <a:lnTo>
                      <a:pt x="411771" y="694781"/>
                    </a:lnTo>
                    <a:lnTo>
                      <a:pt x="393837" y="678551"/>
                    </a:lnTo>
                    <a:lnTo>
                      <a:pt x="224811" y="525127"/>
                    </a:lnTo>
                    <a:lnTo>
                      <a:pt x="359315" y="403266"/>
                    </a:lnTo>
                    <a:lnTo>
                      <a:pt x="394017" y="371793"/>
                    </a:lnTo>
                    <a:lnTo>
                      <a:pt x="411950" y="355562"/>
                    </a:lnTo>
                    <a:lnTo>
                      <a:pt x="413296" y="354307"/>
                    </a:lnTo>
                    <a:lnTo>
                      <a:pt x="411950" y="353051"/>
                    </a:lnTo>
                    <a:lnTo>
                      <a:pt x="394017" y="336821"/>
                    </a:lnTo>
                    <a:lnTo>
                      <a:pt x="352679" y="299250"/>
                    </a:lnTo>
                    <a:cubicBezTo>
                      <a:pt x="339928" y="297403"/>
                      <a:pt x="327419" y="294157"/>
                      <a:pt x="315377" y="289565"/>
                    </a:cubicBezTo>
                    <a:lnTo>
                      <a:pt x="376621" y="345071"/>
                    </a:lnTo>
                    <a:lnTo>
                      <a:pt x="386484" y="354038"/>
                    </a:lnTo>
                    <a:lnTo>
                      <a:pt x="376621" y="363005"/>
                    </a:lnTo>
                    <a:lnTo>
                      <a:pt x="345595" y="391161"/>
                    </a:lnTo>
                    <a:lnTo>
                      <a:pt x="211091" y="512752"/>
                    </a:lnTo>
                    <a:lnTo>
                      <a:pt x="46010" y="363005"/>
                    </a:lnTo>
                    <a:lnTo>
                      <a:pt x="36147" y="354038"/>
                    </a:lnTo>
                    <a:lnTo>
                      <a:pt x="46010" y="345071"/>
                    </a:lnTo>
                    <a:lnTo>
                      <a:pt x="171547" y="231280"/>
                    </a:lnTo>
                    <a:lnTo>
                      <a:pt x="211271" y="195413"/>
                    </a:lnTo>
                    <a:lnTo>
                      <a:pt x="238172" y="220072"/>
                    </a:lnTo>
                    <a:cubicBezTo>
                      <a:pt x="231957" y="207069"/>
                      <a:pt x="224945" y="194462"/>
                      <a:pt x="217189" y="182321"/>
                    </a:cubicBezTo>
                    <a:cubicBezTo>
                      <a:pt x="216382" y="181066"/>
                      <a:pt x="215306" y="179631"/>
                      <a:pt x="214140" y="178106"/>
                    </a:cubicBezTo>
                    <a:lnTo>
                      <a:pt x="212167" y="176134"/>
                    </a:lnTo>
                    <a:cubicBezTo>
                      <a:pt x="201048" y="164298"/>
                      <a:pt x="190019" y="152551"/>
                      <a:pt x="178093" y="141342"/>
                    </a:cubicBezTo>
                    <a:lnTo>
                      <a:pt x="169126" y="133541"/>
                    </a:lnTo>
                    <a:cubicBezTo>
                      <a:pt x="139715" y="107178"/>
                      <a:pt x="108151" y="83416"/>
                      <a:pt x="78560" y="57322"/>
                    </a:cubicBezTo>
                    <a:cubicBezTo>
                      <a:pt x="58501" y="39693"/>
                      <a:pt x="39939" y="20441"/>
                      <a:pt x="23055" y="-246"/>
                    </a:cubicBezTo>
                    <a:lnTo>
                      <a:pt x="10411" y="11232"/>
                    </a:lnTo>
                    <a:lnTo>
                      <a:pt x="9066" y="12487"/>
                    </a:lnTo>
                    <a:lnTo>
                      <a:pt x="10411" y="13742"/>
                    </a:lnTo>
                    <a:lnTo>
                      <a:pt x="28345" y="29973"/>
                    </a:lnTo>
                    <a:lnTo>
                      <a:pt x="197372" y="183307"/>
                    </a:lnTo>
                    <a:lnTo>
                      <a:pt x="157917" y="219175"/>
                    </a:lnTo>
                    <a:lnTo>
                      <a:pt x="28345" y="336821"/>
                    </a:lnTo>
                    <a:lnTo>
                      <a:pt x="10411" y="353051"/>
                    </a:lnTo>
                    <a:lnTo>
                      <a:pt x="9066" y="354307"/>
                    </a:lnTo>
                    <a:lnTo>
                      <a:pt x="10411" y="355562"/>
                    </a:lnTo>
                    <a:lnTo>
                      <a:pt x="28345" y="371793"/>
                    </a:lnTo>
                    <a:lnTo>
                      <a:pt x="197372" y="525127"/>
                    </a:lnTo>
                    <a:lnTo>
                      <a:pt x="29152" y="678551"/>
                    </a:lnTo>
                    <a:lnTo>
                      <a:pt x="11218" y="694781"/>
                    </a:lnTo>
                    <a:lnTo>
                      <a:pt x="9873" y="696037"/>
                    </a:lnTo>
                    <a:lnTo>
                      <a:pt x="11218" y="697292"/>
                    </a:lnTo>
                    <a:lnTo>
                      <a:pt x="29152" y="713522"/>
                    </a:lnTo>
                    <a:lnTo>
                      <a:pt x="198179" y="866857"/>
                    </a:lnTo>
                    <a:lnTo>
                      <a:pt x="29152" y="1020281"/>
                    </a:lnTo>
                    <a:lnTo>
                      <a:pt x="11218" y="1036511"/>
                    </a:lnTo>
                    <a:lnTo>
                      <a:pt x="9873" y="1037766"/>
                    </a:lnTo>
                    <a:lnTo>
                      <a:pt x="11218" y="1039022"/>
                    </a:lnTo>
                    <a:lnTo>
                      <a:pt x="29152" y="1055252"/>
                    </a:lnTo>
                    <a:lnTo>
                      <a:pt x="198179" y="1208676"/>
                    </a:lnTo>
                    <a:lnTo>
                      <a:pt x="29152" y="1362011"/>
                    </a:lnTo>
                    <a:lnTo>
                      <a:pt x="11218" y="1378241"/>
                    </a:lnTo>
                    <a:lnTo>
                      <a:pt x="9873" y="1379496"/>
                    </a:lnTo>
                    <a:lnTo>
                      <a:pt x="11218" y="1380751"/>
                    </a:lnTo>
                    <a:lnTo>
                      <a:pt x="29152" y="1396982"/>
                    </a:lnTo>
                    <a:lnTo>
                      <a:pt x="198179" y="1550406"/>
                    </a:lnTo>
                    <a:lnTo>
                      <a:pt x="29152" y="1703830"/>
                    </a:lnTo>
                    <a:lnTo>
                      <a:pt x="11218" y="1720060"/>
                    </a:lnTo>
                    <a:lnTo>
                      <a:pt x="9873" y="1721316"/>
                    </a:lnTo>
                    <a:lnTo>
                      <a:pt x="11218" y="1722571"/>
                    </a:lnTo>
                    <a:lnTo>
                      <a:pt x="29152" y="1738801"/>
                    </a:lnTo>
                    <a:lnTo>
                      <a:pt x="198179" y="1892226"/>
                    </a:lnTo>
                    <a:lnTo>
                      <a:pt x="29152" y="2045650"/>
                    </a:lnTo>
                    <a:lnTo>
                      <a:pt x="11218" y="2061970"/>
                    </a:lnTo>
                    <a:lnTo>
                      <a:pt x="10" y="2072102"/>
                    </a:lnTo>
                    <a:lnTo>
                      <a:pt x="422980" y="2072102"/>
                    </a:lnTo>
                    <a:lnTo>
                      <a:pt x="411771" y="2061970"/>
                    </a:lnTo>
                    <a:close/>
                    <a:moveTo>
                      <a:pt x="46369" y="705003"/>
                    </a:moveTo>
                    <a:lnTo>
                      <a:pt x="36505" y="696037"/>
                    </a:lnTo>
                    <a:lnTo>
                      <a:pt x="46369" y="687070"/>
                    </a:lnTo>
                    <a:lnTo>
                      <a:pt x="211450" y="537232"/>
                    </a:lnTo>
                    <a:lnTo>
                      <a:pt x="376621" y="687070"/>
                    </a:lnTo>
                    <a:lnTo>
                      <a:pt x="386484" y="696037"/>
                    </a:lnTo>
                    <a:lnTo>
                      <a:pt x="376621" y="705003"/>
                    </a:lnTo>
                    <a:lnTo>
                      <a:pt x="211450" y="855200"/>
                    </a:lnTo>
                    <a:close/>
                    <a:moveTo>
                      <a:pt x="46369" y="1046733"/>
                    </a:moveTo>
                    <a:lnTo>
                      <a:pt x="36505" y="1037766"/>
                    </a:lnTo>
                    <a:lnTo>
                      <a:pt x="46369" y="1028799"/>
                    </a:lnTo>
                    <a:lnTo>
                      <a:pt x="211450" y="879051"/>
                    </a:lnTo>
                    <a:lnTo>
                      <a:pt x="376621" y="1028799"/>
                    </a:lnTo>
                    <a:lnTo>
                      <a:pt x="386484" y="1037766"/>
                    </a:lnTo>
                    <a:lnTo>
                      <a:pt x="376621" y="1046733"/>
                    </a:lnTo>
                    <a:lnTo>
                      <a:pt x="211450" y="1196571"/>
                    </a:lnTo>
                    <a:close/>
                    <a:moveTo>
                      <a:pt x="46369" y="1388463"/>
                    </a:moveTo>
                    <a:lnTo>
                      <a:pt x="36505" y="1379496"/>
                    </a:lnTo>
                    <a:lnTo>
                      <a:pt x="46369" y="1370529"/>
                    </a:lnTo>
                    <a:lnTo>
                      <a:pt x="211450" y="1220782"/>
                    </a:lnTo>
                    <a:lnTo>
                      <a:pt x="376621" y="1370529"/>
                    </a:lnTo>
                    <a:lnTo>
                      <a:pt x="386484" y="1379496"/>
                    </a:lnTo>
                    <a:lnTo>
                      <a:pt x="376621" y="1388463"/>
                    </a:lnTo>
                    <a:lnTo>
                      <a:pt x="211450" y="1538300"/>
                    </a:lnTo>
                    <a:close/>
                    <a:moveTo>
                      <a:pt x="46369" y="1730283"/>
                    </a:moveTo>
                    <a:lnTo>
                      <a:pt x="36505" y="1721316"/>
                    </a:lnTo>
                    <a:lnTo>
                      <a:pt x="46369" y="1712349"/>
                    </a:lnTo>
                    <a:lnTo>
                      <a:pt x="211450" y="1562511"/>
                    </a:lnTo>
                    <a:lnTo>
                      <a:pt x="376621" y="1712349"/>
                    </a:lnTo>
                    <a:lnTo>
                      <a:pt x="386484" y="1721316"/>
                    </a:lnTo>
                    <a:lnTo>
                      <a:pt x="376621" y="1730283"/>
                    </a:lnTo>
                    <a:lnTo>
                      <a:pt x="211450" y="1880120"/>
                    </a:lnTo>
                    <a:close/>
                    <a:moveTo>
                      <a:pt x="46369" y="2054168"/>
                    </a:moveTo>
                    <a:lnTo>
                      <a:pt x="211450" y="1904331"/>
                    </a:lnTo>
                    <a:lnTo>
                      <a:pt x="376621" y="205416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25" name="Google Shape;2125;p9"/>
              <p:cNvSpPr/>
              <p:nvPr/>
            </p:nvSpPr>
            <p:spPr>
              <a:xfrm>
                <a:off x="4361011" y="4984269"/>
                <a:ext cx="17933" cy="1875792"/>
              </a:xfrm>
              <a:custGeom>
                <a:rect b="b" l="l" r="r" t="t"/>
                <a:pathLst>
                  <a:path extrusionOk="0" h="1875792" w="17933">
                    <a:moveTo>
                      <a:pt x="10" y="1458"/>
                    </a:moveTo>
                    <a:lnTo>
                      <a:pt x="10" y="1875547"/>
                    </a:lnTo>
                    <a:lnTo>
                      <a:pt x="17944" y="1875547"/>
                    </a:lnTo>
                    <a:lnTo>
                      <a:pt x="17944" y="-246"/>
                    </a:lnTo>
                    <a:cubicBezTo>
                      <a:pt x="12025" y="292"/>
                      <a:pt x="6018" y="1010"/>
                      <a:pt x="10" y="1458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26" name="Google Shape;2126;p9"/>
              <p:cNvSpPr/>
              <p:nvPr/>
            </p:nvSpPr>
            <p:spPr>
              <a:xfrm>
                <a:off x="3990408" y="503035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27" name="Google Shape;2127;p9"/>
              <p:cNvSpPr/>
              <p:nvPr/>
            </p:nvSpPr>
            <p:spPr>
              <a:xfrm>
                <a:off x="3990408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28" name="Google Shape;2128;p9"/>
              <p:cNvSpPr/>
              <p:nvPr/>
            </p:nvSpPr>
            <p:spPr>
              <a:xfrm>
                <a:off x="3990408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29" name="Google Shape;2129;p9"/>
              <p:cNvSpPr/>
              <p:nvPr/>
            </p:nvSpPr>
            <p:spPr>
              <a:xfrm>
                <a:off x="3990408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30" name="Google Shape;2130;p9"/>
              <p:cNvSpPr/>
              <p:nvPr/>
            </p:nvSpPr>
            <p:spPr>
              <a:xfrm>
                <a:off x="3990408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31" name="Google Shape;2131;p9"/>
              <p:cNvSpPr/>
              <p:nvPr/>
            </p:nvSpPr>
            <p:spPr>
              <a:xfrm>
                <a:off x="2695941" y="4423208"/>
                <a:ext cx="17933" cy="2436495"/>
              </a:xfrm>
              <a:custGeom>
                <a:rect b="b" l="l" r="r" t="t"/>
                <a:pathLst>
                  <a:path extrusionOk="0" h="2436495" w="17933">
                    <a:moveTo>
                      <a:pt x="10" y="-246"/>
                    </a:moveTo>
                    <a:lnTo>
                      <a:pt x="10" y="2436249"/>
                    </a:lnTo>
                    <a:lnTo>
                      <a:pt x="17944" y="2436249"/>
                    </a:lnTo>
                    <a:lnTo>
                      <a:pt x="17944" y="2713"/>
                    </a:lnTo>
                    <a:cubicBezTo>
                      <a:pt x="11918" y="2041"/>
                      <a:pt x="5928" y="1054"/>
                      <a:pt x="10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32" name="Google Shape;2132;p9"/>
              <p:cNvSpPr/>
              <p:nvPr/>
            </p:nvSpPr>
            <p:spPr>
              <a:xfrm>
                <a:off x="2684733" y="4315695"/>
                <a:ext cx="423059" cy="2441426"/>
              </a:xfrm>
              <a:custGeom>
                <a:rect b="b" l="l" r="r" t="t"/>
                <a:pathLst>
                  <a:path extrusionOk="0" h="2441426" w="423059">
                    <a:moveTo>
                      <a:pt x="393838" y="2414639"/>
                    </a:moveTo>
                    <a:lnTo>
                      <a:pt x="224811" y="2261304"/>
                    </a:lnTo>
                    <a:lnTo>
                      <a:pt x="393838" y="2107880"/>
                    </a:lnTo>
                    <a:lnTo>
                      <a:pt x="411772" y="2091649"/>
                    </a:lnTo>
                    <a:lnTo>
                      <a:pt x="413116" y="2090395"/>
                    </a:lnTo>
                    <a:lnTo>
                      <a:pt x="411772" y="2089139"/>
                    </a:lnTo>
                    <a:lnTo>
                      <a:pt x="393838" y="2072909"/>
                    </a:lnTo>
                    <a:lnTo>
                      <a:pt x="224811" y="1919485"/>
                    </a:lnTo>
                    <a:lnTo>
                      <a:pt x="393838" y="1766060"/>
                    </a:lnTo>
                    <a:lnTo>
                      <a:pt x="411772" y="1749830"/>
                    </a:lnTo>
                    <a:lnTo>
                      <a:pt x="413116" y="1748575"/>
                    </a:lnTo>
                    <a:lnTo>
                      <a:pt x="411772" y="1747320"/>
                    </a:lnTo>
                    <a:lnTo>
                      <a:pt x="393838" y="1731090"/>
                    </a:lnTo>
                    <a:lnTo>
                      <a:pt x="224811" y="1577755"/>
                    </a:lnTo>
                    <a:lnTo>
                      <a:pt x="393838" y="1424331"/>
                    </a:lnTo>
                    <a:lnTo>
                      <a:pt x="411772" y="1408100"/>
                    </a:lnTo>
                    <a:lnTo>
                      <a:pt x="413116" y="1406845"/>
                    </a:lnTo>
                    <a:lnTo>
                      <a:pt x="411772" y="1405589"/>
                    </a:lnTo>
                    <a:lnTo>
                      <a:pt x="393838" y="1389359"/>
                    </a:lnTo>
                    <a:lnTo>
                      <a:pt x="224811" y="1235935"/>
                    </a:lnTo>
                    <a:lnTo>
                      <a:pt x="393838" y="1082601"/>
                    </a:lnTo>
                    <a:lnTo>
                      <a:pt x="411772" y="1066371"/>
                    </a:lnTo>
                    <a:lnTo>
                      <a:pt x="413116" y="1065115"/>
                    </a:lnTo>
                    <a:lnTo>
                      <a:pt x="411772" y="1063860"/>
                    </a:lnTo>
                    <a:lnTo>
                      <a:pt x="393838" y="1047630"/>
                    </a:lnTo>
                    <a:lnTo>
                      <a:pt x="224811" y="894206"/>
                    </a:lnTo>
                    <a:lnTo>
                      <a:pt x="393838" y="740871"/>
                    </a:lnTo>
                    <a:lnTo>
                      <a:pt x="411772" y="724641"/>
                    </a:lnTo>
                    <a:lnTo>
                      <a:pt x="413116" y="723386"/>
                    </a:lnTo>
                    <a:lnTo>
                      <a:pt x="411772" y="722130"/>
                    </a:lnTo>
                    <a:lnTo>
                      <a:pt x="393838" y="705900"/>
                    </a:lnTo>
                    <a:lnTo>
                      <a:pt x="224811" y="552476"/>
                    </a:lnTo>
                    <a:lnTo>
                      <a:pt x="393838" y="399321"/>
                    </a:lnTo>
                    <a:lnTo>
                      <a:pt x="411772" y="383090"/>
                    </a:lnTo>
                    <a:lnTo>
                      <a:pt x="413116" y="381835"/>
                    </a:lnTo>
                    <a:lnTo>
                      <a:pt x="411772" y="380579"/>
                    </a:lnTo>
                    <a:lnTo>
                      <a:pt x="393838" y="364349"/>
                    </a:lnTo>
                    <a:lnTo>
                      <a:pt x="224811" y="211015"/>
                    </a:lnTo>
                    <a:lnTo>
                      <a:pt x="393838" y="57680"/>
                    </a:lnTo>
                    <a:lnTo>
                      <a:pt x="411772" y="41450"/>
                    </a:lnTo>
                    <a:lnTo>
                      <a:pt x="413116" y="40195"/>
                    </a:lnTo>
                    <a:lnTo>
                      <a:pt x="411772" y="38939"/>
                    </a:lnTo>
                    <a:lnTo>
                      <a:pt x="393838" y="22709"/>
                    </a:lnTo>
                    <a:lnTo>
                      <a:pt x="368551" y="-246"/>
                    </a:lnTo>
                    <a:lnTo>
                      <a:pt x="357790" y="1189"/>
                    </a:lnTo>
                    <a:lnTo>
                      <a:pt x="345506" y="2982"/>
                    </a:lnTo>
                    <a:lnTo>
                      <a:pt x="376621" y="31228"/>
                    </a:lnTo>
                    <a:lnTo>
                      <a:pt x="386485" y="40195"/>
                    </a:lnTo>
                    <a:lnTo>
                      <a:pt x="376621" y="49162"/>
                    </a:lnTo>
                    <a:lnTo>
                      <a:pt x="211540" y="198910"/>
                    </a:lnTo>
                    <a:lnTo>
                      <a:pt x="103130" y="100273"/>
                    </a:lnTo>
                    <a:cubicBezTo>
                      <a:pt x="96826" y="102936"/>
                      <a:pt x="90316" y="105089"/>
                      <a:pt x="83671" y="106729"/>
                    </a:cubicBezTo>
                    <a:lnTo>
                      <a:pt x="198179" y="211015"/>
                    </a:lnTo>
                    <a:lnTo>
                      <a:pt x="29152" y="364170"/>
                    </a:lnTo>
                    <a:lnTo>
                      <a:pt x="11218" y="380400"/>
                    </a:lnTo>
                    <a:lnTo>
                      <a:pt x="9873" y="381656"/>
                    </a:lnTo>
                    <a:lnTo>
                      <a:pt x="11218" y="382911"/>
                    </a:lnTo>
                    <a:lnTo>
                      <a:pt x="29152" y="399141"/>
                    </a:lnTo>
                    <a:lnTo>
                      <a:pt x="198179" y="552476"/>
                    </a:lnTo>
                    <a:lnTo>
                      <a:pt x="29152" y="705900"/>
                    </a:lnTo>
                    <a:lnTo>
                      <a:pt x="11218" y="722130"/>
                    </a:lnTo>
                    <a:lnTo>
                      <a:pt x="9873" y="723386"/>
                    </a:lnTo>
                    <a:lnTo>
                      <a:pt x="11218" y="724641"/>
                    </a:lnTo>
                    <a:lnTo>
                      <a:pt x="29152" y="740871"/>
                    </a:lnTo>
                    <a:lnTo>
                      <a:pt x="198179" y="894206"/>
                    </a:lnTo>
                    <a:lnTo>
                      <a:pt x="29152" y="1047630"/>
                    </a:lnTo>
                    <a:lnTo>
                      <a:pt x="11218" y="1063860"/>
                    </a:lnTo>
                    <a:lnTo>
                      <a:pt x="9873" y="1065115"/>
                    </a:lnTo>
                    <a:lnTo>
                      <a:pt x="11218" y="1066371"/>
                    </a:lnTo>
                    <a:lnTo>
                      <a:pt x="29152" y="1082601"/>
                    </a:lnTo>
                    <a:lnTo>
                      <a:pt x="198179" y="1235935"/>
                    </a:lnTo>
                    <a:lnTo>
                      <a:pt x="29152" y="1389359"/>
                    </a:lnTo>
                    <a:lnTo>
                      <a:pt x="11218" y="1405589"/>
                    </a:lnTo>
                    <a:lnTo>
                      <a:pt x="9873" y="1406845"/>
                    </a:lnTo>
                    <a:lnTo>
                      <a:pt x="11218" y="1408100"/>
                    </a:lnTo>
                    <a:lnTo>
                      <a:pt x="29152" y="1424331"/>
                    </a:lnTo>
                    <a:lnTo>
                      <a:pt x="198179" y="1577755"/>
                    </a:lnTo>
                    <a:lnTo>
                      <a:pt x="29152" y="1731090"/>
                    </a:lnTo>
                    <a:lnTo>
                      <a:pt x="11218" y="1747320"/>
                    </a:lnTo>
                    <a:lnTo>
                      <a:pt x="9873" y="1748575"/>
                    </a:lnTo>
                    <a:lnTo>
                      <a:pt x="11218" y="1749830"/>
                    </a:lnTo>
                    <a:lnTo>
                      <a:pt x="29152" y="1766060"/>
                    </a:lnTo>
                    <a:lnTo>
                      <a:pt x="198179" y="1919485"/>
                    </a:lnTo>
                    <a:lnTo>
                      <a:pt x="29152" y="2072909"/>
                    </a:lnTo>
                    <a:lnTo>
                      <a:pt x="11218" y="2089139"/>
                    </a:lnTo>
                    <a:lnTo>
                      <a:pt x="9873" y="2090395"/>
                    </a:lnTo>
                    <a:lnTo>
                      <a:pt x="11218" y="2091649"/>
                    </a:lnTo>
                    <a:lnTo>
                      <a:pt x="29152" y="2107880"/>
                    </a:lnTo>
                    <a:lnTo>
                      <a:pt x="198179" y="2261304"/>
                    </a:lnTo>
                    <a:lnTo>
                      <a:pt x="29152" y="2414728"/>
                    </a:lnTo>
                    <a:lnTo>
                      <a:pt x="11218" y="2431048"/>
                    </a:lnTo>
                    <a:lnTo>
                      <a:pt x="10" y="2441181"/>
                    </a:lnTo>
                    <a:lnTo>
                      <a:pt x="423070" y="2441181"/>
                    </a:lnTo>
                    <a:lnTo>
                      <a:pt x="411772" y="2430959"/>
                    </a:lnTo>
                    <a:close/>
                    <a:moveTo>
                      <a:pt x="46369" y="390354"/>
                    </a:moveTo>
                    <a:lnTo>
                      <a:pt x="36505" y="381387"/>
                    </a:lnTo>
                    <a:lnTo>
                      <a:pt x="46369" y="372420"/>
                    </a:lnTo>
                    <a:lnTo>
                      <a:pt x="211540" y="222582"/>
                    </a:lnTo>
                    <a:lnTo>
                      <a:pt x="376621" y="372420"/>
                    </a:lnTo>
                    <a:lnTo>
                      <a:pt x="386485" y="381387"/>
                    </a:lnTo>
                    <a:lnTo>
                      <a:pt x="376621" y="390354"/>
                    </a:lnTo>
                    <a:lnTo>
                      <a:pt x="211540" y="540101"/>
                    </a:lnTo>
                    <a:close/>
                    <a:moveTo>
                      <a:pt x="46369" y="732083"/>
                    </a:moveTo>
                    <a:lnTo>
                      <a:pt x="36505" y="723116"/>
                    </a:lnTo>
                    <a:lnTo>
                      <a:pt x="46369" y="714149"/>
                    </a:lnTo>
                    <a:lnTo>
                      <a:pt x="211540" y="564312"/>
                    </a:lnTo>
                    <a:lnTo>
                      <a:pt x="376621" y="714149"/>
                    </a:lnTo>
                    <a:lnTo>
                      <a:pt x="386485" y="723116"/>
                    </a:lnTo>
                    <a:lnTo>
                      <a:pt x="376621" y="732083"/>
                    </a:lnTo>
                    <a:lnTo>
                      <a:pt x="211540" y="881831"/>
                    </a:lnTo>
                    <a:close/>
                    <a:moveTo>
                      <a:pt x="46369" y="1073813"/>
                    </a:moveTo>
                    <a:lnTo>
                      <a:pt x="36505" y="1064846"/>
                    </a:lnTo>
                    <a:lnTo>
                      <a:pt x="46369" y="1055879"/>
                    </a:lnTo>
                    <a:lnTo>
                      <a:pt x="211540" y="906042"/>
                    </a:lnTo>
                    <a:lnTo>
                      <a:pt x="376621" y="1055879"/>
                    </a:lnTo>
                    <a:lnTo>
                      <a:pt x="386485" y="1064846"/>
                    </a:lnTo>
                    <a:lnTo>
                      <a:pt x="376621" y="1073813"/>
                    </a:lnTo>
                    <a:lnTo>
                      <a:pt x="211540" y="1224278"/>
                    </a:lnTo>
                    <a:close/>
                    <a:moveTo>
                      <a:pt x="46369" y="1415543"/>
                    </a:moveTo>
                    <a:lnTo>
                      <a:pt x="36505" y="1406576"/>
                    </a:lnTo>
                    <a:lnTo>
                      <a:pt x="46369" y="1397609"/>
                    </a:lnTo>
                    <a:lnTo>
                      <a:pt x="211540" y="1247861"/>
                    </a:lnTo>
                    <a:lnTo>
                      <a:pt x="376621" y="1397609"/>
                    </a:lnTo>
                    <a:lnTo>
                      <a:pt x="386485" y="1406576"/>
                    </a:lnTo>
                    <a:lnTo>
                      <a:pt x="376621" y="1415543"/>
                    </a:lnTo>
                    <a:lnTo>
                      <a:pt x="211540" y="1565380"/>
                    </a:lnTo>
                    <a:close/>
                    <a:moveTo>
                      <a:pt x="46369" y="1757273"/>
                    </a:moveTo>
                    <a:lnTo>
                      <a:pt x="36505" y="1748306"/>
                    </a:lnTo>
                    <a:lnTo>
                      <a:pt x="46369" y="1739339"/>
                    </a:lnTo>
                    <a:lnTo>
                      <a:pt x="211540" y="1589591"/>
                    </a:lnTo>
                    <a:lnTo>
                      <a:pt x="376621" y="1739339"/>
                    </a:lnTo>
                    <a:lnTo>
                      <a:pt x="386485" y="1748306"/>
                    </a:lnTo>
                    <a:lnTo>
                      <a:pt x="376621" y="1757273"/>
                    </a:lnTo>
                    <a:lnTo>
                      <a:pt x="211540" y="1907110"/>
                    </a:lnTo>
                    <a:close/>
                    <a:moveTo>
                      <a:pt x="46369" y="2099092"/>
                    </a:moveTo>
                    <a:lnTo>
                      <a:pt x="36505" y="2090125"/>
                    </a:lnTo>
                    <a:lnTo>
                      <a:pt x="46369" y="2081158"/>
                    </a:lnTo>
                    <a:lnTo>
                      <a:pt x="211540" y="1931321"/>
                    </a:lnTo>
                    <a:lnTo>
                      <a:pt x="376621" y="2081158"/>
                    </a:lnTo>
                    <a:lnTo>
                      <a:pt x="386485" y="2090125"/>
                    </a:lnTo>
                    <a:lnTo>
                      <a:pt x="376621" y="2099092"/>
                    </a:lnTo>
                    <a:lnTo>
                      <a:pt x="211540" y="2249199"/>
                    </a:lnTo>
                    <a:close/>
                    <a:moveTo>
                      <a:pt x="46369" y="2422978"/>
                    </a:moveTo>
                    <a:lnTo>
                      <a:pt x="211540" y="2273409"/>
                    </a:lnTo>
                    <a:lnTo>
                      <a:pt x="376621" y="2423247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33" name="Google Shape;2133;p9"/>
              <p:cNvSpPr/>
              <p:nvPr/>
            </p:nvSpPr>
            <p:spPr>
              <a:xfrm>
                <a:off x="3078561" y="4242794"/>
                <a:ext cx="17933" cy="2616909"/>
              </a:xfrm>
              <a:custGeom>
                <a:rect b="b" l="l" r="r" t="t"/>
                <a:pathLst>
                  <a:path extrusionOk="0" h="2616909" w="17933">
                    <a:moveTo>
                      <a:pt x="10" y="5941"/>
                    </a:moveTo>
                    <a:lnTo>
                      <a:pt x="10" y="2616664"/>
                    </a:lnTo>
                    <a:lnTo>
                      <a:pt x="17944" y="2616664"/>
                    </a:lnTo>
                    <a:lnTo>
                      <a:pt x="17944" y="-246"/>
                    </a:lnTo>
                    <a:cubicBezTo>
                      <a:pt x="12115" y="1906"/>
                      <a:pt x="6107" y="3879"/>
                      <a:pt x="10" y="5941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34" name="Google Shape;2134;p9"/>
              <p:cNvSpPr/>
              <p:nvPr/>
            </p:nvSpPr>
            <p:spPr>
              <a:xfrm>
                <a:off x="2854746" y="4346900"/>
                <a:ext cx="229822" cy="17933"/>
              </a:xfrm>
              <a:custGeom>
                <a:rect b="b" l="l" r="r" t="t"/>
                <a:pathLst>
                  <a:path extrusionOk="0" h="17933" w="229822">
                    <a:moveTo>
                      <a:pt x="4583" y="12128"/>
                    </a:moveTo>
                    <a:cubicBezTo>
                      <a:pt x="2790" y="14460"/>
                      <a:pt x="1355" y="16253"/>
                      <a:pt x="10" y="17688"/>
                    </a:cubicBezTo>
                    <a:lnTo>
                      <a:pt x="229832" y="17688"/>
                    </a:lnTo>
                    <a:lnTo>
                      <a:pt x="229832" y="-246"/>
                    </a:lnTo>
                    <a:lnTo>
                      <a:pt x="25924" y="-246"/>
                    </a:lnTo>
                    <a:cubicBezTo>
                      <a:pt x="18751" y="3789"/>
                      <a:pt x="11667" y="7914"/>
                      <a:pt x="4583" y="12128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35" name="Google Shape;2135;p9"/>
              <p:cNvSpPr/>
              <p:nvPr/>
            </p:nvSpPr>
            <p:spPr>
              <a:xfrm>
                <a:off x="2707957" y="468863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36" name="Google Shape;2136;p9"/>
              <p:cNvSpPr/>
              <p:nvPr/>
            </p:nvSpPr>
            <p:spPr>
              <a:xfrm>
                <a:off x="2707957" y="503035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37" name="Google Shape;2137;p9"/>
              <p:cNvSpPr/>
              <p:nvPr/>
            </p:nvSpPr>
            <p:spPr>
              <a:xfrm>
                <a:off x="2707957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38" name="Google Shape;2138;p9"/>
              <p:cNvSpPr/>
              <p:nvPr/>
            </p:nvSpPr>
            <p:spPr>
              <a:xfrm>
                <a:off x="2707957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39" name="Google Shape;2139;p9"/>
              <p:cNvSpPr/>
              <p:nvPr/>
            </p:nvSpPr>
            <p:spPr>
              <a:xfrm>
                <a:off x="2707957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40" name="Google Shape;2140;p9"/>
              <p:cNvSpPr/>
              <p:nvPr/>
            </p:nvSpPr>
            <p:spPr>
              <a:xfrm>
                <a:off x="2707957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41" name="Google Shape;2141;p9"/>
              <p:cNvSpPr/>
              <p:nvPr/>
            </p:nvSpPr>
            <p:spPr>
              <a:xfrm>
                <a:off x="1413491" y="5407688"/>
                <a:ext cx="17933" cy="1452015"/>
              </a:xfrm>
              <a:custGeom>
                <a:rect b="b" l="l" r="r" t="t"/>
                <a:pathLst>
                  <a:path extrusionOk="0" h="1452015" w="17933">
                    <a:moveTo>
                      <a:pt x="10" y="-246"/>
                    </a:moveTo>
                    <a:lnTo>
                      <a:pt x="10" y="1451770"/>
                    </a:lnTo>
                    <a:lnTo>
                      <a:pt x="17944" y="1451770"/>
                    </a:lnTo>
                    <a:lnTo>
                      <a:pt x="17944" y="920"/>
                    </a:lnTo>
                    <a:cubicBezTo>
                      <a:pt x="11936" y="741"/>
                      <a:pt x="6018" y="382"/>
                      <a:pt x="10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42" name="Google Shape;2142;p9"/>
              <p:cNvSpPr/>
              <p:nvPr/>
            </p:nvSpPr>
            <p:spPr>
              <a:xfrm>
                <a:off x="1402282" y="5303223"/>
                <a:ext cx="423059" cy="1454346"/>
              </a:xfrm>
              <a:custGeom>
                <a:rect b="b" l="l" r="r" t="t"/>
                <a:pathLst>
                  <a:path extrusionOk="0" h="1454346" w="423059">
                    <a:moveTo>
                      <a:pt x="393838" y="1427110"/>
                    </a:moveTo>
                    <a:lnTo>
                      <a:pt x="224811" y="1273776"/>
                    </a:lnTo>
                    <a:lnTo>
                      <a:pt x="393838" y="1120351"/>
                    </a:lnTo>
                    <a:lnTo>
                      <a:pt x="411771" y="1104121"/>
                    </a:lnTo>
                    <a:lnTo>
                      <a:pt x="413116" y="1102866"/>
                    </a:lnTo>
                    <a:lnTo>
                      <a:pt x="411771" y="1101611"/>
                    </a:lnTo>
                    <a:lnTo>
                      <a:pt x="393838" y="1085381"/>
                    </a:lnTo>
                    <a:lnTo>
                      <a:pt x="224811" y="931957"/>
                    </a:lnTo>
                    <a:lnTo>
                      <a:pt x="393838" y="778532"/>
                    </a:lnTo>
                    <a:lnTo>
                      <a:pt x="411771" y="762302"/>
                    </a:lnTo>
                    <a:lnTo>
                      <a:pt x="413116" y="761046"/>
                    </a:lnTo>
                    <a:lnTo>
                      <a:pt x="411771" y="759791"/>
                    </a:lnTo>
                    <a:lnTo>
                      <a:pt x="393838" y="743561"/>
                    </a:lnTo>
                    <a:lnTo>
                      <a:pt x="224811" y="590226"/>
                    </a:lnTo>
                    <a:lnTo>
                      <a:pt x="393838" y="436802"/>
                    </a:lnTo>
                    <a:lnTo>
                      <a:pt x="411771" y="420572"/>
                    </a:lnTo>
                    <a:lnTo>
                      <a:pt x="413116" y="419317"/>
                    </a:lnTo>
                    <a:lnTo>
                      <a:pt x="411771" y="418061"/>
                    </a:lnTo>
                    <a:lnTo>
                      <a:pt x="393838" y="401831"/>
                    </a:lnTo>
                    <a:lnTo>
                      <a:pt x="224811" y="248407"/>
                    </a:lnTo>
                    <a:lnTo>
                      <a:pt x="393838" y="95073"/>
                    </a:lnTo>
                    <a:lnTo>
                      <a:pt x="411771" y="78842"/>
                    </a:lnTo>
                    <a:lnTo>
                      <a:pt x="413116" y="77587"/>
                    </a:lnTo>
                    <a:lnTo>
                      <a:pt x="411771" y="76331"/>
                    </a:lnTo>
                    <a:lnTo>
                      <a:pt x="393838" y="60101"/>
                    </a:lnTo>
                    <a:lnTo>
                      <a:pt x="327392" y="-246"/>
                    </a:lnTo>
                    <a:lnTo>
                      <a:pt x="310624" y="8721"/>
                    </a:lnTo>
                    <a:lnTo>
                      <a:pt x="376621" y="68620"/>
                    </a:lnTo>
                    <a:lnTo>
                      <a:pt x="386485" y="77587"/>
                    </a:lnTo>
                    <a:lnTo>
                      <a:pt x="376621" y="86554"/>
                    </a:lnTo>
                    <a:lnTo>
                      <a:pt x="211540" y="236750"/>
                    </a:lnTo>
                    <a:lnTo>
                      <a:pt x="67620" y="106191"/>
                    </a:lnTo>
                    <a:lnTo>
                      <a:pt x="65648" y="104398"/>
                    </a:lnTo>
                    <a:cubicBezTo>
                      <a:pt x="57309" y="105295"/>
                      <a:pt x="48880" y="105743"/>
                      <a:pt x="40451" y="105833"/>
                    </a:cubicBezTo>
                    <a:lnTo>
                      <a:pt x="47086" y="111841"/>
                    </a:lnTo>
                    <a:lnTo>
                      <a:pt x="198179" y="248855"/>
                    </a:lnTo>
                    <a:lnTo>
                      <a:pt x="29152" y="402280"/>
                    </a:lnTo>
                    <a:lnTo>
                      <a:pt x="11218" y="418510"/>
                    </a:lnTo>
                    <a:lnTo>
                      <a:pt x="9873" y="419765"/>
                    </a:lnTo>
                    <a:lnTo>
                      <a:pt x="11218" y="421020"/>
                    </a:lnTo>
                    <a:lnTo>
                      <a:pt x="29152" y="437250"/>
                    </a:lnTo>
                    <a:lnTo>
                      <a:pt x="198179" y="590675"/>
                    </a:lnTo>
                    <a:lnTo>
                      <a:pt x="29152" y="744009"/>
                    </a:lnTo>
                    <a:lnTo>
                      <a:pt x="11218" y="760240"/>
                    </a:lnTo>
                    <a:lnTo>
                      <a:pt x="9873" y="761495"/>
                    </a:lnTo>
                    <a:lnTo>
                      <a:pt x="11218" y="762750"/>
                    </a:lnTo>
                    <a:lnTo>
                      <a:pt x="29152" y="778980"/>
                    </a:lnTo>
                    <a:lnTo>
                      <a:pt x="198179" y="932405"/>
                    </a:lnTo>
                    <a:lnTo>
                      <a:pt x="29152" y="1085829"/>
                    </a:lnTo>
                    <a:lnTo>
                      <a:pt x="11218" y="1102059"/>
                    </a:lnTo>
                    <a:lnTo>
                      <a:pt x="9873" y="1103314"/>
                    </a:lnTo>
                    <a:lnTo>
                      <a:pt x="11218" y="1104570"/>
                    </a:lnTo>
                    <a:lnTo>
                      <a:pt x="29152" y="1120800"/>
                    </a:lnTo>
                    <a:lnTo>
                      <a:pt x="198179" y="1274224"/>
                    </a:lnTo>
                    <a:lnTo>
                      <a:pt x="29152" y="1427648"/>
                    </a:lnTo>
                    <a:lnTo>
                      <a:pt x="11218" y="1443968"/>
                    </a:lnTo>
                    <a:lnTo>
                      <a:pt x="10" y="1454101"/>
                    </a:lnTo>
                    <a:lnTo>
                      <a:pt x="423070" y="1454101"/>
                    </a:lnTo>
                    <a:lnTo>
                      <a:pt x="411771" y="1443878"/>
                    </a:lnTo>
                    <a:close/>
                    <a:moveTo>
                      <a:pt x="46369" y="428284"/>
                    </a:moveTo>
                    <a:lnTo>
                      <a:pt x="36505" y="419317"/>
                    </a:lnTo>
                    <a:lnTo>
                      <a:pt x="46369" y="410350"/>
                    </a:lnTo>
                    <a:lnTo>
                      <a:pt x="211540" y="260602"/>
                    </a:lnTo>
                    <a:lnTo>
                      <a:pt x="376621" y="410350"/>
                    </a:lnTo>
                    <a:lnTo>
                      <a:pt x="386485" y="419317"/>
                    </a:lnTo>
                    <a:lnTo>
                      <a:pt x="376621" y="428284"/>
                    </a:lnTo>
                    <a:lnTo>
                      <a:pt x="211540" y="578121"/>
                    </a:lnTo>
                    <a:close/>
                    <a:moveTo>
                      <a:pt x="46369" y="770013"/>
                    </a:moveTo>
                    <a:lnTo>
                      <a:pt x="36505" y="761046"/>
                    </a:lnTo>
                    <a:lnTo>
                      <a:pt x="46369" y="752079"/>
                    </a:lnTo>
                    <a:lnTo>
                      <a:pt x="211540" y="602332"/>
                    </a:lnTo>
                    <a:lnTo>
                      <a:pt x="376621" y="752079"/>
                    </a:lnTo>
                    <a:lnTo>
                      <a:pt x="386485" y="761046"/>
                    </a:lnTo>
                    <a:lnTo>
                      <a:pt x="376621" y="770013"/>
                    </a:lnTo>
                    <a:lnTo>
                      <a:pt x="211540" y="919851"/>
                    </a:lnTo>
                    <a:close/>
                    <a:moveTo>
                      <a:pt x="46369" y="1111833"/>
                    </a:moveTo>
                    <a:lnTo>
                      <a:pt x="36505" y="1102866"/>
                    </a:lnTo>
                    <a:lnTo>
                      <a:pt x="46369" y="1093899"/>
                    </a:lnTo>
                    <a:lnTo>
                      <a:pt x="211540" y="944062"/>
                    </a:lnTo>
                    <a:lnTo>
                      <a:pt x="376621" y="1093899"/>
                    </a:lnTo>
                    <a:lnTo>
                      <a:pt x="386485" y="1102866"/>
                    </a:lnTo>
                    <a:lnTo>
                      <a:pt x="376621" y="1111833"/>
                    </a:lnTo>
                    <a:lnTo>
                      <a:pt x="211540" y="1261670"/>
                    </a:lnTo>
                    <a:close/>
                    <a:moveTo>
                      <a:pt x="46369" y="1435719"/>
                    </a:moveTo>
                    <a:lnTo>
                      <a:pt x="211540" y="1285881"/>
                    </a:lnTo>
                    <a:lnTo>
                      <a:pt x="376621" y="1435719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43" name="Google Shape;2143;p9"/>
              <p:cNvSpPr/>
              <p:nvPr/>
            </p:nvSpPr>
            <p:spPr>
              <a:xfrm>
                <a:off x="1796110" y="5253457"/>
                <a:ext cx="17933" cy="1606246"/>
              </a:xfrm>
              <a:custGeom>
                <a:rect b="b" l="l" r="r" t="t"/>
                <a:pathLst>
                  <a:path extrusionOk="0" h="1606246" w="17933">
                    <a:moveTo>
                      <a:pt x="10" y="10873"/>
                    </a:moveTo>
                    <a:lnTo>
                      <a:pt x="17944" y="-246"/>
                    </a:lnTo>
                    <a:lnTo>
                      <a:pt x="17944" y="1606001"/>
                    </a:lnTo>
                    <a:lnTo>
                      <a:pt x="10" y="160600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44" name="Google Shape;2144;p9"/>
              <p:cNvSpPr/>
              <p:nvPr/>
            </p:nvSpPr>
            <p:spPr>
              <a:xfrm>
                <a:off x="1543690" y="5372089"/>
                <a:ext cx="258427" cy="17933"/>
              </a:xfrm>
              <a:custGeom>
                <a:rect b="b" l="l" r="r" t="t"/>
                <a:pathLst>
                  <a:path extrusionOk="0" h="17933" w="258427">
                    <a:moveTo>
                      <a:pt x="10" y="17688"/>
                    </a:moveTo>
                    <a:lnTo>
                      <a:pt x="258437" y="17688"/>
                    </a:lnTo>
                    <a:lnTo>
                      <a:pt x="258437" y="-246"/>
                    </a:lnTo>
                    <a:lnTo>
                      <a:pt x="43679" y="-246"/>
                    </a:lnTo>
                    <a:cubicBezTo>
                      <a:pt x="29466" y="6524"/>
                      <a:pt x="14886" y="12514"/>
                      <a:pt x="10" y="17688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45" name="Google Shape;2145;p9"/>
              <p:cNvSpPr/>
              <p:nvPr/>
            </p:nvSpPr>
            <p:spPr>
              <a:xfrm>
                <a:off x="1425506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46" name="Google Shape;2146;p9"/>
              <p:cNvSpPr/>
              <p:nvPr/>
            </p:nvSpPr>
            <p:spPr>
              <a:xfrm>
                <a:off x="1425506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47" name="Google Shape;2147;p9"/>
              <p:cNvSpPr/>
              <p:nvPr/>
            </p:nvSpPr>
            <p:spPr>
              <a:xfrm>
                <a:off x="1425506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48" name="Google Shape;2148;p9"/>
              <p:cNvSpPr/>
              <p:nvPr/>
            </p:nvSpPr>
            <p:spPr>
              <a:xfrm>
                <a:off x="131040" y="5168809"/>
                <a:ext cx="17933" cy="1690894"/>
              </a:xfrm>
              <a:custGeom>
                <a:rect b="b" l="l" r="r" t="t"/>
                <a:pathLst>
                  <a:path extrusionOk="0" h="1690894" w="17933">
                    <a:moveTo>
                      <a:pt x="10" y="-246"/>
                    </a:moveTo>
                    <a:lnTo>
                      <a:pt x="17944" y="10066"/>
                    </a:lnTo>
                    <a:lnTo>
                      <a:pt x="17944" y="1690649"/>
                    </a:lnTo>
                    <a:lnTo>
                      <a:pt x="10" y="1690649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49" name="Google Shape;2149;p9"/>
              <p:cNvSpPr/>
              <p:nvPr/>
            </p:nvSpPr>
            <p:spPr>
              <a:xfrm>
                <a:off x="119831" y="5247000"/>
                <a:ext cx="423059" cy="1510121"/>
              </a:xfrm>
              <a:custGeom>
                <a:rect b="b" l="l" r="r" t="t"/>
                <a:pathLst>
                  <a:path extrusionOk="0" h="1510121" w="423059">
                    <a:moveTo>
                      <a:pt x="411771" y="1499653"/>
                    </a:moveTo>
                    <a:lnTo>
                      <a:pt x="393838" y="1483333"/>
                    </a:lnTo>
                    <a:lnTo>
                      <a:pt x="224811" y="1329999"/>
                    </a:lnTo>
                    <a:lnTo>
                      <a:pt x="393838" y="1176574"/>
                    </a:lnTo>
                    <a:lnTo>
                      <a:pt x="411771" y="1160344"/>
                    </a:lnTo>
                    <a:lnTo>
                      <a:pt x="413116" y="1159089"/>
                    </a:lnTo>
                    <a:lnTo>
                      <a:pt x="411771" y="1157834"/>
                    </a:lnTo>
                    <a:lnTo>
                      <a:pt x="393838" y="1141603"/>
                    </a:lnTo>
                    <a:lnTo>
                      <a:pt x="224811" y="988179"/>
                    </a:lnTo>
                    <a:lnTo>
                      <a:pt x="393838" y="834755"/>
                    </a:lnTo>
                    <a:lnTo>
                      <a:pt x="411771" y="818525"/>
                    </a:lnTo>
                    <a:lnTo>
                      <a:pt x="413116" y="817269"/>
                    </a:lnTo>
                    <a:lnTo>
                      <a:pt x="411771" y="816014"/>
                    </a:lnTo>
                    <a:lnTo>
                      <a:pt x="393838" y="799784"/>
                    </a:lnTo>
                    <a:lnTo>
                      <a:pt x="224811" y="646449"/>
                    </a:lnTo>
                    <a:lnTo>
                      <a:pt x="393838" y="493025"/>
                    </a:lnTo>
                    <a:lnTo>
                      <a:pt x="411771" y="476795"/>
                    </a:lnTo>
                    <a:lnTo>
                      <a:pt x="413116" y="475539"/>
                    </a:lnTo>
                    <a:lnTo>
                      <a:pt x="411771" y="474284"/>
                    </a:lnTo>
                    <a:lnTo>
                      <a:pt x="393838" y="458054"/>
                    </a:lnTo>
                    <a:lnTo>
                      <a:pt x="224811" y="304630"/>
                    </a:lnTo>
                    <a:lnTo>
                      <a:pt x="393838" y="151295"/>
                    </a:lnTo>
                    <a:lnTo>
                      <a:pt x="411771" y="135065"/>
                    </a:lnTo>
                    <a:lnTo>
                      <a:pt x="413116" y="133810"/>
                    </a:lnTo>
                    <a:lnTo>
                      <a:pt x="411771" y="132554"/>
                    </a:lnTo>
                    <a:lnTo>
                      <a:pt x="393838" y="116324"/>
                    </a:lnTo>
                    <a:lnTo>
                      <a:pt x="368640" y="93459"/>
                    </a:lnTo>
                    <a:cubicBezTo>
                      <a:pt x="353038" y="87541"/>
                      <a:pt x="337256" y="81264"/>
                      <a:pt x="321564" y="74897"/>
                    </a:cubicBezTo>
                    <a:lnTo>
                      <a:pt x="376621" y="124843"/>
                    </a:lnTo>
                    <a:lnTo>
                      <a:pt x="386485" y="133810"/>
                    </a:lnTo>
                    <a:lnTo>
                      <a:pt x="376621" y="142777"/>
                    </a:lnTo>
                    <a:lnTo>
                      <a:pt x="211540" y="292973"/>
                    </a:lnTo>
                    <a:lnTo>
                      <a:pt x="46369" y="143225"/>
                    </a:lnTo>
                    <a:lnTo>
                      <a:pt x="36505" y="134258"/>
                    </a:lnTo>
                    <a:lnTo>
                      <a:pt x="46369" y="125291"/>
                    </a:lnTo>
                    <a:lnTo>
                      <a:pt x="174417" y="8721"/>
                    </a:lnTo>
                    <a:lnTo>
                      <a:pt x="157110" y="-246"/>
                    </a:lnTo>
                    <a:lnTo>
                      <a:pt x="29152" y="116324"/>
                    </a:lnTo>
                    <a:lnTo>
                      <a:pt x="11218" y="132554"/>
                    </a:lnTo>
                    <a:lnTo>
                      <a:pt x="9873" y="133810"/>
                    </a:lnTo>
                    <a:lnTo>
                      <a:pt x="11218" y="135065"/>
                    </a:lnTo>
                    <a:lnTo>
                      <a:pt x="29152" y="151295"/>
                    </a:lnTo>
                    <a:lnTo>
                      <a:pt x="198179" y="304630"/>
                    </a:lnTo>
                    <a:lnTo>
                      <a:pt x="29152" y="458054"/>
                    </a:lnTo>
                    <a:lnTo>
                      <a:pt x="11218" y="474284"/>
                    </a:lnTo>
                    <a:lnTo>
                      <a:pt x="9873" y="475539"/>
                    </a:lnTo>
                    <a:lnTo>
                      <a:pt x="11218" y="476795"/>
                    </a:lnTo>
                    <a:lnTo>
                      <a:pt x="29152" y="493025"/>
                    </a:lnTo>
                    <a:lnTo>
                      <a:pt x="198179" y="646449"/>
                    </a:lnTo>
                    <a:lnTo>
                      <a:pt x="29152" y="799784"/>
                    </a:lnTo>
                    <a:lnTo>
                      <a:pt x="11218" y="816014"/>
                    </a:lnTo>
                    <a:lnTo>
                      <a:pt x="9873" y="817269"/>
                    </a:lnTo>
                    <a:lnTo>
                      <a:pt x="11218" y="818525"/>
                    </a:lnTo>
                    <a:lnTo>
                      <a:pt x="29152" y="834755"/>
                    </a:lnTo>
                    <a:lnTo>
                      <a:pt x="198179" y="988179"/>
                    </a:lnTo>
                    <a:lnTo>
                      <a:pt x="29152" y="1141603"/>
                    </a:lnTo>
                    <a:lnTo>
                      <a:pt x="11218" y="1157834"/>
                    </a:lnTo>
                    <a:lnTo>
                      <a:pt x="9873" y="1159089"/>
                    </a:lnTo>
                    <a:lnTo>
                      <a:pt x="11218" y="1160344"/>
                    </a:lnTo>
                    <a:lnTo>
                      <a:pt x="29152" y="1176574"/>
                    </a:lnTo>
                    <a:lnTo>
                      <a:pt x="198179" y="1329999"/>
                    </a:lnTo>
                    <a:lnTo>
                      <a:pt x="29152" y="1483423"/>
                    </a:lnTo>
                    <a:lnTo>
                      <a:pt x="11218" y="1499743"/>
                    </a:lnTo>
                    <a:lnTo>
                      <a:pt x="10" y="1509875"/>
                    </a:lnTo>
                    <a:lnTo>
                      <a:pt x="423070" y="1509875"/>
                    </a:lnTo>
                    <a:close/>
                    <a:moveTo>
                      <a:pt x="46369" y="484506"/>
                    </a:moveTo>
                    <a:lnTo>
                      <a:pt x="36505" y="475539"/>
                    </a:lnTo>
                    <a:lnTo>
                      <a:pt x="46369" y="466573"/>
                    </a:lnTo>
                    <a:lnTo>
                      <a:pt x="211540" y="316825"/>
                    </a:lnTo>
                    <a:lnTo>
                      <a:pt x="376621" y="466573"/>
                    </a:lnTo>
                    <a:lnTo>
                      <a:pt x="386485" y="475539"/>
                    </a:lnTo>
                    <a:lnTo>
                      <a:pt x="376621" y="484506"/>
                    </a:lnTo>
                    <a:lnTo>
                      <a:pt x="211540" y="634344"/>
                    </a:lnTo>
                    <a:close/>
                    <a:moveTo>
                      <a:pt x="46369" y="826236"/>
                    </a:moveTo>
                    <a:lnTo>
                      <a:pt x="36505" y="817269"/>
                    </a:lnTo>
                    <a:lnTo>
                      <a:pt x="46369" y="808302"/>
                    </a:lnTo>
                    <a:lnTo>
                      <a:pt x="211540" y="658555"/>
                    </a:lnTo>
                    <a:lnTo>
                      <a:pt x="376621" y="808302"/>
                    </a:lnTo>
                    <a:lnTo>
                      <a:pt x="386485" y="817269"/>
                    </a:lnTo>
                    <a:lnTo>
                      <a:pt x="376621" y="826236"/>
                    </a:lnTo>
                    <a:lnTo>
                      <a:pt x="211540" y="976074"/>
                    </a:lnTo>
                    <a:close/>
                    <a:moveTo>
                      <a:pt x="46369" y="1168056"/>
                    </a:moveTo>
                    <a:lnTo>
                      <a:pt x="36505" y="1159089"/>
                    </a:lnTo>
                    <a:lnTo>
                      <a:pt x="46369" y="1150122"/>
                    </a:lnTo>
                    <a:lnTo>
                      <a:pt x="211540" y="1000285"/>
                    </a:lnTo>
                    <a:lnTo>
                      <a:pt x="376621" y="1150122"/>
                    </a:lnTo>
                    <a:lnTo>
                      <a:pt x="386485" y="1159089"/>
                    </a:lnTo>
                    <a:lnTo>
                      <a:pt x="376621" y="1168056"/>
                    </a:lnTo>
                    <a:lnTo>
                      <a:pt x="211540" y="1317893"/>
                    </a:lnTo>
                    <a:close/>
                    <a:moveTo>
                      <a:pt x="46369" y="1491942"/>
                    </a:moveTo>
                    <a:lnTo>
                      <a:pt x="211540" y="1342104"/>
                    </a:lnTo>
                    <a:lnTo>
                      <a:pt x="376621" y="1491942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50" name="Google Shape;2150;p9"/>
              <p:cNvSpPr/>
              <p:nvPr/>
            </p:nvSpPr>
            <p:spPr>
              <a:xfrm>
                <a:off x="513659" y="5350120"/>
                <a:ext cx="17933" cy="1509583"/>
              </a:xfrm>
              <a:custGeom>
                <a:rect b="b" l="l" r="r" t="t"/>
                <a:pathLst>
                  <a:path extrusionOk="0" h="1509583" w="17933">
                    <a:moveTo>
                      <a:pt x="10" y="-246"/>
                    </a:moveTo>
                    <a:cubicBezTo>
                      <a:pt x="6018" y="1996"/>
                      <a:pt x="11936" y="4148"/>
                      <a:pt x="17944" y="6211"/>
                    </a:cubicBezTo>
                    <a:lnTo>
                      <a:pt x="17944" y="1509337"/>
                    </a:lnTo>
                    <a:lnTo>
                      <a:pt x="10" y="1509337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51" name="Google Shape;2151;p9"/>
              <p:cNvSpPr/>
              <p:nvPr/>
            </p:nvSpPr>
            <p:spPr>
              <a:xfrm>
                <a:off x="143056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52" name="Google Shape;2152;p9"/>
              <p:cNvSpPr/>
              <p:nvPr/>
            </p:nvSpPr>
            <p:spPr>
              <a:xfrm>
                <a:off x="143056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53" name="Google Shape;2153;p9"/>
              <p:cNvSpPr/>
              <p:nvPr/>
            </p:nvSpPr>
            <p:spPr>
              <a:xfrm>
                <a:off x="143056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54" name="Google Shape;2154;p9"/>
              <p:cNvSpPr/>
              <p:nvPr/>
            </p:nvSpPr>
            <p:spPr>
              <a:xfrm>
                <a:off x="143056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55" name="Google Shape;2155;p9"/>
              <p:cNvSpPr/>
              <p:nvPr/>
            </p:nvSpPr>
            <p:spPr>
              <a:xfrm>
                <a:off x="11672738" y="5101647"/>
                <a:ext cx="17933" cy="1758056"/>
              </a:xfrm>
              <a:custGeom>
                <a:rect b="b" l="l" r="r" t="t"/>
                <a:pathLst>
                  <a:path extrusionOk="0" h="1758056" w="17933">
                    <a:moveTo>
                      <a:pt x="10" y="7914"/>
                    </a:moveTo>
                    <a:lnTo>
                      <a:pt x="10" y="1757811"/>
                    </a:lnTo>
                    <a:lnTo>
                      <a:pt x="17944" y="1757811"/>
                    </a:lnTo>
                    <a:lnTo>
                      <a:pt x="17944" y="-246"/>
                    </a:lnTo>
                    <a:cubicBezTo>
                      <a:pt x="12115" y="2821"/>
                      <a:pt x="6108" y="5547"/>
                      <a:pt x="10" y="7914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56" name="Google Shape;2156;p9"/>
              <p:cNvSpPr/>
              <p:nvPr/>
            </p:nvSpPr>
            <p:spPr>
              <a:xfrm>
                <a:off x="11661440" y="4637877"/>
                <a:ext cx="423777" cy="2119244"/>
              </a:xfrm>
              <a:custGeom>
                <a:rect b="b" l="l" r="r" t="t"/>
                <a:pathLst>
                  <a:path extrusionOk="0" h="2119244" w="423777">
                    <a:moveTo>
                      <a:pt x="394196" y="2092457"/>
                    </a:moveTo>
                    <a:lnTo>
                      <a:pt x="225259" y="1939122"/>
                    </a:lnTo>
                    <a:lnTo>
                      <a:pt x="394196" y="1785788"/>
                    </a:lnTo>
                    <a:lnTo>
                      <a:pt x="412130" y="1769557"/>
                    </a:lnTo>
                    <a:lnTo>
                      <a:pt x="413565" y="1768213"/>
                    </a:lnTo>
                    <a:lnTo>
                      <a:pt x="412130" y="1766867"/>
                    </a:lnTo>
                    <a:lnTo>
                      <a:pt x="394196" y="1750637"/>
                    </a:lnTo>
                    <a:lnTo>
                      <a:pt x="225259" y="1597303"/>
                    </a:lnTo>
                    <a:lnTo>
                      <a:pt x="394196" y="1443968"/>
                    </a:lnTo>
                    <a:lnTo>
                      <a:pt x="412130" y="1427738"/>
                    </a:lnTo>
                    <a:lnTo>
                      <a:pt x="413565" y="1426393"/>
                    </a:lnTo>
                    <a:lnTo>
                      <a:pt x="412130" y="1425048"/>
                    </a:lnTo>
                    <a:lnTo>
                      <a:pt x="394196" y="1408818"/>
                    </a:lnTo>
                    <a:lnTo>
                      <a:pt x="225259" y="1255573"/>
                    </a:lnTo>
                    <a:lnTo>
                      <a:pt x="394196" y="1102239"/>
                    </a:lnTo>
                    <a:lnTo>
                      <a:pt x="412130" y="1086008"/>
                    </a:lnTo>
                    <a:lnTo>
                      <a:pt x="413565" y="1084663"/>
                    </a:lnTo>
                    <a:lnTo>
                      <a:pt x="412130" y="1083318"/>
                    </a:lnTo>
                    <a:lnTo>
                      <a:pt x="394196" y="1067088"/>
                    </a:lnTo>
                    <a:lnTo>
                      <a:pt x="225259" y="913753"/>
                    </a:lnTo>
                    <a:lnTo>
                      <a:pt x="394196" y="760509"/>
                    </a:lnTo>
                    <a:lnTo>
                      <a:pt x="412130" y="744279"/>
                    </a:lnTo>
                    <a:lnTo>
                      <a:pt x="413565" y="742933"/>
                    </a:lnTo>
                    <a:lnTo>
                      <a:pt x="412130" y="741588"/>
                    </a:lnTo>
                    <a:lnTo>
                      <a:pt x="394196" y="725358"/>
                    </a:lnTo>
                    <a:lnTo>
                      <a:pt x="225259" y="572024"/>
                    </a:lnTo>
                    <a:lnTo>
                      <a:pt x="394196" y="418779"/>
                    </a:lnTo>
                    <a:lnTo>
                      <a:pt x="412130" y="402548"/>
                    </a:lnTo>
                    <a:lnTo>
                      <a:pt x="413565" y="401204"/>
                    </a:lnTo>
                    <a:lnTo>
                      <a:pt x="412130" y="399859"/>
                    </a:lnTo>
                    <a:lnTo>
                      <a:pt x="394196" y="383628"/>
                    </a:lnTo>
                    <a:lnTo>
                      <a:pt x="235482" y="239440"/>
                    </a:lnTo>
                    <a:lnTo>
                      <a:pt x="225349" y="230473"/>
                    </a:lnTo>
                    <a:lnTo>
                      <a:pt x="253236" y="205187"/>
                    </a:lnTo>
                    <a:lnTo>
                      <a:pt x="394196" y="77139"/>
                    </a:lnTo>
                    <a:lnTo>
                      <a:pt x="412130" y="60909"/>
                    </a:lnTo>
                    <a:lnTo>
                      <a:pt x="413565" y="59563"/>
                    </a:lnTo>
                    <a:lnTo>
                      <a:pt x="412130" y="58219"/>
                    </a:lnTo>
                    <a:lnTo>
                      <a:pt x="394196" y="41988"/>
                    </a:lnTo>
                    <a:lnTo>
                      <a:pt x="347748" y="-246"/>
                    </a:lnTo>
                    <a:cubicBezTo>
                      <a:pt x="345326" y="5673"/>
                      <a:pt x="342815" y="11501"/>
                      <a:pt x="340304" y="17688"/>
                    </a:cubicBezTo>
                    <a:lnTo>
                      <a:pt x="376980" y="50955"/>
                    </a:lnTo>
                    <a:lnTo>
                      <a:pt x="386843" y="59922"/>
                    </a:lnTo>
                    <a:lnTo>
                      <a:pt x="376980" y="68889"/>
                    </a:lnTo>
                    <a:lnTo>
                      <a:pt x="275026" y="161428"/>
                    </a:lnTo>
                    <a:lnTo>
                      <a:pt x="215665" y="215230"/>
                    </a:lnTo>
                    <a:cubicBezTo>
                      <a:pt x="205800" y="232536"/>
                      <a:pt x="195669" y="249662"/>
                      <a:pt x="185536" y="266790"/>
                    </a:cubicBezTo>
                    <a:lnTo>
                      <a:pt x="211898" y="242847"/>
                    </a:lnTo>
                    <a:lnTo>
                      <a:pt x="226604" y="256208"/>
                    </a:lnTo>
                    <a:lnTo>
                      <a:pt x="376980" y="392685"/>
                    </a:lnTo>
                    <a:lnTo>
                      <a:pt x="386843" y="401652"/>
                    </a:lnTo>
                    <a:lnTo>
                      <a:pt x="376980" y="410619"/>
                    </a:lnTo>
                    <a:lnTo>
                      <a:pt x="211898" y="560367"/>
                    </a:lnTo>
                    <a:lnTo>
                      <a:pt x="100439" y="459220"/>
                    </a:lnTo>
                    <a:lnTo>
                      <a:pt x="72374" y="433844"/>
                    </a:lnTo>
                    <a:cubicBezTo>
                      <a:pt x="67979" y="437968"/>
                      <a:pt x="63407" y="441913"/>
                      <a:pt x="58744" y="445679"/>
                    </a:cubicBezTo>
                    <a:lnTo>
                      <a:pt x="89679" y="473746"/>
                    </a:lnTo>
                    <a:lnTo>
                      <a:pt x="198538" y="572382"/>
                    </a:lnTo>
                    <a:lnTo>
                      <a:pt x="29242" y="725358"/>
                    </a:lnTo>
                    <a:lnTo>
                      <a:pt x="11308" y="741588"/>
                    </a:lnTo>
                    <a:lnTo>
                      <a:pt x="9873" y="742933"/>
                    </a:lnTo>
                    <a:lnTo>
                      <a:pt x="11308" y="744279"/>
                    </a:lnTo>
                    <a:lnTo>
                      <a:pt x="29242" y="760509"/>
                    </a:lnTo>
                    <a:lnTo>
                      <a:pt x="198179" y="913753"/>
                    </a:lnTo>
                    <a:lnTo>
                      <a:pt x="29242" y="1067088"/>
                    </a:lnTo>
                    <a:lnTo>
                      <a:pt x="11308" y="1083318"/>
                    </a:lnTo>
                    <a:lnTo>
                      <a:pt x="9873" y="1084663"/>
                    </a:lnTo>
                    <a:lnTo>
                      <a:pt x="11308" y="1086008"/>
                    </a:lnTo>
                    <a:lnTo>
                      <a:pt x="29242" y="1102239"/>
                    </a:lnTo>
                    <a:lnTo>
                      <a:pt x="198179" y="1255573"/>
                    </a:lnTo>
                    <a:lnTo>
                      <a:pt x="29242" y="1408818"/>
                    </a:lnTo>
                    <a:lnTo>
                      <a:pt x="11308" y="1425048"/>
                    </a:lnTo>
                    <a:lnTo>
                      <a:pt x="9873" y="1426393"/>
                    </a:lnTo>
                    <a:lnTo>
                      <a:pt x="11308" y="1427738"/>
                    </a:lnTo>
                    <a:lnTo>
                      <a:pt x="29242" y="1443968"/>
                    </a:lnTo>
                    <a:lnTo>
                      <a:pt x="198179" y="1597303"/>
                    </a:lnTo>
                    <a:lnTo>
                      <a:pt x="29242" y="1750637"/>
                    </a:lnTo>
                    <a:lnTo>
                      <a:pt x="11308" y="1766867"/>
                    </a:lnTo>
                    <a:lnTo>
                      <a:pt x="9873" y="1768213"/>
                    </a:lnTo>
                    <a:lnTo>
                      <a:pt x="11308" y="1769557"/>
                    </a:lnTo>
                    <a:lnTo>
                      <a:pt x="29242" y="1785788"/>
                    </a:lnTo>
                    <a:lnTo>
                      <a:pt x="198179" y="1939122"/>
                    </a:lnTo>
                    <a:lnTo>
                      <a:pt x="29242" y="2092457"/>
                    </a:lnTo>
                    <a:lnTo>
                      <a:pt x="11308" y="2108777"/>
                    </a:lnTo>
                    <a:lnTo>
                      <a:pt x="10" y="2118999"/>
                    </a:lnTo>
                    <a:lnTo>
                      <a:pt x="423787" y="2118999"/>
                    </a:lnTo>
                    <a:lnTo>
                      <a:pt x="412489" y="2108777"/>
                    </a:lnTo>
                    <a:close/>
                    <a:moveTo>
                      <a:pt x="47176" y="751900"/>
                    </a:moveTo>
                    <a:lnTo>
                      <a:pt x="37313" y="742933"/>
                    </a:lnTo>
                    <a:lnTo>
                      <a:pt x="47176" y="733967"/>
                    </a:lnTo>
                    <a:lnTo>
                      <a:pt x="212258" y="584129"/>
                    </a:lnTo>
                    <a:lnTo>
                      <a:pt x="377338" y="733967"/>
                    </a:lnTo>
                    <a:lnTo>
                      <a:pt x="387202" y="742933"/>
                    </a:lnTo>
                    <a:lnTo>
                      <a:pt x="377338" y="751900"/>
                    </a:lnTo>
                    <a:lnTo>
                      <a:pt x="211898" y="902096"/>
                    </a:lnTo>
                    <a:close/>
                    <a:moveTo>
                      <a:pt x="47176" y="1093630"/>
                    </a:moveTo>
                    <a:lnTo>
                      <a:pt x="37313" y="1084663"/>
                    </a:lnTo>
                    <a:lnTo>
                      <a:pt x="47176" y="1075696"/>
                    </a:lnTo>
                    <a:lnTo>
                      <a:pt x="212258" y="925948"/>
                    </a:lnTo>
                    <a:lnTo>
                      <a:pt x="377338" y="1075696"/>
                    </a:lnTo>
                    <a:lnTo>
                      <a:pt x="387202" y="1084663"/>
                    </a:lnTo>
                    <a:lnTo>
                      <a:pt x="377338" y="1093630"/>
                    </a:lnTo>
                    <a:lnTo>
                      <a:pt x="212258" y="1243468"/>
                    </a:lnTo>
                    <a:close/>
                    <a:moveTo>
                      <a:pt x="47176" y="1435360"/>
                    </a:moveTo>
                    <a:lnTo>
                      <a:pt x="37313" y="1426393"/>
                    </a:lnTo>
                    <a:lnTo>
                      <a:pt x="47176" y="1417426"/>
                    </a:lnTo>
                    <a:lnTo>
                      <a:pt x="212258" y="1267679"/>
                    </a:lnTo>
                    <a:lnTo>
                      <a:pt x="377338" y="1417426"/>
                    </a:lnTo>
                    <a:lnTo>
                      <a:pt x="387202" y="1426393"/>
                    </a:lnTo>
                    <a:lnTo>
                      <a:pt x="377338" y="1435360"/>
                    </a:lnTo>
                    <a:lnTo>
                      <a:pt x="212258" y="1585197"/>
                    </a:lnTo>
                    <a:close/>
                    <a:moveTo>
                      <a:pt x="47176" y="1777180"/>
                    </a:moveTo>
                    <a:lnTo>
                      <a:pt x="37313" y="1768213"/>
                    </a:lnTo>
                    <a:lnTo>
                      <a:pt x="47176" y="1759246"/>
                    </a:lnTo>
                    <a:lnTo>
                      <a:pt x="212258" y="1609408"/>
                    </a:lnTo>
                    <a:lnTo>
                      <a:pt x="377338" y="1759246"/>
                    </a:lnTo>
                    <a:lnTo>
                      <a:pt x="387202" y="1768213"/>
                    </a:lnTo>
                    <a:lnTo>
                      <a:pt x="377338" y="1777180"/>
                    </a:lnTo>
                    <a:lnTo>
                      <a:pt x="212258" y="1927017"/>
                    </a:lnTo>
                    <a:close/>
                    <a:moveTo>
                      <a:pt x="47176" y="2101065"/>
                    </a:moveTo>
                    <a:lnTo>
                      <a:pt x="211898" y="1951228"/>
                    </a:lnTo>
                    <a:lnTo>
                      <a:pt x="376980" y="2101065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57" name="Google Shape;2157;p9"/>
              <p:cNvSpPr/>
              <p:nvPr/>
            </p:nvSpPr>
            <p:spPr>
              <a:xfrm>
                <a:off x="12055626" y="4447598"/>
                <a:ext cx="17933" cy="2412105"/>
              </a:xfrm>
              <a:custGeom>
                <a:rect b="b" l="l" r="r" t="t"/>
                <a:pathLst>
                  <a:path extrusionOk="0" h="2412105" w="17933">
                    <a:moveTo>
                      <a:pt x="10" y="42347"/>
                    </a:moveTo>
                    <a:lnTo>
                      <a:pt x="10" y="2411859"/>
                    </a:lnTo>
                    <a:lnTo>
                      <a:pt x="17944" y="2411859"/>
                    </a:lnTo>
                    <a:lnTo>
                      <a:pt x="17944" y="-246"/>
                    </a:lnTo>
                    <a:cubicBezTo>
                      <a:pt x="11667" y="13922"/>
                      <a:pt x="6108" y="28179"/>
                      <a:pt x="10" y="42347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58" name="Google Shape;2158;p9"/>
              <p:cNvSpPr/>
              <p:nvPr/>
            </p:nvSpPr>
            <p:spPr>
              <a:xfrm>
                <a:off x="11955286" y="4688361"/>
                <a:ext cx="106347" cy="17933"/>
              </a:xfrm>
              <a:custGeom>
                <a:rect b="b" l="l" r="r" t="t"/>
                <a:pathLst>
                  <a:path extrusionOk="0" h="17933" w="106347">
                    <a:moveTo>
                      <a:pt x="10" y="17688"/>
                    </a:moveTo>
                    <a:lnTo>
                      <a:pt x="106358" y="17688"/>
                    </a:lnTo>
                    <a:lnTo>
                      <a:pt x="106358" y="-246"/>
                    </a:lnTo>
                    <a:lnTo>
                      <a:pt x="8977" y="-246"/>
                    </a:lnTo>
                    <a:cubicBezTo>
                      <a:pt x="6018" y="6031"/>
                      <a:pt x="2969" y="11949"/>
                      <a:pt x="10" y="17688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59" name="Google Shape;2159;p9"/>
              <p:cNvSpPr/>
              <p:nvPr/>
            </p:nvSpPr>
            <p:spPr>
              <a:xfrm>
                <a:off x="11754965" y="5030360"/>
                <a:ext cx="306937" cy="17933"/>
              </a:xfrm>
              <a:custGeom>
                <a:rect b="b" l="l" r="r" t="t"/>
                <a:pathLst>
                  <a:path extrusionOk="0" h="17933" w="306937">
                    <a:moveTo>
                      <a:pt x="7452" y="7465"/>
                    </a:moveTo>
                    <a:cubicBezTo>
                      <a:pt x="5120" y="10963"/>
                      <a:pt x="2609" y="14370"/>
                      <a:pt x="10" y="17688"/>
                    </a:cubicBezTo>
                    <a:lnTo>
                      <a:pt x="306948" y="17688"/>
                    </a:lnTo>
                    <a:lnTo>
                      <a:pt x="306948" y="-246"/>
                    </a:lnTo>
                    <a:lnTo>
                      <a:pt x="12652" y="-246"/>
                    </a:lnTo>
                    <a:cubicBezTo>
                      <a:pt x="10590" y="2264"/>
                      <a:pt x="8977" y="4954"/>
                      <a:pt x="7452" y="7465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60" name="Google Shape;2160;p9"/>
              <p:cNvSpPr/>
              <p:nvPr/>
            </p:nvSpPr>
            <p:spPr>
              <a:xfrm>
                <a:off x="11685112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-1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-1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61" name="Google Shape;2161;p9"/>
              <p:cNvSpPr/>
              <p:nvPr/>
            </p:nvSpPr>
            <p:spPr>
              <a:xfrm>
                <a:off x="11685112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-1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-1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62" name="Google Shape;2162;p9"/>
              <p:cNvSpPr/>
              <p:nvPr/>
            </p:nvSpPr>
            <p:spPr>
              <a:xfrm>
                <a:off x="11685112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-1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-1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63" name="Google Shape;2163;p9"/>
              <p:cNvSpPr/>
              <p:nvPr/>
            </p:nvSpPr>
            <p:spPr>
              <a:xfrm>
                <a:off x="11685112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-1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-1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64" name="Google Shape;2164;p9"/>
              <p:cNvSpPr/>
              <p:nvPr/>
            </p:nvSpPr>
            <p:spPr>
              <a:xfrm>
                <a:off x="148974" y="5129086"/>
                <a:ext cx="142753" cy="118273"/>
              </a:xfrm>
              <a:custGeom>
                <a:rect b="b" l="l" r="r" t="t"/>
                <a:pathLst>
                  <a:path extrusionOk="0" h="118273" w="142753">
                    <a:moveTo>
                      <a:pt x="10" y="-246"/>
                    </a:moveTo>
                    <a:lnTo>
                      <a:pt x="10" y="49789"/>
                    </a:lnTo>
                    <a:cubicBezTo>
                      <a:pt x="42872" y="74117"/>
                      <a:pt x="85525" y="96866"/>
                      <a:pt x="127968" y="118028"/>
                    </a:cubicBezTo>
                    <a:lnTo>
                      <a:pt x="142763" y="104578"/>
                    </a:lnTo>
                    <a:cubicBezTo>
                      <a:pt x="89316" y="78412"/>
                      <a:pt x="40973" y="42921"/>
                      <a:pt x="10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65" name="Google Shape;2165;p9"/>
              <p:cNvSpPr/>
              <p:nvPr/>
            </p:nvSpPr>
            <p:spPr>
              <a:xfrm>
                <a:off x="294238" y="5242069"/>
                <a:ext cx="147147" cy="80074"/>
              </a:xfrm>
              <a:custGeom>
                <a:rect b="b" l="l" r="r" t="t"/>
                <a:pathLst>
                  <a:path extrusionOk="0" h="80074" w="147147">
                    <a:moveTo>
                      <a:pt x="15254" y="-246"/>
                    </a:moveTo>
                    <a:lnTo>
                      <a:pt x="10" y="13653"/>
                    </a:lnTo>
                    <a:cubicBezTo>
                      <a:pt x="49447" y="37864"/>
                      <a:pt x="98496" y="59922"/>
                      <a:pt x="147157" y="79829"/>
                    </a:cubicBezTo>
                    <a:lnTo>
                      <a:pt x="84389" y="22530"/>
                    </a:lnTo>
                    <a:cubicBezTo>
                      <a:pt x="60678" y="17132"/>
                      <a:pt x="37530" y="9501"/>
                      <a:pt x="15254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66" name="Google Shape;2166;p9"/>
              <p:cNvSpPr/>
              <p:nvPr/>
            </p:nvSpPr>
            <p:spPr>
              <a:xfrm>
                <a:off x="1413491" y="5405087"/>
                <a:ext cx="69403" cy="18561"/>
              </a:xfrm>
              <a:custGeom>
                <a:rect b="b" l="l" r="r" t="t"/>
                <a:pathLst>
                  <a:path extrusionOk="0" h="18561" w="69403">
                    <a:moveTo>
                      <a:pt x="10" y="2354"/>
                    </a:moveTo>
                    <a:lnTo>
                      <a:pt x="10" y="18316"/>
                    </a:lnTo>
                    <a:lnTo>
                      <a:pt x="17944" y="13922"/>
                    </a:lnTo>
                    <a:cubicBezTo>
                      <a:pt x="23952" y="12487"/>
                      <a:pt x="29959" y="10873"/>
                      <a:pt x="35878" y="9259"/>
                    </a:cubicBezTo>
                    <a:cubicBezTo>
                      <a:pt x="41796" y="7645"/>
                      <a:pt x="49597" y="5583"/>
                      <a:pt x="56412" y="3610"/>
                    </a:cubicBezTo>
                    <a:lnTo>
                      <a:pt x="69414" y="-246"/>
                    </a:lnTo>
                    <a:cubicBezTo>
                      <a:pt x="46485" y="3619"/>
                      <a:pt x="23162" y="4489"/>
                      <a:pt x="10" y="2354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67" name="Google Shape;2167;p9"/>
              <p:cNvSpPr/>
              <p:nvPr/>
            </p:nvSpPr>
            <p:spPr>
              <a:xfrm>
                <a:off x="2851876" y="4289870"/>
                <a:ext cx="178352" cy="77832"/>
              </a:xfrm>
              <a:custGeom>
                <a:rect b="b" l="l" r="r" t="t"/>
                <a:pathLst>
                  <a:path extrusionOk="0" h="77832" w="178352">
                    <a:moveTo>
                      <a:pt x="53722" y="43692"/>
                    </a:moveTo>
                    <a:cubicBezTo>
                      <a:pt x="37761" y="51493"/>
                      <a:pt x="22606" y="60102"/>
                      <a:pt x="7452" y="69158"/>
                    </a:cubicBezTo>
                    <a:cubicBezTo>
                      <a:pt x="5273" y="72216"/>
                      <a:pt x="2771" y="75040"/>
                      <a:pt x="10" y="77587"/>
                    </a:cubicBezTo>
                    <a:lnTo>
                      <a:pt x="7093" y="74718"/>
                    </a:lnTo>
                    <a:cubicBezTo>
                      <a:pt x="23593" y="68172"/>
                      <a:pt x="40540" y="62164"/>
                      <a:pt x="57757" y="56784"/>
                    </a:cubicBezTo>
                    <a:cubicBezTo>
                      <a:pt x="97175" y="44284"/>
                      <a:pt x="137491" y="34842"/>
                      <a:pt x="178362" y="28538"/>
                    </a:cubicBezTo>
                    <a:lnTo>
                      <a:pt x="146619" y="-246"/>
                    </a:lnTo>
                    <a:cubicBezTo>
                      <a:pt x="116311" y="15715"/>
                      <a:pt x="84568" y="28717"/>
                      <a:pt x="53722" y="43692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68" name="Google Shape;2168;p9"/>
              <p:cNvSpPr/>
              <p:nvPr/>
            </p:nvSpPr>
            <p:spPr>
              <a:xfrm>
                <a:off x="2695941" y="4423208"/>
                <a:ext cx="35867" cy="26900"/>
              </a:xfrm>
              <a:custGeom>
                <a:rect b="b" l="l" r="r" t="t"/>
                <a:pathLst>
                  <a:path extrusionOk="0" h="26900" w="35867">
                    <a:moveTo>
                      <a:pt x="10" y="-246"/>
                    </a:moveTo>
                    <a:lnTo>
                      <a:pt x="10" y="26655"/>
                    </a:lnTo>
                    <a:cubicBezTo>
                      <a:pt x="5928" y="22709"/>
                      <a:pt x="11936" y="18943"/>
                      <a:pt x="17944" y="15177"/>
                    </a:cubicBezTo>
                    <a:cubicBezTo>
                      <a:pt x="23952" y="11411"/>
                      <a:pt x="30049" y="7824"/>
                      <a:pt x="35878" y="4148"/>
                    </a:cubicBezTo>
                    <a:cubicBezTo>
                      <a:pt x="23799" y="4013"/>
                      <a:pt x="11766" y="2534"/>
                      <a:pt x="10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69" name="Google Shape;2169;p9"/>
              <p:cNvSpPr/>
              <p:nvPr/>
            </p:nvSpPr>
            <p:spPr>
              <a:xfrm>
                <a:off x="3015074" y="4242794"/>
                <a:ext cx="81419" cy="72632"/>
              </a:xfrm>
              <a:custGeom>
                <a:rect b="b" l="l" r="r" t="t"/>
                <a:pathLst>
                  <a:path extrusionOk="0" h="72632" w="81419">
                    <a:moveTo>
                      <a:pt x="51659" y="8990"/>
                    </a:moveTo>
                    <a:lnTo>
                      <a:pt x="42065" y="11321"/>
                    </a:lnTo>
                    <a:cubicBezTo>
                      <a:pt x="38532" y="13931"/>
                      <a:pt x="34855" y="16325"/>
                      <a:pt x="31036" y="18495"/>
                    </a:cubicBezTo>
                    <a:cubicBezTo>
                      <a:pt x="20813" y="25400"/>
                      <a:pt x="10232" y="31856"/>
                      <a:pt x="10" y="37774"/>
                    </a:cubicBezTo>
                    <a:lnTo>
                      <a:pt x="38209" y="72386"/>
                    </a:lnTo>
                    <a:cubicBezTo>
                      <a:pt x="46728" y="71310"/>
                      <a:pt x="55067" y="70414"/>
                      <a:pt x="63496" y="69696"/>
                    </a:cubicBezTo>
                    <a:cubicBezTo>
                      <a:pt x="69504" y="69158"/>
                      <a:pt x="75422" y="68620"/>
                      <a:pt x="81430" y="68262"/>
                    </a:cubicBezTo>
                    <a:lnTo>
                      <a:pt x="81430" y="-246"/>
                    </a:lnTo>
                    <a:cubicBezTo>
                      <a:pt x="71683" y="3368"/>
                      <a:pt x="61747" y="6452"/>
                      <a:pt x="51659" y="8990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70" name="Google Shape;2170;p9"/>
              <p:cNvSpPr/>
              <p:nvPr/>
            </p:nvSpPr>
            <p:spPr>
              <a:xfrm>
                <a:off x="3977047" y="4668723"/>
                <a:ext cx="403242" cy="464397"/>
              </a:xfrm>
              <a:custGeom>
                <a:rect b="b" l="l" r="r" t="t"/>
                <a:pathLst>
                  <a:path extrusionOk="0" h="464397" w="403242">
                    <a:moveTo>
                      <a:pt x="401908" y="315300"/>
                    </a:moveTo>
                    <a:cubicBezTo>
                      <a:pt x="334566" y="326419"/>
                      <a:pt x="260499" y="302478"/>
                      <a:pt x="229474" y="238095"/>
                    </a:cubicBezTo>
                    <a:cubicBezTo>
                      <a:pt x="223107" y="224573"/>
                      <a:pt x="215862" y="211481"/>
                      <a:pt x="207774" y="198910"/>
                    </a:cubicBezTo>
                    <a:cubicBezTo>
                      <a:pt x="206967" y="197654"/>
                      <a:pt x="205891" y="196219"/>
                      <a:pt x="204725" y="194695"/>
                    </a:cubicBezTo>
                    <a:lnTo>
                      <a:pt x="202752" y="192723"/>
                    </a:lnTo>
                    <a:cubicBezTo>
                      <a:pt x="190468" y="179631"/>
                      <a:pt x="178362" y="166629"/>
                      <a:pt x="165002" y="154434"/>
                    </a:cubicBezTo>
                    <a:cubicBezTo>
                      <a:pt x="134245" y="126367"/>
                      <a:pt x="100709" y="101439"/>
                      <a:pt x="69504" y="73731"/>
                    </a:cubicBezTo>
                    <a:cubicBezTo>
                      <a:pt x="44172" y="51619"/>
                      <a:pt x="21324" y="26808"/>
                      <a:pt x="1355" y="-246"/>
                    </a:cubicBezTo>
                    <a:lnTo>
                      <a:pt x="1355" y="27641"/>
                    </a:lnTo>
                    <a:lnTo>
                      <a:pt x="10" y="28897"/>
                    </a:lnTo>
                    <a:lnTo>
                      <a:pt x="1355" y="30152"/>
                    </a:lnTo>
                    <a:lnTo>
                      <a:pt x="1355" y="94893"/>
                    </a:lnTo>
                    <a:lnTo>
                      <a:pt x="19289" y="111930"/>
                    </a:lnTo>
                    <a:cubicBezTo>
                      <a:pt x="45831" y="137038"/>
                      <a:pt x="72436" y="162388"/>
                      <a:pt x="99095" y="187970"/>
                    </a:cubicBezTo>
                    <a:lnTo>
                      <a:pt x="148861" y="235494"/>
                    </a:lnTo>
                    <a:lnTo>
                      <a:pt x="161863" y="247869"/>
                    </a:lnTo>
                    <a:cubicBezTo>
                      <a:pt x="202214" y="286158"/>
                      <a:pt x="242566" y="324357"/>
                      <a:pt x="284082" y="361659"/>
                    </a:cubicBezTo>
                    <a:lnTo>
                      <a:pt x="303989" y="379593"/>
                    </a:lnTo>
                    <a:cubicBezTo>
                      <a:pt x="314570" y="389098"/>
                      <a:pt x="325151" y="398424"/>
                      <a:pt x="335732" y="407749"/>
                    </a:cubicBezTo>
                    <a:lnTo>
                      <a:pt x="349272" y="419586"/>
                    </a:lnTo>
                    <a:lnTo>
                      <a:pt x="383974" y="449177"/>
                    </a:lnTo>
                    <a:lnTo>
                      <a:pt x="401908" y="464151"/>
                    </a:lnTo>
                    <a:lnTo>
                      <a:pt x="401908" y="371613"/>
                    </a:lnTo>
                    <a:lnTo>
                      <a:pt x="403253" y="370358"/>
                    </a:lnTo>
                    <a:lnTo>
                      <a:pt x="401908" y="369102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71" name="Google Shape;2171;p9"/>
              <p:cNvSpPr/>
              <p:nvPr/>
            </p:nvSpPr>
            <p:spPr>
              <a:xfrm>
                <a:off x="6542307" y="4203250"/>
                <a:ext cx="194403" cy="350607"/>
              </a:xfrm>
              <a:custGeom>
                <a:rect b="b" l="l" r="r" t="t"/>
                <a:pathLst>
                  <a:path extrusionOk="0" h="350607" w="194403">
                    <a:moveTo>
                      <a:pt x="36147" y="143404"/>
                    </a:moveTo>
                    <a:lnTo>
                      <a:pt x="19289" y="143404"/>
                    </a:lnTo>
                    <a:lnTo>
                      <a:pt x="19289" y="117221"/>
                    </a:lnTo>
                    <a:cubicBezTo>
                      <a:pt x="13398" y="119077"/>
                      <a:pt x="7408" y="120637"/>
                      <a:pt x="1355" y="121884"/>
                    </a:cubicBezTo>
                    <a:lnTo>
                      <a:pt x="1355" y="150937"/>
                    </a:lnTo>
                    <a:lnTo>
                      <a:pt x="10" y="152192"/>
                    </a:lnTo>
                    <a:lnTo>
                      <a:pt x="1355" y="153447"/>
                    </a:lnTo>
                    <a:lnTo>
                      <a:pt x="1355" y="350361"/>
                    </a:lnTo>
                    <a:cubicBezTo>
                      <a:pt x="7453" y="340498"/>
                      <a:pt x="13371" y="330634"/>
                      <a:pt x="19289" y="320681"/>
                    </a:cubicBezTo>
                    <a:cubicBezTo>
                      <a:pt x="38837" y="288220"/>
                      <a:pt x="57963" y="255339"/>
                      <a:pt x="76678" y="222044"/>
                    </a:cubicBezTo>
                    <a:cubicBezTo>
                      <a:pt x="79726" y="216754"/>
                      <a:pt x="82775" y="211374"/>
                      <a:pt x="85644" y="205993"/>
                    </a:cubicBezTo>
                    <a:cubicBezTo>
                      <a:pt x="93957" y="191225"/>
                      <a:pt x="102143" y="176286"/>
                      <a:pt x="110214" y="161159"/>
                    </a:cubicBezTo>
                    <a:lnTo>
                      <a:pt x="119987" y="143225"/>
                    </a:lnTo>
                    <a:cubicBezTo>
                      <a:pt x="145337" y="96059"/>
                      <a:pt x="170140" y="48238"/>
                      <a:pt x="194413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72" name="Google Shape;2172;p9"/>
              <p:cNvSpPr/>
              <p:nvPr/>
            </p:nvSpPr>
            <p:spPr>
              <a:xfrm>
                <a:off x="6798313" y="3670614"/>
                <a:ext cx="147147" cy="269097"/>
              </a:xfrm>
              <a:custGeom>
                <a:rect b="b" l="l" r="r" t="t"/>
                <a:pathLst>
                  <a:path extrusionOk="0" h="269097" w="147147">
                    <a:moveTo>
                      <a:pt x="145543" y="292"/>
                    </a:moveTo>
                    <a:lnTo>
                      <a:pt x="145005" y="-246"/>
                    </a:lnTo>
                    <a:cubicBezTo>
                      <a:pt x="137832" y="13384"/>
                      <a:pt x="130057" y="26834"/>
                      <a:pt x="121691" y="40105"/>
                    </a:cubicBezTo>
                    <a:cubicBezTo>
                      <a:pt x="99013" y="76923"/>
                      <a:pt x="63217" y="103771"/>
                      <a:pt x="21530" y="115248"/>
                    </a:cubicBezTo>
                    <a:lnTo>
                      <a:pt x="12563" y="123498"/>
                    </a:lnTo>
                    <a:cubicBezTo>
                      <a:pt x="10653" y="152542"/>
                      <a:pt x="6457" y="181379"/>
                      <a:pt x="10" y="209760"/>
                    </a:cubicBezTo>
                    <a:lnTo>
                      <a:pt x="65109" y="268852"/>
                    </a:lnTo>
                    <a:cubicBezTo>
                      <a:pt x="86272" y="223120"/>
                      <a:pt x="107192" y="177272"/>
                      <a:pt x="127878" y="131299"/>
                    </a:cubicBezTo>
                    <a:cubicBezTo>
                      <a:pt x="133886" y="118028"/>
                      <a:pt x="139804" y="104398"/>
                      <a:pt x="145812" y="91396"/>
                    </a:cubicBezTo>
                    <a:lnTo>
                      <a:pt x="145812" y="2803"/>
                    </a:lnTo>
                    <a:lnTo>
                      <a:pt x="147157" y="154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73" name="Google Shape;2173;p9"/>
              <p:cNvSpPr/>
              <p:nvPr/>
            </p:nvSpPr>
            <p:spPr>
              <a:xfrm>
                <a:off x="7825924" y="2305488"/>
                <a:ext cx="10580" cy="6994"/>
              </a:xfrm>
              <a:custGeom>
                <a:rect b="b" l="l" r="r" t="t"/>
                <a:pathLst>
                  <a:path extrusionOk="0" h="6994" w="10580">
                    <a:moveTo>
                      <a:pt x="10" y="-246"/>
                    </a:moveTo>
                    <a:lnTo>
                      <a:pt x="10591" y="-246"/>
                    </a:lnTo>
                    <a:cubicBezTo>
                      <a:pt x="7004" y="1996"/>
                      <a:pt x="3507" y="4417"/>
                      <a:pt x="10" y="6748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74" name="Google Shape;2174;p9"/>
              <p:cNvSpPr/>
              <p:nvPr/>
            </p:nvSpPr>
            <p:spPr>
              <a:xfrm>
                <a:off x="7840002" y="2298852"/>
                <a:ext cx="5021" cy="4304"/>
              </a:xfrm>
              <a:custGeom>
                <a:rect b="b" l="l" r="r" t="t"/>
                <a:pathLst>
                  <a:path extrusionOk="0" h="4304" w="5021">
                    <a:moveTo>
                      <a:pt x="3866" y="-246"/>
                    </a:moveTo>
                    <a:lnTo>
                      <a:pt x="5031" y="830"/>
                    </a:lnTo>
                    <a:lnTo>
                      <a:pt x="10" y="405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75" name="Google Shape;2175;p9"/>
              <p:cNvSpPr/>
              <p:nvPr/>
            </p:nvSpPr>
            <p:spPr>
              <a:xfrm>
                <a:off x="9106760" y="2638072"/>
                <a:ext cx="146430" cy="248383"/>
              </a:xfrm>
              <a:custGeom>
                <a:rect b="b" l="l" r="r" t="t"/>
                <a:pathLst>
                  <a:path extrusionOk="0" h="248383" w="146430">
                    <a:moveTo>
                      <a:pt x="120705" y="177837"/>
                    </a:moveTo>
                    <a:cubicBezTo>
                      <a:pt x="88424" y="128161"/>
                      <a:pt x="56592" y="78035"/>
                      <a:pt x="22696" y="29435"/>
                    </a:cubicBezTo>
                    <a:lnTo>
                      <a:pt x="19379" y="26475"/>
                    </a:lnTo>
                    <a:lnTo>
                      <a:pt x="19379" y="24772"/>
                    </a:lnTo>
                    <a:cubicBezTo>
                      <a:pt x="14357" y="17598"/>
                      <a:pt x="9426" y="10425"/>
                      <a:pt x="4314" y="3341"/>
                    </a:cubicBezTo>
                    <a:lnTo>
                      <a:pt x="1445" y="-246"/>
                    </a:lnTo>
                    <a:lnTo>
                      <a:pt x="1445" y="7555"/>
                    </a:lnTo>
                    <a:lnTo>
                      <a:pt x="10" y="8900"/>
                    </a:lnTo>
                    <a:lnTo>
                      <a:pt x="1445" y="10245"/>
                    </a:lnTo>
                    <a:lnTo>
                      <a:pt x="1445" y="95252"/>
                    </a:lnTo>
                    <a:cubicBezTo>
                      <a:pt x="7453" y="102963"/>
                      <a:pt x="13460" y="110765"/>
                      <a:pt x="19379" y="118566"/>
                    </a:cubicBezTo>
                    <a:cubicBezTo>
                      <a:pt x="51122" y="160414"/>
                      <a:pt x="82327" y="203599"/>
                      <a:pt x="112904" y="248138"/>
                    </a:cubicBezTo>
                    <a:lnTo>
                      <a:pt x="146441" y="21774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76" name="Google Shape;2176;p9"/>
              <p:cNvSpPr/>
              <p:nvPr/>
            </p:nvSpPr>
            <p:spPr>
              <a:xfrm>
                <a:off x="9229698" y="2871391"/>
                <a:ext cx="280216" cy="494078"/>
              </a:xfrm>
              <a:custGeom>
                <a:rect b="b" l="l" r="r" t="t"/>
                <a:pathLst>
                  <a:path extrusionOk="0" h="494078" w="280216">
                    <a:moveTo>
                      <a:pt x="279061" y="301850"/>
                    </a:moveTo>
                    <a:lnTo>
                      <a:pt x="275294" y="299070"/>
                    </a:lnTo>
                    <a:cubicBezTo>
                      <a:pt x="176658" y="218368"/>
                      <a:pt x="102860" y="107447"/>
                      <a:pt x="33187" y="-246"/>
                    </a:cubicBezTo>
                    <a:lnTo>
                      <a:pt x="10" y="29883"/>
                    </a:lnTo>
                    <a:cubicBezTo>
                      <a:pt x="17585" y="55645"/>
                      <a:pt x="34890" y="81801"/>
                      <a:pt x="52017" y="108344"/>
                    </a:cubicBezTo>
                    <a:lnTo>
                      <a:pt x="63585" y="126278"/>
                    </a:lnTo>
                    <a:cubicBezTo>
                      <a:pt x="85464" y="160468"/>
                      <a:pt x="107074" y="195296"/>
                      <a:pt x="128416" y="230742"/>
                    </a:cubicBezTo>
                    <a:cubicBezTo>
                      <a:pt x="131644" y="235943"/>
                      <a:pt x="134782" y="241144"/>
                      <a:pt x="137921" y="246434"/>
                    </a:cubicBezTo>
                    <a:cubicBezTo>
                      <a:pt x="172264" y="303581"/>
                      <a:pt x="205980" y="362018"/>
                      <a:pt x="239157" y="421738"/>
                    </a:cubicBezTo>
                    <a:cubicBezTo>
                      <a:pt x="244448" y="431153"/>
                      <a:pt x="249649" y="440568"/>
                      <a:pt x="254849" y="450073"/>
                    </a:cubicBezTo>
                    <a:cubicBezTo>
                      <a:pt x="256912" y="453750"/>
                      <a:pt x="258975" y="457426"/>
                      <a:pt x="260947" y="461103"/>
                    </a:cubicBezTo>
                    <a:cubicBezTo>
                      <a:pt x="262920" y="464779"/>
                      <a:pt x="263547" y="465676"/>
                      <a:pt x="264713" y="468007"/>
                    </a:cubicBezTo>
                    <a:cubicBezTo>
                      <a:pt x="265431" y="469101"/>
                      <a:pt x="266058" y="470240"/>
                      <a:pt x="266597" y="471415"/>
                    </a:cubicBezTo>
                    <a:lnTo>
                      <a:pt x="278881" y="493832"/>
                    </a:lnTo>
                    <a:lnTo>
                      <a:pt x="278881" y="460296"/>
                    </a:lnTo>
                    <a:lnTo>
                      <a:pt x="280226" y="459040"/>
                    </a:lnTo>
                    <a:lnTo>
                      <a:pt x="278881" y="457785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77" name="Google Shape;2177;p9"/>
              <p:cNvSpPr/>
              <p:nvPr/>
            </p:nvSpPr>
            <p:spPr>
              <a:xfrm>
                <a:off x="10390467" y="4843937"/>
                <a:ext cx="82764" cy="173241"/>
              </a:xfrm>
              <a:custGeom>
                <a:rect b="b" l="l" r="r" t="t"/>
                <a:pathLst>
                  <a:path extrusionOk="0" h="173241" w="82764">
                    <a:moveTo>
                      <a:pt x="62778" y="94176"/>
                    </a:moveTo>
                    <a:cubicBezTo>
                      <a:pt x="39195" y="64531"/>
                      <a:pt x="18213" y="32941"/>
                      <a:pt x="10" y="-246"/>
                    </a:cubicBezTo>
                    <a:lnTo>
                      <a:pt x="10" y="141970"/>
                    </a:lnTo>
                    <a:cubicBezTo>
                      <a:pt x="5928" y="150130"/>
                      <a:pt x="11935" y="158200"/>
                      <a:pt x="17944" y="166180"/>
                    </a:cubicBezTo>
                    <a:lnTo>
                      <a:pt x="23054" y="172995"/>
                    </a:lnTo>
                    <a:lnTo>
                      <a:pt x="82774" y="119194"/>
                    </a:lnTo>
                    <a:cubicBezTo>
                      <a:pt x="76049" y="110675"/>
                      <a:pt x="69234" y="102605"/>
                      <a:pt x="62778" y="9417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78" name="Google Shape;2178;p9"/>
              <p:cNvSpPr/>
              <p:nvPr/>
            </p:nvSpPr>
            <p:spPr>
              <a:xfrm>
                <a:off x="10423823" y="4976289"/>
                <a:ext cx="367374" cy="397594"/>
              </a:xfrm>
              <a:custGeom>
                <a:rect b="b" l="l" r="r" t="t"/>
                <a:pathLst>
                  <a:path extrusionOk="0" h="397594" w="367374">
                    <a:moveTo>
                      <a:pt x="249381" y="217023"/>
                    </a:moveTo>
                    <a:cubicBezTo>
                      <a:pt x="234944" y="188212"/>
                      <a:pt x="221852" y="159070"/>
                      <a:pt x="210106" y="129596"/>
                    </a:cubicBezTo>
                    <a:cubicBezTo>
                      <a:pt x="155945" y="91997"/>
                      <a:pt x="106089" y="48444"/>
                      <a:pt x="61613" y="-246"/>
                    </a:cubicBezTo>
                    <a:lnTo>
                      <a:pt x="1982" y="53556"/>
                    </a:lnTo>
                    <a:lnTo>
                      <a:pt x="10" y="53556"/>
                    </a:lnTo>
                    <a:lnTo>
                      <a:pt x="818" y="54632"/>
                    </a:lnTo>
                    <a:cubicBezTo>
                      <a:pt x="5211" y="60281"/>
                      <a:pt x="9785" y="65930"/>
                      <a:pt x="13999" y="71490"/>
                    </a:cubicBezTo>
                    <a:cubicBezTo>
                      <a:pt x="24669" y="85209"/>
                      <a:pt x="35520" y="98390"/>
                      <a:pt x="46369" y="111751"/>
                    </a:cubicBezTo>
                    <a:cubicBezTo>
                      <a:pt x="141867" y="227155"/>
                      <a:pt x="242117" y="321398"/>
                      <a:pt x="349451" y="386767"/>
                    </a:cubicBezTo>
                    <a:lnTo>
                      <a:pt x="349451" y="386767"/>
                    </a:lnTo>
                    <a:cubicBezTo>
                      <a:pt x="355369" y="390354"/>
                      <a:pt x="361378" y="393941"/>
                      <a:pt x="367385" y="397348"/>
                    </a:cubicBezTo>
                    <a:lnTo>
                      <a:pt x="367385" y="389637"/>
                    </a:lnTo>
                    <a:cubicBezTo>
                      <a:pt x="319950" y="338104"/>
                      <a:pt x="280137" y="279962"/>
                      <a:pt x="249381" y="217023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79" name="Google Shape;2179;p9"/>
              <p:cNvSpPr/>
              <p:nvPr/>
            </p:nvSpPr>
            <p:spPr>
              <a:xfrm>
                <a:off x="11673365" y="4642181"/>
                <a:ext cx="329266" cy="563750"/>
              </a:xfrm>
              <a:custGeom>
                <a:rect b="b" l="l" r="r" t="t"/>
                <a:pathLst>
                  <a:path extrusionOk="0" h="563750" w="329266">
                    <a:moveTo>
                      <a:pt x="89052" y="395644"/>
                    </a:moveTo>
                    <a:cubicBezTo>
                      <a:pt x="67711" y="428338"/>
                      <a:pt x="36506" y="453445"/>
                      <a:pt x="10" y="467380"/>
                    </a:cubicBezTo>
                    <a:lnTo>
                      <a:pt x="10" y="563505"/>
                    </a:lnTo>
                    <a:cubicBezTo>
                      <a:pt x="6018" y="556959"/>
                      <a:pt x="12026" y="550324"/>
                      <a:pt x="17944" y="543509"/>
                    </a:cubicBezTo>
                    <a:cubicBezTo>
                      <a:pt x="38299" y="520195"/>
                      <a:pt x="58385" y="495536"/>
                      <a:pt x="78023" y="469263"/>
                    </a:cubicBezTo>
                    <a:cubicBezTo>
                      <a:pt x="81610" y="464537"/>
                      <a:pt x="85196" y="459695"/>
                      <a:pt x="88783" y="454737"/>
                    </a:cubicBezTo>
                    <a:cubicBezTo>
                      <a:pt x="100171" y="439071"/>
                      <a:pt x="111469" y="422877"/>
                      <a:pt x="122678" y="406135"/>
                    </a:cubicBezTo>
                    <a:lnTo>
                      <a:pt x="134514" y="388202"/>
                    </a:lnTo>
                    <a:cubicBezTo>
                      <a:pt x="152807" y="360108"/>
                      <a:pt x="170741" y="330607"/>
                      <a:pt x="188315" y="299698"/>
                    </a:cubicBezTo>
                    <a:cubicBezTo>
                      <a:pt x="197282" y="284006"/>
                      <a:pt x="206249" y="267955"/>
                      <a:pt x="215216" y="251725"/>
                    </a:cubicBezTo>
                    <a:cubicBezTo>
                      <a:pt x="218176" y="246345"/>
                      <a:pt x="221045" y="240875"/>
                      <a:pt x="224183" y="235405"/>
                    </a:cubicBezTo>
                    <a:cubicBezTo>
                      <a:pt x="230102" y="224107"/>
                      <a:pt x="236110" y="212540"/>
                      <a:pt x="242117" y="200972"/>
                    </a:cubicBezTo>
                    <a:cubicBezTo>
                      <a:pt x="249471" y="186446"/>
                      <a:pt x="256823" y="171829"/>
                      <a:pt x="263997" y="156945"/>
                    </a:cubicBezTo>
                    <a:cubicBezTo>
                      <a:pt x="278613" y="127058"/>
                      <a:pt x="292870" y="96212"/>
                      <a:pt x="306949" y="64406"/>
                    </a:cubicBezTo>
                    <a:cubicBezTo>
                      <a:pt x="309638" y="58488"/>
                      <a:pt x="312239" y="52480"/>
                      <a:pt x="314840" y="46472"/>
                    </a:cubicBezTo>
                    <a:cubicBezTo>
                      <a:pt x="319681" y="35443"/>
                      <a:pt x="324524" y="24413"/>
                      <a:pt x="329276" y="13204"/>
                    </a:cubicBezTo>
                    <a:lnTo>
                      <a:pt x="314481" y="-246"/>
                    </a:lnTo>
                    <a:cubicBezTo>
                      <a:pt x="249381" y="137190"/>
                      <a:pt x="174058" y="269524"/>
                      <a:pt x="89052" y="395644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180" name="Google Shape;2180;p9"/>
              <p:cNvSpPr/>
              <p:nvPr/>
            </p:nvSpPr>
            <p:spPr>
              <a:xfrm>
                <a:off x="11995009" y="4447598"/>
                <a:ext cx="78550" cy="190188"/>
              </a:xfrm>
              <a:custGeom>
                <a:rect b="b" l="l" r="r" t="t"/>
                <a:pathLst>
                  <a:path extrusionOk="0" h="190188" w="78550">
                    <a:moveTo>
                      <a:pt x="38209" y="93817"/>
                    </a:moveTo>
                    <a:cubicBezTo>
                      <a:pt x="25924" y="121704"/>
                      <a:pt x="13102" y="149412"/>
                      <a:pt x="10" y="177120"/>
                    </a:cubicBezTo>
                    <a:lnTo>
                      <a:pt x="14178" y="189943"/>
                    </a:lnTo>
                    <a:cubicBezTo>
                      <a:pt x="29960" y="152461"/>
                      <a:pt x="45473" y="114199"/>
                      <a:pt x="60626" y="75166"/>
                    </a:cubicBezTo>
                    <a:cubicBezTo>
                      <a:pt x="66635" y="59743"/>
                      <a:pt x="72553" y="44230"/>
                      <a:pt x="78560" y="28628"/>
                    </a:cubicBezTo>
                    <a:lnTo>
                      <a:pt x="78560" y="-246"/>
                    </a:lnTo>
                    <a:cubicBezTo>
                      <a:pt x="65469" y="31255"/>
                      <a:pt x="52018" y="62612"/>
                      <a:pt x="38209" y="93817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2181" name="Google Shape;2181;p9"/>
            <p:cNvSpPr/>
            <p:nvPr/>
          </p:nvSpPr>
          <p:spPr>
            <a:xfrm>
              <a:off x="1" y="2177475"/>
              <a:ext cx="12191999" cy="3403847"/>
            </a:xfrm>
            <a:custGeom>
              <a:rect b="b" l="l" r="r" t="t"/>
              <a:pathLst>
                <a:path extrusionOk="0" h="3455682" w="12191999">
                  <a:moveTo>
                    <a:pt x="8222721" y="6"/>
                  </a:moveTo>
                  <a:cubicBezTo>
                    <a:pt x="8599332" y="-1339"/>
                    <a:pt x="8939089" y="199699"/>
                    <a:pt x="9261989" y="614420"/>
                  </a:cubicBezTo>
                  <a:cubicBezTo>
                    <a:pt x="9536197" y="966551"/>
                    <a:pt x="9764137" y="1424224"/>
                    <a:pt x="9984723" y="1866921"/>
                  </a:cubicBezTo>
                  <a:cubicBezTo>
                    <a:pt x="10345642" y="2591808"/>
                    <a:pt x="10686386" y="3275985"/>
                    <a:pt x="11127380" y="3275985"/>
                  </a:cubicBezTo>
                  <a:lnTo>
                    <a:pt x="11132491" y="3275985"/>
                  </a:lnTo>
                  <a:cubicBezTo>
                    <a:pt x="11359623" y="3273205"/>
                    <a:pt x="11542907" y="3136011"/>
                    <a:pt x="11709512" y="2844227"/>
                  </a:cubicBezTo>
                  <a:cubicBezTo>
                    <a:pt x="11869214" y="2564459"/>
                    <a:pt x="11992689" y="2180674"/>
                    <a:pt x="12123337" y="1774382"/>
                  </a:cubicBezTo>
                  <a:cubicBezTo>
                    <a:pt x="12145215" y="1706350"/>
                    <a:pt x="12167365" y="1637843"/>
                    <a:pt x="12189782" y="1568860"/>
                  </a:cubicBezTo>
                  <a:lnTo>
                    <a:pt x="12191999" y="1569543"/>
                  </a:lnTo>
                  <a:lnTo>
                    <a:pt x="12191999" y="2153883"/>
                  </a:lnTo>
                  <a:lnTo>
                    <a:pt x="12122424" y="2355705"/>
                  </a:lnTo>
                  <a:cubicBezTo>
                    <a:pt x="12045711" y="2569453"/>
                    <a:pt x="11964421" y="2765811"/>
                    <a:pt x="11869662" y="2931655"/>
                  </a:cubicBezTo>
                  <a:cubicBezTo>
                    <a:pt x="11670596" y="3280378"/>
                    <a:pt x="11430282" y="3451737"/>
                    <a:pt x="11134373" y="3455323"/>
                  </a:cubicBezTo>
                  <a:lnTo>
                    <a:pt x="11126662" y="3455323"/>
                  </a:lnTo>
                  <a:cubicBezTo>
                    <a:pt x="10571519" y="3455323"/>
                    <a:pt x="10206116" y="2721828"/>
                    <a:pt x="9819373" y="1945471"/>
                  </a:cubicBezTo>
                  <a:cubicBezTo>
                    <a:pt x="9602822" y="1510665"/>
                    <a:pt x="9378828" y="1061063"/>
                    <a:pt x="9115648" y="723099"/>
                  </a:cubicBezTo>
                  <a:cubicBezTo>
                    <a:pt x="8831217" y="357248"/>
                    <a:pt x="8540061" y="179703"/>
                    <a:pt x="8226218" y="179703"/>
                  </a:cubicBezTo>
                  <a:lnTo>
                    <a:pt x="8223349" y="179703"/>
                  </a:lnTo>
                  <a:cubicBezTo>
                    <a:pt x="7649465" y="181676"/>
                    <a:pt x="7344589" y="867198"/>
                    <a:pt x="7023035" y="1592892"/>
                  </a:cubicBezTo>
                  <a:cubicBezTo>
                    <a:pt x="6826659" y="2035230"/>
                    <a:pt x="6623648" y="2492634"/>
                    <a:pt x="6342803" y="2844944"/>
                  </a:cubicBezTo>
                  <a:cubicBezTo>
                    <a:pt x="6015331" y="3255809"/>
                    <a:pt x="5631458" y="3455593"/>
                    <a:pt x="5169570" y="3455682"/>
                  </a:cubicBezTo>
                  <a:lnTo>
                    <a:pt x="5165446" y="3455682"/>
                  </a:lnTo>
                  <a:cubicBezTo>
                    <a:pt x="4719699" y="3454517"/>
                    <a:pt x="4396620" y="3145516"/>
                    <a:pt x="4084302" y="2846827"/>
                  </a:cubicBezTo>
                  <a:cubicBezTo>
                    <a:pt x="3763376" y="2539890"/>
                    <a:pt x="3460293" y="2249988"/>
                    <a:pt x="3050684" y="2307018"/>
                  </a:cubicBezTo>
                  <a:cubicBezTo>
                    <a:pt x="2728323" y="2351853"/>
                    <a:pt x="2524235" y="2572080"/>
                    <a:pt x="2308222" y="2805131"/>
                  </a:cubicBezTo>
                  <a:cubicBezTo>
                    <a:pt x="2070867" y="3061137"/>
                    <a:pt x="1801859" y="3351307"/>
                    <a:pt x="1341497" y="3430396"/>
                  </a:cubicBezTo>
                  <a:cubicBezTo>
                    <a:pt x="938680" y="3499598"/>
                    <a:pt x="503115" y="3389204"/>
                    <a:pt x="45135" y="3102217"/>
                  </a:cubicBezTo>
                  <a:lnTo>
                    <a:pt x="0" y="3071658"/>
                  </a:lnTo>
                  <a:lnTo>
                    <a:pt x="0" y="2852990"/>
                  </a:lnTo>
                  <a:lnTo>
                    <a:pt x="101483" y="2924065"/>
                  </a:lnTo>
                  <a:cubicBezTo>
                    <a:pt x="535288" y="3206210"/>
                    <a:pt x="940989" y="3317065"/>
                    <a:pt x="1309754" y="3253747"/>
                  </a:cubicBezTo>
                  <a:cubicBezTo>
                    <a:pt x="1708244" y="3185329"/>
                    <a:pt x="1944075" y="2930937"/>
                    <a:pt x="2172283" y="2684705"/>
                  </a:cubicBezTo>
                  <a:cubicBezTo>
                    <a:pt x="2400492" y="2438474"/>
                    <a:pt x="2636950" y="2183454"/>
                    <a:pt x="3024769" y="2129473"/>
                  </a:cubicBezTo>
                  <a:cubicBezTo>
                    <a:pt x="3523958" y="2059531"/>
                    <a:pt x="3874027" y="2394535"/>
                    <a:pt x="4212260" y="2718241"/>
                  </a:cubicBezTo>
                  <a:cubicBezTo>
                    <a:pt x="4511935" y="3004287"/>
                    <a:pt x="4795111" y="3274998"/>
                    <a:pt x="5165893" y="3275985"/>
                  </a:cubicBezTo>
                  <a:lnTo>
                    <a:pt x="5169480" y="3275985"/>
                  </a:lnTo>
                  <a:cubicBezTo>
                    <a:pt x="6075948" y="3275985"/>
                    <a:pt x="6471838" y="2383954"/>
                    <a:pt x="6854726" y="1521156"/>
                  </a:cubicBezTo>
                  <a:cubicBezTo>
                    <a:pt x="7026712" y="1133605"/>
                    <a:pt x="7189192" y="767485"/>
                    <a:pt x="7394714" y="487807"/>
                  </a:cubicBezTo>
                  <a:cubicBezTo>
                    <a:pt x="7635118" y="160693"/>
                    <a:pt x="7905829" y="1082"/>
                    <a:pt x="8222721" y="6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2182" name="Google Shape;2182;p9"/>
          <p:cNvSpPr txBox="1"/>
          <p:nvPr>
            <p:ph type="title"/>
          </p:nvPr>
        </p:nvSpPr>
        <p:spPr>
          <a:xfrm>
            <a:off x="4961300" y="1812575"/>
            <a:ext cx="65985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ldrich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9pPr>
          </a:lstStyle>
          <a:p/>
        </p:txBody>
      </p:sp>
      <p:sp>
        <p:nvSpPr>
          <p:cNvPr id="2183" name="Google Shape;2183;p9"/>
          <p:cNvSpPr txBox="1"/>
          <p:nvPr>
            <p:ph idx="1" type="body"/>
          </p:nvPr>
        </p:nvSpPr>
        <p:spPr>
          <a:xfrm>
            <a:off x="4961418" y="2584625"/>
            <a:ext cx="6598500" cy="3106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>
              <a:spcBef>
                <a:spcPts val="0"/>
              </a:spcBef>
              <a:spcAft>
                <a:spcPts val="0"/>
              </a:spcAft>
              <a:buSzPts val="1900"/>
              <a:buChar char="●"/>
              <a:defRPr/>
            </a:lvl1pPr>
            <a:lvl2pPr indent="-349250" lvl="1" marL="9144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 rtl="0"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/>
            </a:lvl9pPr>
          </a:lstStyle>
          <a:p/>
        </p:txBody>
      </p:sp>
      <p:grpSp>
        <p:nvGrpSpPr>
          <p:cNvPr id="2184" name="Google Shape;2184;p9"/>
          <p:cNvGrpSpPr/>
          <p:nvPr/>
        </p:nvGrpSpPr>
        <p:grpSpPr>
          <a:xfrm flipH="1">
            <a:off x="-1181110" y="517753"/>
            <a:ext cx="6233315" cy="6340113"/>
            <a:chOff x="-1322821" y="-545792"/>
            <a:chExt cx="7418847" cy="7545957"/>
          </a:xfrm>
        </p:grpSpPr>
        <p:grpSp>
          <p:nvGrpSpPr>
            <p:cNvPr id="2185" name="Google Shape;2185;p9"/>
            <p:cNvGrpSpPr/>
            <p:nvPr/>
          </p:nvGrpSpPr>
          <p:grpSpPr>
            <a:xfrm>
              <a:off x="-1322821" y="-545792"/>
              <a:ext cx="7418847" cy="7418847"/>
              <a:chOff x="563338" y="2416651"/>
              <a:chExt cx="3811769" cy="3811769"/>
            </a:xfrm>
          </p:grpSpPr>
          <p:sp>
            <p:nvSpPr>
              <p:cNvPr id="2186" name="Google Shape;2186;p9"/>
              <p:cNvSpPr/>
              <p:nvPr/>
            </p:nvSpPr>
            <p:spPr>
              <a:xfrm>
                <a:off x="1006882" y="2853886"/>
                <a:ext cx="2935083" cy="2935089"/>
              </a:xfrm>
              <a:custGeom>
                <a:rect b="b" l="l" r="r" t="t"/>
                <a:pathLst>
                  <a:path extrusionOk="0" h="2949838" w="2949832">
                    <a:moveTo>
                      <a:pt x="1474424" y="2949666"/>
                    </a:moveTo>
                    <a:cubicBezTo>
                      <a:pt x="659850" y="2949544"/>
                      <a:pt x="-393" y="2289102"/>
                      <a:pt x="-271" y="1474534"/>
                    </a:cubicBezTo>
                    <a:cubicBezTo>
                      <a:pt x="-154" y="659960"/>
                      <a:pt x="660288" y="-289"/>
                      <a:pt x="1474861" y="-167"/>
                    </a:cubicBezTo>
                    <a:cubicBezTo>
                      <a:pt x="2289435" y="-44"/>
                      <a:pt x="2949678" y="660397"/>
                      <a:pt x="2949562" y="1474971"/>
                    </a:cubicBezTo>
                    <a:cubicBezTo>
                      <a:pt x="2949503" y="1866147"/>
                      <a:pt x="2794046" y="2241280"/>
                      <a:pt x="2517398" y="2517841"/>
                    </a:cubicBezTo>
                    <a:cubicBezTo>
                      <a:pt x="2241368" y="2795300"/>
                      <a:pt x="1865803" y="2950798"/>
                      <a:pt x="1474424" y="2949666"/>
                    </a:cubicBezTo>
                    <a:close/>
                    <a:moveTo>
                      <a:pt x="1474424" y="17281"/>
                    </a:moveTo>
                    <a:cubicBezTo>
                      <a:pt x="670821" y="17281"/>
                      <a:pt x="17014" y="670855"/>
                      <a:pt x="17014" y="1474691"/>
                    </a:cubicBezTo>
                    <a:cubicBezTo>
                      <a:pt x="17014" y="2278528"/>
                      <a:pt x="670587" y="2932160"/>
                      <a:pt x="1474424" y="2932160"/>
                    </a:cubicBezTo>
                    <a:cubicBezTo>
                      <a:pt x="2278260" y="2932160"/>
                      <a:pt x="2931892" y="2278586"/>
                      <a:pt x="2931892" y="1474691"/>
                    </a:cubicBezTo>
                    <a:cubicBezTo>
                      <a:pt x="2931892" y="670796"/>
                      <a:pt x="2278085" y="17281"/>
                      <a:pt x="1474424" y="17281"/>
                    </a:cubicBezTo>
                    <a:close/>
                  </a:path>
                </a:pathLst>
              </a:custGeom>
              <a:solidFill>
                <a:srgbClr val="022B39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grpSp>
            <p:nvGrpSpPr>
              <p:cNvPr id="2187" name="Google Shape;2187;p9"/>
              <p:cNvGrpSpPr/>
              <p:nvPr/>
            </p:nvGrpSpPr>
            <p:grpSpPr>
              <a:xfrm rot="-4004204">
                <a:off x="1018398" y="2871711"/>
                <a:ext cx="2901649" cy="2901649"/>
                <a:chOff x="1225090" y="909059"/>
                <a:chExt cx="4619207" cy="4619207"/>
              </a:xfrm>
            </p:grpSpPr>
            <p:sp>
              <p:nvSpPr>
                <p:cNvPr id="2188" name="Google Shape;2188;p9"/>
                <p:cNvSpPr/>
                <p:nvPr/>
              </p:nvSpPr>
              <p:spPr>
                <a:xfrm rot="-4138533">
                  <a:off x="3521779" y="909696"/>
                  <a:ext cx="27569" cy="4618039"/>
                </a:xfrm>
                <a:custGeom>
                  <a:rect b="b" l="l" r="r" t="t"/>
                  <a:pathLst>
                    <a:path extrusionOk="0" h="2932384" w="17506">
                      <a:moveTo>
                        <a:pt x="0" y="0"/>
                      </a:moveTo>
                      <a:lnTo>
                        <a:pt x="17506" y="0"/>
                      </a:lnTo>
                      <a:lnTo>
                        <a:pt x="17506" y="2932385"/>
                      </a:lnTo>
                      <a:lnTo>
                        <a:pt x="0" y="2932385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189" name="Google Shape;2189;p9"/>
                <p:cNvSpPr/>
                <p:nvPr/>
              </p:nvSpPr>
              <p:spPr>
                <a:xfrm rot="-4138533">
                  <a:off x="1227652" y="3204013"/>
                  <a:ext cx="4618039" cy="27569"/>
                </a:xfrm>
                <a:custGeom>
                  <a:rect b="b" l="l" r="r" t="t"/>
                  <a:pathLst>
                    <a:path extrusionOk="0" h="17506" w="2932384">
                      <a:moveTo>
                        <a:pt x="0" y="0"/>
                      </a:moveTo>
                      <a:lnTo>
                        <a:pt x="2932384" y="0"/>
                      </a:lnTo>
                      <a:lnTo>
                        <a:pt x="2932384" y="17506"/>
                      </a:lnTo>
                      <a:lnTo>
                        <a:pt x="0" y="17506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190" name="Google Shape;2190;p9"/>
                <p:cNvSpPr/>
                <p:nvPr/>
              </p:nvSpPr>
              <p:spPr>
                <a:xfrm rot="-6837749">
                  <a:off x="1226417" y="3202908"/>
                  <a:ext cx="4620903" cy="27586"/>
                </a:xfrm>
                <a:custGeom>
                  <a:rect b="b" l="l" r="r" t="t"/>
                  <a:pathLst>
                    <a:path extrusionOk="0" h="17506" w="2932385">
                      <a:moveTo>
                        <a:pt x="-271" y="-167"/>
                      </a:moveTo>
                      <a:lnTo>
                        <a:pt x="2932114" y="-167"/>
                      </a:lnTo>
                      <a:lnTo>
                        <a:pt x="2932114" y="17339"/>
                      </a:lnTo>
                      <a:lnTo>
                        <a:pt x="-271" y="17339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191" name="Google Shape;2191;p9"/>
                <p:cNvSpPr/>
                <p:nvPr/>
              </p:nvSpPr>
              <p:spPr>
                <a:xfrm rot="-5487289">
                  <a:off x="1226115" y="3204872"/>
                  <a:ext cx="4619996" cy="27581"/>
                </a:xfrm>
                <a:custGeom>
                  <a:rect b="b" l="l" r="r" t="t"/>
                  <a:pathLst>
                    <a:path extrusionOk="0" h="17506" w="2932385">
                      <a:moveTo>
                        <a:pt x="-271" y="-167"/>
                      </a:moveTo>
                      <a:lnTo>
                        <a:pt x="2932114" y="-167"/>
                      </a:lnTo>
                      <a:lnTo>
                        <a:pt x="2932114" y="17339"/>
                      </a:lnTo>
                      <a:lnTo>
                        <a:pt x="-271" y="17339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192" name="Google Shape;2192;p9"/>
                <p:cNvSpPr/>
                <p:nvPr/>
              </p:nvSpPr>
              <p:spPr>
                <a:xfrm rot="-8192473">
                  <a:off x="1221339" y="3202828"/>
                  <a:ext cx="4625599" cy="27614"/>
                </a:xfrm>
                <a:custGeom>
                  <a:rect b="b" l="l" r="r" t="t"/>
                  <a:pathLst>
                    <a:path extrusionOk="0" h="17506" w="2932385">
                      <a:moveTo>
                        <a:pt x="-271" y="-167"/>
                      </a:moveTo>
                      <a:lnTo>
                        <a:pt x="2932114" y="-167"/>
                      </a:lnTo>
                      <a:lnTo>
                        <a:pt x="2932114" y="17340"/>
                      </a:lnTo>
                      <a:lnTo>
                        <a:pt x="-271" y="17340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193" name="Google Shape;2193;p9"/>
                <p:cNvSpPr/>
                <p:nvPr/>
              </p:nvSpPr>
              <p:spPr>
                <a:xfrm rot="-6837749">
                  <a:off x="3522869" y="908449"/>
                  <a:ext cx="27586" cy="4620903"/>
                </a:xfrm>
                <a:custGeom>
                  <a:rect b="b" l="l" r="r" t="t"/>
                  <a:pathLst>
                    <a:path extrusionOk="0" h="2932385" w="17506">
                      <a:moveTo>
                        <a:pt x="-271" y="-167"/>
                      </a:moveTo>
                      <a:lnTo>
                        <a:pt x="17236" y="-167"/>
                      </a:lnTo>
                      <a:lnTo>
                        <a:pt x="17236" y="2932219"/>
                      </a:lnTo>
                      <a:lnTo>
                        <a:pt x="-271" y="2932219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194" name="Google Shape;2194;p9"/>
                <p:cNvSpPr/>
                <p:nvPr/>
              </p:nvSpPr>
              <p:spPr>
                <a:xfrm rot="-8192473">
                  <a:off x="3522891" y="903370"/>
                  <a:ext cx="27614" cy="4625599"/>
                </a:xfrm>
                <a:custGeom>
                  <a:rect b="b" l="l" r="r" t="t"/>
                  <a:pathLst>
                    <a:path extrusionOk="0" h="2932385" w="17506">
                      <a:moveTo>
                        <a:pt x="-271" y="-167"/>
                      </a:moveTo>
                      <a:lnTo>
                        <a:pt x="17236" y="-167"/>
                      </a:lnTo>
                      <a:lnTo>
                        <a:pt x="17236" y="2932219"/>
                      </a:lnTo>
                      <a:lnTo>
                        <a:pt x="-271" y="2932219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195" name="Google Shape;2195;p9"/>
                <p:cNvSpPr/>
                <p:nvPr/>
              </p:nvSpPr>
              <p:spPr>
                <a:xfrm rot="-5487289">
                  <a:off x="3520903" y="908170"/>
                  <a:ext cx="27581" cy="4619996"/>
                </a:xfrm>
                <a:custGeom>
                  <a:rect b="b" l="l" r="r" t="t"/>
                  <a:pathLst>
                    <a:path extrusionOk="0" h="2932385" w="17506">
                      <a:moveTo>
                        <a:pt x="-271" y="-167"/>
                      </a:moveTo>
                      <a:lnTo>
                        <a:pt x="17236" y="-167"/>
                      </a:lnTo>
                      <a:lnTo>
                        <a:pt x="17236" y="2932219"/>
                      </a:lnTo>
                      <a:lnTo>
                        <a:pt x="-271" y="2932219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2196" name="Google Shape;2196;p9"/>
              <p:cNvGrpSpPr/>
              <p:nvPr/>
            </p:nvGrpSpPr>
            <p:grpSpPr>
              <a:xfrm>
                <a:off x="2313507" y="2766645"/>
                <a:ext cx="362700" cy="329770"/>
                <a:chOff x="5827769" y="3261698"/>
                <a:chExt cx="529876" cy="393520"/>
              </a:xfrm>
            </p:grpSpPr>
            <p:sp>
              <p:nvSpPr>
                <p:cNvPr id="2197" name="Google Shape;2197;p9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198" name="Google Shape;2198;p9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199" name="Google Shape;2199;p9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C27ABC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200" name="Google Shape;2200;p9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C27ABC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2201" name="Google Shape;2201;p9"/>
              <p:cNvGrpSpPr/>
              <p:nvPr/>
            </p:nvGrpSpPr>
            <p:grpSpPr>
              <a:xfrm>
                <a:off x="1771419" y="2870262"/>
                <a:ext cx="362700" cy="329770"/>
                <a:chOff x="5827769" y="3261698"/>
                <a:chExt cx="529876" cy="393520"/>
              </a:xfrm>
            </p:grpSpPr>
            <p:sp>
              <p:nvSpPr>
                <p:cNvPr id="2202" name="Google Shape;2202;p9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203" name="Google Shape;2203;p9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204" name="Google Shape;2204;p9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E78BB2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205" name="Google Shape;2205;p9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E78BB2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2206" name="Google Shape;2206;p9"/>
              <p:cNvGrpSpPr/>
              <p:nvPr/>
            </p:nvGrpSpPr>
            <p:grpSpPr>
              <a:xfrm>
                <a:off x="1288736" y="3169672"/>
                <a:ext cx="362700" cy="329770"/>
                <a:chOff x="5827769" y="3261698"/>
                <a:chExt cx="529876" cy="393520"/>
              </a:xfrm>
            </p:grpSpPr>
            <p:sp>
              <p:nvSpPr>
                <p:cNvPr id="2207" name="Google Shape;2207;p9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208" name="Google Shape;2208;p9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209" name="Google Shape;2209;p9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F1B9C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210" name="Google Shape;2210;p9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F1B9C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2211" name="Google Shape;2211;p9"/>
              <p:cNvGrpSpPr/>
              <p:nvPr/>
            </p:nvGrpSpPr>
            <p:grpSpPr>
              <a:xfrm>
                <a:off x="953933" y="3635002"/>
                <a:ext cx="362700" cy="329770"/>
                <a:chOff x="5827769" y="3261698"/>
                <a:chExt cx="529876" cy="393520"/>
              </a:xfrm>
            </p:grpSpPr>
            <p:sp>
              <p:nvSpPr>
                <p:cNvPr id="2212" name="Google Shape;2212;p9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213" name="Google Shape;2213;p9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214" name="Google Shape;2214;p9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EFD58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215" name="Google Shape;2215;p9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EFD58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2216" name="Google Shape;2216;p9"/>
              <p:cNvGrpSpPr/>
              <p:nvPr/>
            </p:nvGrpSpPr>
            <p:grpSpPr>
              <a:xfrm>
                <a:off x="843472" y="4204766"/>
                <a:ext cx="362700" cy="329770"/>
                <a:chOff x="5827769" y="3261698"/>
                <a:chExt cx="529876" cy="393520"/>
              </a:xfrm>
            </p:grpSpPr>
            <p:sp>
              <p:nvSpPr>
                <p:cNvPr id="2217" name="Google Shape;2217;p9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218" name="Google Shape;2218;p9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219" name="Google Shape;2219;p9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7DD5A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220" name="Google Shape;2220;p9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7DD5A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2221" name="Google Shape;2221;p9"/>
              <p:cNvGrpSpPr/>
              <p:nvPr/>
            </p:nvGrpSpPr>
            <p:grpSpPr>
              <a:xfrm>
                <a:off x="947093" y="4746850"/>
                <a:ext cx="362700" cy="329770"/>
                <a:chOff x="5827769" y="3261698"/>
                <a:chExt cx="529876" cy="393520"/>
              </a:xfrm>
            </p:grpSpPr>
            <p:sp>
              <p:nvSpPr>
                <p:cNvPr id="2222" name="Google Shape;2222;p9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223" name="Google Shape;2223;p9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224" name="Google Shape;2224;p9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8DE4E2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225" name="Google Shape;2225;p9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8DE4E2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2226" name="Google Shape;2226;p9"/>
              <p:cNvGrpSpPr/>
              <p:nvPr/>
            </p:nvGrpSpPr>
            <p:grpSpPr>
              <a:xfrm>
                <a:off x="1253001" y="5217084"/>
                <a:ext cx="362700" cy="329770"/>
                <a:chOff x="5827769" y="3261698"/>
                <a:chExt cx="529876" cy="393520"/>
              </a:xfrm>
            </p:grpSpPr>
            <p:sp>
              <p:nvSpPr>
                <p:cNvPr id="2227" name="Google Shape;2227;p9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228" name="Google Shape;2228;p9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229" name="Google Shape;2229;p9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3DC3C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230" name="Google Shape;2230;p9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3DC3C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2231" name="Google Shape;2231;p9"/>
              <p:cNvGrpSpPr/>
              <p:nvPr/>
            </p:nvGrpSpPr>
            <p:grpSpPr>
              <a:xfrm>
                <a:off x="1712270" y="5539216"/>
                <a:ext cx="362700" cy="329770"/>
                <a:chOff x="5827769" y="3261698"/>
                <a:chExt cx="529876" cy="393520"/>
              </a:xfrm>
            </p:grpSpPr>
            <p:sp>
              <p:nvSpPr>
                <p:cNvPr id="2232" name="Google Shape;2232;p9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233" name="Google Shape;2233;p9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234" name="Google Shape;2234;p9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00B8D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235" name="Google Shape;2235;p9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00B8D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2236" name="Google Shape;2236;p9"/>
              <p:cNvGrpSpPr/>
              <p:nvPr/>
            </p:nvGrpSpPr>
            <p:grpSpPr>
              <a:xfrm>
                <a:off x="2269249" y="5662021"/>
                <a:ext cx="362700" cy="329770"/>
                <a:chOff x="5827769" y="3261698"/>
                <a:chExt cx="529876" cy="393520"/>
              </a:xfrm>
            </p:grpSpPr>
            <p:sp>
              <p:nvSpPr>
                <p:cNvPr id="2237" name="Google Shape;2237;p9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238" name="Google Shape;2238;p9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239" name="Google Shape;2239;p9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989DDA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240" name="Google Shape;2240;p9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989DDA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2241" name="Google Shape;2241;p9"/>
              <p:cNvGrpSpPr/>
              <p:nvPr/>
            </p:nvGrpSpPr>
            <p:grpSpPr>
              <a:xfrm flipH="1">
                <a:off x="2858594" y="2889231"/>
                <a:ext cx="362700" cy="329770"/>
                <a:chOff x="5827769" y="3261698"/>
                <a:chExt cx="529876" cy="393520"/>
              </a:xfrm>
            </p:grpSpPr>
            <p:sp>
              <p:nvSpPr>
                <p:cNvPr id="2242" name="Google Shape;2242;p9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243" name="Google Shape;2243;p9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244" name="Google Shape;2244;p9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989DDA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245" name="Google Shape;2245;p9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989DDA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2246" name="Google Shape;2246;p9"/>
              <p:cNvGrpSpPr/>
              <p:nvPr/>
            </p:nvGrpSpPr>
            <p:grpSpPr>
              <a:xfrm flipH="1">
                <a:off x="3330530" y="3205301"/>
                <a:ext cx="362700" cy="329770"/>
                <a:chOff x="5827769" y="3261698"/>
                <a:chExt cx="529876" cy="393520"/>
              </a:xfrm>
            </p:grpSpPr>
            <p:sp>
              <p:nvSpPr>
                <p:cNvPr id="2247" name="Google Shape;2247;p9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248" name="Google Shape;2248;p9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249" name="Google Shape;2249;p9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3DC3C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250" name="Google Shape;2250;p9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3DC3C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2251" name="Google Shape;2251;p9"/>
              <p:cNvGrpSpPr/>
              <p:nvPr/>
            </p:nvGrpSpPr>
            <p:grpSpPr>
              <a:xfrm flipH="1">
                <a:off x="3648891" y="3682034"/>
                <a:ext cx="362700" cy="329770"/>
                <a:chOff x="5827769" y="3261698"/>
                <a:chExt cx="529876" cy="393520"/>
              </a:xfrm>
            </p:grpSpPr>
            <p:sp>
              <p:nvSpPr>
                <p:cNvPr id="2252" name="Google Shape;2252;p9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253" name="Google Shape;2253;p9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254" name="Google Shape;2254;p9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7DD5A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255" name="Google Shape;2255;p9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7DD5A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2256" name="Google Shape;2256;p9"/>
              <p:cNvGrpSpPr/>
              <p:nvPr/>
            </p:nvGrpSpPr>
            <p:grpSpPr>
              <a:xfrm flipH="1">
                <a:off x="3739404" y="4255301"/>
                <a:ext cx="362700" cy="329770"/>
                <a:chOff x="5827769" y="3261698"/>
                <a:chExt cx="529876" cy="393520"/>
              </a:xfrm>
            </p:grpSpPr>
            <p:sp>
              <p:nvSpPr>
                <p:cNvPr id="2257" name="Google Shape;2257;p9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258" name="Google Shape;2258;p9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259" name="Google Shape;2259;p9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EFD58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260" name="Google Shape;2260;p9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EFD58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2261" name="Google Shape;2261;p9"/>
              <p:cNvGrpSpPr/>
              <p:nvPr/>
            </p:nvGrpSpPr>
            <p:grpSpPr>
              <a:xfrm flipH="1">
                <a:off x="3616926" y="4793444"/>
                <a:ext cx="362700" cy="329770"/>
                <a:chOff x="5827769" y="3261698"/>
                <a:chExt cx="529876" cy="393520"/>
              </a:xfrm>
            </p:grpSpPr>
            <p:sp>
              <p:nvSpPr>
                <p:cNvPr id="2262" name="Google Shape;2262;p9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263" name="Google Shape;2263;p9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264" name="Google Shape;2264;p9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F1B9C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265" name="Google Shape;2265;p9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F1B9C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2266" name="Google Shape;2266;p9"/>
              <p:cNvGrpSpPr/>
              <p:nvPr/>
            </p:nvGrpSpPr>
            <p:grpSpPr>
              <a:xfrm flipH="1">
                <a:off x="3294796" y="5252713"/>
                <a:ext cx="362700" cy="329770"/>
                <a:chOff x="5827769" y="3261698"/>
                <a:chExt cx="529876" cy="393520"/>
              </a:xfrm>
            </p:grpSpPr>
            <p:sp>
              <p:nvSpPr>
                <p:cNvPr id="2267" name="Google Shape;2267;p9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268" name="Google Shape;2268;p9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269" name="Google Shape;2269;p9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E78BB2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270" name="Google Shape;2270;p9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E78BB2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2271" name="Google Shape;2271;p9"/>
              <p:cNvGrpSpPr/>
              <p:nvPr/>
            </p:nvGrpSpPr>
            <p:grpSpPr>
              <a:xfrm flipH="1">
                <a:off x="2824566" y="5558618"/>
                <a:ext cx="362700" cy="329770"/>
                <a:chOff x="5827769" y="3261698"/>
                <a:chExt cx="529876" cy="393520"/>
              </a:xfrm>
            </p:grpSpPr>
            <p:sp>
              <p:nvSpPr>
                <p:cNvPr id="2272" name="Google Shape;2272;p9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273" name="Google Shape;2273;p9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274" name="Google Shape;2274;p9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C27ABC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275" name="Google Shape;2275;p9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C27ABC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</p:grpSp>
        <p:sp>
          <p:nvSpPr>
            <p:cNvPr id="2276" name="Google Shape;2276;p9"/>
            <p:cNvSpPr/>
            <p:nvPr/>
          </p:nvSpPr>
          <p:spPr>
            <a:xfrm>
              <a:off x="291113" y="1109101"/>
              <a:ext cx="4190436" cy="4106462"/>
            </a:xfrm>
            <a:custGeom>
              <a:rect b="b" l="l" r="r" t="t"/>
              <a:pathLst>
                <a:path extrusionOk="0" h="1860232" w="1860349">
                  <a:moveTo>
                    <a:pt x="929846" y="1860066"/>
                  </a:moveTo>
                  <a:cubicBezTo>
                    <a:pt x="417024" y="1860066"/>
                    <a:pt x="-271" y="1442830"/>
                    <a:pt x="-271" y="929950"/>
                  </a:cubicBezTo>
                  <a:cubicBezTo>
                    <a:pt x="-271" y="417070"/>
                    <a:pt x="417024" y="-167"/>
                    <a:pt x="929846" y="-167"/>
                  </a:cubicBezTo>
                  <a:cubicBezTo>
                    <a:pt x="1442667" y="-167"/>
                    <a:pt x="1860078" y="417070"/>
                    <a:pt x="1860078" y="929950"/>
                  </a:cubicBezTo>
                  <a:cubicBezTo>
                    <a:pt x="1860078" y="1442830"/>
                    <a:pt x="1442725" y="1860066"/>
                    <a:pt x="929846" y="1860066"/>
                  </a:cubicBezTo>
                  <a:close/>
                  <a:moveTo>
                    <a:pt x="929846" y="17340"/>
                  </a:moveTo>
                  <a:cubicBezTo>
                    <a:pt x="426652" y="17340"/>
                    <a:pt x="17236" y="426757"/>
                    <a:pt x="17236" y="929950"/>
                  </a:cubicBezTo>
                  <a:cubicBezTo>
                    <a:pt x="17236" y="1433143"/>
                    <a:pt x="426652" y="1842560"/>
                    <a:pt x="929846" y="1842560"/>
                  </a:cubicBezTo>
                  <a:cubicBezTo>
                    <a:pt x="1433038" y="1842560"/>
                    <a:pt x="1842572" y="1433201"/>
                    <a:pt x="1842572" y="929950"/>
                  </a:cubicBezTo>
                  <a:cubicBezTo>
                    <a:pt x="1842572" y="426698"/>
                    <a:pt x="1433097" y="17340"/>
                    <a:pt x="929846" y="17340"/>
                  </a:cubicBezTo>
                  <a:close/>
                </a:path>
              </a:pathLst>
            </a:custGeom>
            <a:solidFill>
              <a:srgbClr val="022B39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2277" name="Google Shape;2277;p9"/>
            <p:cNvGrpSpPr/>
            <p:nvPr/>
          </p:nvGrpSpPr>
          <p:grpSpPr>
            <a:xfrm>
              <a:off x="1109157" y="2941998"/>
              <a:ext cx="2538755" cy="4058167"/>
              <a:chOff x="4244107" y="3277890"/>
              <a:chExt cx="1196679" cy="1912876"/>
            </a:xfrm>
          </p:grpSpPr>
          <p:sp>
            <p:nvSpPr>
              <p:cNvPr id="2278" name="Google Shape;2278;p9"/>
              <p:cNvSpPr/>
              <p:nvPr/>
            </p:nvSpPr>
            <p:spPr>
              <a:xfrm>
                <a:off x="4707521" y="3277890"/>
                <a:ext cx="262704" cy="262318"/>
              </a:xfrm>
              <a:custGeom>
                <a:rect b="b" l="l" r="r" t="t"/>
                <a:pathLst>
                  <a:path extrusionOk="0" h="647700" w="648652">
                    <a:moveTo>
                      <a:pt x="323850" y="438150"/>
                    </a:moveTo>
                    <a:cubicBezTo>
                      <a:pt x="260985" y="438150"/>
                      <a:pt x="209550" y="386715"/>
                      <a:pt x="209550" y="323850"/>
                    </a:cubicBezTo>
                    <a:cubicBezTo>
                      <a:pt x="209550" y="260985"/>
                      <a:pt x="260985" y="209550"/>
                      <a:pt x="323850" y="209550"/>
                    </a:cubicBezTo>
                    <a:cubicBezTo>
                      <a:pt x="386715" y="209550"/>
                      <a:pt x="438150" y="260985"/>
                      <a:pt x="438150" y="323850"/>
                    </a:cubicBezTo>
                    <a:cubicBezTo>
                      <a:pt x="438150" y="386715"/>
                      <a:pt x="386715" y="438150"/>
                      <a:pt x="323850" y="438150"/>
                    </a:cubicBezTo>
                    <a:close/>
                    <a:moveTo>
                      <a:pt x="581025" y="252413"/>
                    </a:moveTo>
                    <a:cubicBezTo>
                      <a:pt x="575310" y="231458"/>
                      <a:pt x="566738" y="211455"/>
                      <a:pt x="556260" y="193358"/>
                    </a:cubicBezTo>
                    <a:lnTo>
                      <a:pt x="580073" y="121920"/>
                    </a:lnTo>
                    <a:lnTo>
                      <a:pt x="525780" y="67628"/>
                    </a:lnTo>
                    <a:lnTo>
                      <a:pt x="454343" y="91440"/>
                    </a:lnTo>
                    <a:cubicBezTo>
                      <a:pt x="435293" y="80963"/>
                      <a:pt x="415290" y="72390"/>
                      <a:pt x="394335" y="66675"/>
                    </a:cubicBezTo>
                    <a:lnTo>
                      <a:pt x="361950" y="0"/>
                    </a:lnTo>
                    <a:lnTo>
                      <a:pt x="285750" y="0"/>
                    </a:lnTo>
                    <a:lnTo>
                      <a:pt x="252413" y="66675"/>
                    </a:lnTo>
                    <a:cubicBezTo>
                      <a:pt x="231458" y="72390"/>
                      <a:pt x="211455" y="80963"/>
                      <a:pt x="193358" y="91440"/>
                    </a:cubicBezTo>
                    <a:lnTo>
                      <a:pt x="121920" y="67628"/>
                    </a:lnTo>
                    <a:lnTo>
                      <a:pt x="67628" y="121920"/>
                    </a:lnTo>
                    <a:lnTo>
                      <a:pt x="91440" y="193358"/>
                    </a:lnTo>
                    <a:cubicBezTo>
                      <a:pt x="80963" y="212408"/>
                      <a:pt x="72390" y="232410"/>
                      <a:pt x="66675" y="253365"/>
                    </a:cubicBezTo>
                    <a:lnTo>
                      <a:pt x="0" y="285750"/>
                    </a:lnTo>
                    <a:lnTo>
                      <a:pt x="0" y="361950"/>
                    </a:lnTo>
                    <a:lnTo>
                      <a:pt x="66675" y="395288"/>
                    </a:lnTo>
                    <a:cubicBezTo>
                      <a:pt x="72390" y="416243"/>
                      <a:pt x="80963" y="436245"/>
                      <a:pt x="91440" y="454343"/>
                    </a:cubicBezTo>
                    <a:lnTo>
                      <a:pt x="67628" y="525780"/>
                    </a:lnTo>
                    <a:lnTo>
                      <a:pt x="121920" y="580073"/>
                    </a:lnTo>
                    <a:lnTo>
                      <a:pt x="193358" y="556260"/>
                    </a:lnTo>
                    <a:cubicBezTo>
                      <a:pt x="212408" y="566738"/>
                      <a:pt x="232410" y="575310"/>
                      <a:pt x="253365" y="581025"/>
                    </a:cubicBezTo>
                    <a:lnTo>
                      <a:pt x="286703" y="647700"/>
                    </a:lnTo>
                    <a:lnTo>
                      <a:pt x="362903" y="647700"/>
                    </a:lnTo>
                    <a:lnTo>
                      <a:pt x="396240" y="581025"/>
                    </a:lnTo>
                    <a:cubicBezTo>
                      <a:pt x="417195" y="575310"/>
                      <a:pt x="437198" y="566738"/>
                      <a:pt x="455295" y="556260"/>
                    </a:cubicBezTo>
                    <a:lnTo>
                      <a:pt x="526733" y="580073"/>
                    </a:lnTo>
                    <a:lnTo>
                      <a:pt x="581025" y="525780"/>
                    </a:lnTo>
                    <a:lnTo>
                      <a:pt x="557213" y="454343"/>
                    </a:lnTo>
                    <a:cubicBezTo>
                      <a:pt x="567690" y="435293"/>
                      <a:pt x="576263" y="415290"/>
                      <a:pt x="581978" y="394335"/>
                    </a:cubicBezTo>
                    <a:lnTo>
                      <a:pt x="648653" y="360998"/>
                    </a:lnTo>
                    <a:lnTo>
                      <a:pt x="648653" y="284798"/>
                    </a:lnTo>
                    <a:lnTo>
                      <a:pt x="581025" y="252413"/>
                    </a:lnTo>
                    <a:close/>
                  </a:path>
                </a:pathLst>
              </a:custGeom>
              <a:solidFill>
                <a:srgbClr val="59595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grpSp>
            <p:nvGrpSpPr>
              <p:cNvPr id="2279" name="Google Shape;2279;p9"/>
              <p:cNvGrpSpPr/>
              <p:nvPr/>
            </p:nvGrpSpPr>
            <p:grpSpPr>
              <a:xfrm>
                <a:off x="4244107" y="3389095"/>
                <a:ext cx="1196679" cy="1801671"/>
                <a:chOff x="9628189" y="3549300"/>
                <a:chExt cx="1196679" cy="1801671"/>
              </a:xfrm>
            </p:grpSpPr>
            <p:sp>
              <p:nvSpPr>
                <p:cNvPr id="2280" name="Google Shape;2280;p9"/>
                <p:cNvSpPr/>
                <p:nvPr/>
              </p:nvSpPr>
              <p:spPr>
                <a:xfrm rot="-4364553">
                  <a:off x="9023276" y="4398956"/>
                  <a:ext cx="1861672" cy="102359"/>
                </a:xfrm>
                <a:custGeom>
                  <a:rect b="b" l="l" r="r" t="t"/>
                  <a:pathLst>
                    <a:path extrusionOk="0" h="46683" w="2103979">
                      <a:moveTo>
                        <a:pt x="-271" y="-167"/>
                      </a:moveTo>
                      <a:lnTo>
                        <a:pt x="2103709" y="-167"/>
                      </a:lnTo>
                      <a:lnTo>
                        <a:pt x="2103709" y="46517"/>
                      </a:lnTo>
                      <a:lnTo>
                        <a:pt x="-271" y="46517"/>
                      </a:lnTo>
                      <a:close/>
                    </a:path>
                  </a:pathLst>
                </a:custGeom>
                <a:solidFill>
                  <a:srgbClr val="99999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498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281" name="Google Shape;2281;p9"/>
                <p:cNvSpPr/>
                <p:nvPr/>
              </p:nvSpPr>
              <p:spPr>
                <a:xfrm rot="-803187">
                  <a:off x="10447779" y="3519339"/>
                  <a:ext cx="102332" cy="1861672"/>
                </a:xfrm>
                <a:custGeom>
                  <a:rect b="b" l="l" r="r" t="t"/>
                  <a:pathLst>
                    <a:path extrusionOk="0" h="2103979" w="46683">
                      <a:moveTo>
                        <a:pt x="-271" y="-167"/>
                      </a:moveTo>
                      <a:lnTo>
                        <a:pt x="46413" y="-167"/>
                      </a:lnTo>
                      <a:lnTo>
                        <a:pt x="46413" y="2103813"/>
                      </a:lnTo>
                      <a:lnTo>
                        <a:pt x="-271" y="2103813"/>
                      </a:lnTo>
                      <a:close/>
                    </a:path>
                  </a:pathLst>
                </a:custGeom>
                <a:solidFill>
                  <a:srgbClr val="99999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498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sp>
            <p:nvSpPr>
              <p:cNvPr id="2282" name="Google Shape;2282;p9"/>
              <p:cNvSpPr/>
              <p:nvPr/>
            </p:nvSpPr>
            <p:spPr>
              <a:xfrm>
                <a:off x="4775718" y="3345895"/>
                <a:ext cx="126300" cy="126300"/>
              </a:xfrm>
              <a:prstGeom prst="ellipse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498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400"/>
                  <a:buFont typeface="Arial"/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2283" name="Google Shape;2283;p9"/>
          <p:cNvGrpSpPr/>
          <p:nvPr/>
        </p:nvGrpSpPr>
        <p:grpSpPr>
          <a:xfrm flipH="1">
            <a:off x="780457" y="2912876"/>
            <a:ext cx="3757542" cy="3945128"/>
            <a:chOff x="1" y="-2009238"/>
            <a:chExt cx="9091561" cy="9545435"/>
          </a:xfrm>
        </p:grpSpPr>
        <p:sp>
          <p:nvSpPr>
            <p:cNvPr id="2284" name="Google Shape;2284;p9"/>
            <p:cNvSpPr/>
            <p:nvPr/>
          </p:nvSpPr>
          <p:spPr>
            <a:xfrm>
              <a:off x="1" y="3427599"/>
              <a:ext cx="9091561" cy="4108597"/>
            </a:xfrm>
            <a:custGeom>
              <a:rect b="b" l="l" r="r" t="t"/>
              <a:pathLst>
                <a:path extrusionOk="0" h="1856993" w="4109180">
                  <a:moveTo>
                    <a:pt x="690" y="1857041"/>
                  </a:moveTo>
                  <a:cubicBezTo>
                    <a:pt x="115342" y="1698945"/>
                    <a:pt x="215479" y="1530809"/>
                    <a:pt x="299870" y="1354692"/>
                  </a:cubicBezTo>
                  <a:cubicBezTo>
                    <a:pt x="552188" y="827865"/>
                    <a:pt x="612576" y="334279"/>
                    <a:pt x="621625" y="47"/>
                  </a:cubicBezTo>
                  <a:lnTo>
                    <a:pt x="3494746" y="47"/>
                  </a:lnTo>
                  <a:cubicBezTo>
                    <a:pt x="3501699" y="327326"/>
                    <a:pt x="3557897" y="815291"/>
                    <a:pt x="3805070" y="1337738"/>
                  </a:cubicBezTo>
                  <a:cubicBezTo>
                    <a:pt x="3890424" y="1518103"/>
                    <a:pt x="3992465" y="1690077"/>
                    <a:pt x="4109870" y="185142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285" name="Google Shape;2285;p9"/>
            <p:cNvSpPr/>
            <p:nvPr/>
          </p:nvSpPr>
          <p:spPr>
            <a:xfrm>
              <a:off x="898955" y="3427599"/>
              <a:ext cx="7263175" cy="4108597"/>
            </a:xfrm>
            <a:custGeom>
              <a:rect b="b" l="l" r="r" t="t"/>
              <a:pathLst>
                <a:path extrusionOk="0" h="1856993" w="3282791">
                  <a:moveTo>
                    <a:pt x="690" y="1857041"/>
                  </a:moveTo>
                  <a:cubicBezTo>
                    <a:pt x="93616" y="1696230"/>
                    <a:pt x="173531" y="1528247"/>
                    <a:pt x="239673" y="1354692"/>
                  </a:cubicBezTo>
                  <a:cubicBezTo>
                    <a:pt x="441317" y="827865"/>
                    <a:pt x="489513" y="334279"/>
                    <a:pt x="496848" y="47"/>
                  </a:cubicBezTo>
                  <a:lnTo>
                    <a:pt x="2792372" y="47"/>
                  </a:lnTo>
                  <a:cubicBezTo>
                    <a:pt x="2797897" y="327326"/>
                    <a:pt x="2842760" y="815291"/>
                    <a:pt x="3040022" y="1337738"/>
                  </a:cubicBezTo>
                  <a:cubicBezTo>
                    <a:pt x="3106878" y="1515379"/>
                    <a:pt x="3188317" y="1687191"/>
                    <a:pt x="3283481" y="185142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286" name="Google Shape;2286;p9"/>
            <p:cNvSpPr/>
            <p:nvPr/>
          </p:nvSpPr>
          <p:spPr>
            <a:xfrm>
              <a:off x="1709235" y="3427599"/>
              <a:ext cx="5630777" cy="4108597"/>
            </a:xfrm>
            <a:custGeom>
              <a:rect b="b" l="l" r="r" t="t"/>
              <a:pathLst>
                <a:path extrusionOk="0" h="1856993" w="2544984">
                  <a:moveTo>
                    <a:pt x="690" y="1857041"/>
                  </a:moveTo>
                  <a:cubicBezTo>
                    <a:pt x="73547" y="1693897"/>
                    <a:pt x="135440" y="1526075"/>
                    <a:pt x="185951" y="1354692"/>
                  </a:cubicBezTo>
                  <a:cubicBezTo>
                    <a:pt x="342256" y="827865"/>
                    <a:pt x="379594" y="334279"/>
                    <a:pt x="385214" y="47"/>
                  </a:cubicBezTo>
                  <a:lnTo>
                    <a:pt x="2164675" y="47"/>
                  </a:lnTo>
                  <a:cubicBezTo>
                    <a:pt x="2168961" y="327326"/>
                    <a:pt x="2203823" y="815291"/>
                    <a:pt x="2356889" y="1337738"/>
                  </a:cubicBezTo>
                  <a:cubicBezTo>
                    <a:pt x="2407876" y="1513122"/>
                    <a:pt x="2470961" y="1684762"/>
                    <a:pt x="2545675" y="185142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287" name="Google Shape;2287;p9"/>
            <p:cNvSpPr/>
            <p:nvPr/>
          </p:nvSpPr>
          <p:spPr>
            <a:xfrm>
              <a:off x="2607136" y="3427599"/>
              <a:ext cx="3834001" cy="4108597"/>
            </a:xfrm>
            <a:custGeom>
              <a:rect b="b" l="l" r="r" t="t"/>
              <a:pathLst>
                <a:path extrusionOk="0" h="1856993" w="1732882">
                  <a:moveTo>
                    <a:pt x="690" y="1857041"/>
                  </a:moveTo>
                  <a:cubicBezTo>
                    <a:pt x="43457" y="1717023"/>
                    <a:pt x="87367" y="1550050"/>
                    <a:pt x="126801" y="1354692"/>
                  </a:cubicBezTo>
                  <a:cubicBezTo>
                    <a:pt x="233290" y="827865"/>
                    <a:pt x="258722" y="334279"/>
                    <a:pt x="262532" y="47"/>
                  </a:cubicBezTo>
                  <a:lnTo>
                    <a:pt x="1474112" y="47"/>
                  </a:lnTo>
                  <a:cubicBezTo>
                    <a:pt x="1477065" y="327326"/>
                    <a:pt x="1500782" y="815291"/>
                    <a:pt x="1604985" y="1337738"/>
                  </a:cubicBezTo>
                  <a:cubicBezTo>
                    <a:pt x="1639190" y="1511016"/>
                    <a:pt x="1682100" y="1682466"/>
                    <a:pt x="1733573" y="185142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288" name="Google Shape;2288;p9"/>
            <p:cNvSpPr/>
            <p:nvPr/>
          </p:nvSpPr>
          <p:spPr>
            <a:xfrm>
              <a:off x="3544423" y="3427599"/>
              <a:ext cx="1997399" cy="4108597"/>
            </a:xfrm>
            <a:custGeom>
              <a:rect b="b" l="l" r="r" t="t"/>
              <a:pathLst>
                <a:path extrusionOk="0" h="1856993" w="902779">
                  <a:moveTo>
                    <a:pt x="690" y="1857041"/>
                  </a:moveTo>
                  <a:cubicBezTo>
                    <a:pt x="22978" y="1717023"/>
                    <a:pt x="45838" y="1550050"/>
                    <a:pt x="66412" y="1354692"/>
                  </a:cubicBezTo>
                  <a:cubicBezTo>
                    <a:pt x="121848" y="827865"/>
                    <a:pt x="135088" y="334279"/>
                    <a:pt x="137088" y="47"/>
                  </a:cubicBezTo>
                  <a:lnTo>
                    <a:pt x="768595" y="47"/>
                  </a:lnTo>
                  <a:cubicBezTo>
                    <a:pt x="770119" y="327326"/>
                    <a:pt x="782502" y="815291"/>
                    <a:pt x="836794" y="1337738"/>
                  </a:cubicBezTo>
                  <a:cubicBezTo>
                    <a:pt x="857654" y="1538810"/>
                    <a:pt x="881085" y="1709213"/>
                    <a:pt x="903469" y="185142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289" name="Google Shape;2289;p9"/>
            <p:cNvSpPr/>
            <p:nvPr/>
          </p:nvSpPr>
          <p:spPr>
            <a:xfrm>
              <a:off x="4374290" y="3427390"/>
              <a:ext cx="337395" cy="4101013"/>
            </a:xfrm>
            <a:custGeom>
              <a:rect b="b" l="l" r="r" t="t"/>
              <a:pathLst>
                <a:path extrusionOk="0" h="1853565" w="152495">
                  <a:moveTo>
                    <a:pt x="0" y="0"/>
                  </a:moveTo>
                  <a:lnTo>
                    <a:pt x="152495" y="0"/>
                  </a:lnTo>
                  <a:lnTo>
                    <a:pt x="152495" y="1853565"/>
                  </a:lnTo>
                  <a:lnTo>
                    <a:pt x="0" y="1853565"/>
                  </a:lnTo>
                  <a:close/>
                </a:path>
              </a:pathLst>
            </a:custGeom>
            <a:solidFill>
              <a:srgbClr val="F3F5F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290" name="Google Shape;2290;p9"/>
            <p:cNvSpPr/>
            <p:nvPr/>
          </p:nvSpPr>
          <p:spPr>
            <a:xfrm>
              <a:off x="4540780" y="-2007538"/>
              <a:ext cx="1168977" cy="516028"/>
            </a:xfrm>
            <a:custGeom>
              <a:rect b="b" l="l" r="r" t="t"/>
              <a:pathLst>
                <a:path extrusionOk="0" h="233233" w="528351">
                  <a:moveTo>
                    <a:pt x="157376" y="173083"/>
                  </a:moveTo>
                  <a:cubicBezTo>
                    <a:pt x="147280" y="188418"/>
                    <a:pt x="122229" y="209849"/>
                    <a:pt x="137374" y="220708"/>
                  </a:cubicBezTo>
                  <a:cubicBezTo>
                    <a:pt x="153357" y="229864"/>
                    <a:pt x="171664" y="234136"/>
                    <a:pt x="190047" y="232995"/>
                  </a:cubicBezTo>
                  <a:cubicBezTo>
                    <a:pt x="314167" y="234581"/>
                    <a:pt x="434639" y="191016"/>
                    <a:pt x="529042" y="110408"/>
                  </a:cubicBezTo>
                  <a:lnTo>
                    <a:pt x="335494" y="122314"/>
                  </a:lnTo>
                  <a:lnTo>
                    <a:pt x="433125" y="18206"/>
                  </a:lnTo>
                  <a:lnTo>
                    <a:pt x="234338" y="73070"/>
                  </a:lnTo>
                  <a:cubicBezTo>
                    <a:pt x="213383" y="78880"/>
                    <a:pt x="184713" y="81357"/>
                    <a:pt x="175855" y="61450"/>
                  </a:cubicBezTo>
                  <a:cubicBezTo>
                    <a:pt x="166330" y="39923"/>
                    <a:pt x="191666" y="20016"/>
                    <a:pt x="212907" y="9919"/>
                  </a:cubicBezTo>
                  <a:cubicBezTo>
                    <a:pt x="143575" y="-5261"/>
                    <a:pt x="71546" y="-2904"/>
                    <a:pt x="3357" y="16777"/>
                  </a:cubicBezTo>
                  <a:cubicBezTo>
                    <a:pt x="-3120" y="91072"/>
                    <a:pt x="7072" y="158986"/>
                    <a:pt x="690" y="233281"/>
                  </a:cubicBezTo>
                  <a:cubicBezTo>
                    <a:pt x="1166" y="229375"/>
                    <a:pt x="114895" y="190513"/>
                    <a:pt x="157376" y="17308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291" name="Google Shape;2291;p9"/>
            <p:cNvSpPr/>
            <p:nvPr/>
          </p:nvSpPr>
          <p:spPr>
            <a:xfrm rot="10800000">
              <a:off x="4524018" y="-2009238"/>
              <a:ext cx="49945" cy="1058128"/>
            </a:xfrm>
            <a:custGeom>
              <a:rect b="b" l="l" r="r" t="t"/>
              <a:pathLst>
                <a:path extrusionOk="0" h="478250" w="22574">
                  <a:moveTo>
                    <a:pt x="690" y="47"/>
                  </a:moveTo>
                  <a:lnTo>
                    <a:pt x="23264" y="47"/>
                  </a:lnTo>
                  <a:lnTo>
                    <a:pt x="23264" y="478297"/>
                  </a:lnTo>
                  <a:lnTo>
                    <a:pt x="690" y="478297"/>
                  </a:lnTo>
                  <a:close/>
                </a:path>
              </a:pathLst>
            </a:custGeom>
            <a:solidFill>
              <a:srgbClr val="505051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292" name="Google Shape;2292;p9"/>
            <p:cNvSpPr/>
            <p:nvPr/>
          </p:nvSpPr>
          <p:spPr>
            <a:xfrm>
              <a:off x="227268" y="-654758"/>
              <a:ext cx="8635938" cy="4196055"/>
            </a:xfrm>
            <a:custGeom>
              <a:rect b="b" l="l" r="r" t="t"/>
              <a:pathLst>
                <a:path extrusionOk="0" h="1896522" w="3903249">
                  <a:moveTo>
                    <a:pt x="1956458" y="47"/>
                  </a:moveTo>
                  <a:cubicBezTo>
                    <a:pt x="1732240" y="429943"/>
                    <a:pt x="1437470" y="819168"/>
                    <a:pt x="1084445" y="1151524"/>
                  </a:cubicBezTo>
                  <a:cubicBezTo>
                    <a:pt x="763195" y="1453562"/>
                    <a:pt x="397740" y="1704803"/>
                    <a:pt x="690" y="1896570"/>
                  </a:cubicBezTo>
                  <a:lnTo>
                    <a:pt x="3903940" y="1896570"/>
                  </a:lnTo>
                  <a:cubicBezTo>
                    <a:pt x="3473515" y="1697821"/>
                    <a:pt x="3080970" y="1425663"/>
                    <a:pt x="2743890" y="1092279"/>
                  </a:cubicBezTo>
                  <a:cubicBezTo>
                    <a:pt x="2422774" y="774291"/>
                    <a:pt x="2156674" y="405195"/>
                    <a:pt x="1956458" y="47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293" name="Google Shape;2293;p9"/>
            <p:cNvSpPr/>
            <p:nvPr/>
          </p:nvSpPr>
          <p:spPr>
            <a:xfrm>
              <a:off x="826076" y="-654758"/>
              <a:ext cx="7436825" cy="4196055"/>
            </a:xfrm>
            <a:custGeom>
              <a:rect b="b" l="l" r="r" t="t"/>
              <a:pathLst>
                <a:path extrusionOk="0" h="1896522" w="3361277">
                  <a:moveTo>
                    <a:pt x="1685091" y="47"/>
                  </a:moveTo>
                  <a:cubicBezTo>
                    <a:pt x="1549741" y="301322"/>
                    <a:pt x="1317045" y="733472"/>
                    <a:pt x="934140" y="1151524"/>
                  </a:cubicBezTo>
                  <a:cubicBezTo>
                    <a:pt x="664697" y="1448047"/>
                    <a:pt x="349562" y="1699564"/>
                    <a:pt x="690" y="1896570"/>
                  </a:cubicBezTo>
                  <a:lnTo>
                    <a:pt x="3361968" y="1896570"/>
                  </a:lnTo>
                  <a:cubicBezTo>
                    <a:pt x="3108222" y="1760553"/>
                    <a:pt x="2731889" y="1516236"/>
                    <a:pt x="2362986" y="1092279"/>
                  </a:cubicBezTo>
                  <a:cubicBezTo>
                    <a:pt x="2014656" y="691657"/>
                    <a:pt x="1805773" y="283606"/>
                    <a:pt x="1685091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294" name="Google Shape;2294;p9"/>
            <p:cNvSpPr/>
            <p:nvPr/>
          </p:nvSpPr>
          <p:spPr>
            <a:xfrm>
              <a:off x="1584754" y="-654758"/>
              <a:ext cx="5919493" cy="4196055"/>
            </a:xfrm>
            <a:custGeom>
              <a:rect b="b" l="l" r="r" t="t"/>
              <a:pathLst>
                <a:path extrusionOk="0" h="1896522" w="2675477">
                  <a:moveTo>
                    <a:pt x="1341429" y="47"/>
                  </a:moveTo>
                  <a:cubicBezTo>
                    <a:pt x="1233606" y="301322"/>
                    <a:pt x="1048440" y="733472"/>
                    <a:pt x="743640" y="1151524"/>
                  </a:cubicBezTo>
                  <a:cubicBezTo>
                    <a:pt x="471130" y="1525476"/>
                    <a:pt x="199191" y="1756743"/>
                    <a:pt x="690" y="1896570"/>
                  </a:cubicBezTo>
                  <a:lnTo>
                    <a:pt x="2676168" y="1896570"/>
                  </a:lnTo>
                  <a:cubicBezTo>
                    <a:pt x="2474237" y="1760553"/>
                    <a:pt x="2174676" y="1516236"/>
                    <a:pt x="1881020" y="1092279"/>
                  </a:cubicBezTo>
                  <a:cubicBezTo>
                    <a:pt x="1603652" y="691657"/>
                    <a:pt x="1437346" y="283606"/>
                    <a:pt x="1341429" y="47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295" name="Google Shape;2295;p9"/>
            <p:cNvSpPr/>
            <p:nvPr/>
          </p:nvSpPr>
          <p:spPr>
            <a:xfrm>
              <a:off x="2698756" y="-654758"/>
              <a:ext cx="3690277" cy="4196055"/>
            </a:xfrm>
            <a:custGeom>
              <a:rect b="b" l="l" r="r" t="t"/>
              <a:pathLst>
                <a:path extrusionOk="0" h="1896522" w="1667922">
                  <a:moveTo>
                    <a:pt x="836413" y="47"/>
                  </a:moveTo>
                  <a:cubicBezTo>
                    <a:pt x="769262" y="301322"/>
                    <a:pt x="653819" y="733472"/>
                    <a:pt x="463795" y="1151524"/>
                  </a:cubicBezTo>
                  <a:cubicBezTo>
                    <a:pt x="293869" y="1525476"/>
                    <a:pt x="124324" y="1756743"/>
                    <a:pt x="690" y="1896570"/>
                  </a:cubicBezTo>
                  <a:lnTo>
                    <a:pt x="1668613" y="1896570"/>
                  </a:lnTo>
                  <a:cubicBezTo>
                    <a:pt x="1542692" y="1760553"/>
                    <a:pt x="1356002" y="1516236"/>
                    <a:pt x="1173313" y="1092279"/>
                  </a:cubicBezTo>
                  <a:cubicBezTo>
                    <a:pt x="999577" y="691657"/>
                    <a:pt x="896326" y="283606"/>
                    <a:pt x="836413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296" name="Google Shape;2296;p9"/>
            <p:cNvSpPr/>
            <p:nvPr/>
          </p:nvSpPr>
          <p:spPr>
            <a:xfrm>
              <a:off x="3822238" y="-654758"/>
              <a:ext cx="1442519" cy="4196055"/>
            </a:xfrm>
            <a:custGeom>
              <a:rect b="b" l="l" r="r" t="t"/>
              <a:pathLst>
                <a:path extrusionOk="0" h="1896522" w="651986">
                  <a:moveTo>
                    <a:pt x="327302" y="47"/>
                  </a:moveTo>
                  <a:cubicBezTo>
                    <a:pt x="301013" y="301322"/>
                    <a:pt x="255865" y="733472"/>
                    <a:pt x="181665" y="1151524"/>
                  </a:cubicBezTo>
                  <a:cubicBezTo>
                    <a:pt x="114990" y="1525476"/>
                    <a:pt x="48982" y="1756743"/>
                    <a:pt x="690" y="1896570"/>
                  </a:cubicBezTo>
                  <a:lnTo>
                    <a:pt x="652676" y="1896570"/>
                  </a:lnTo>
                  <a:cubicBezTo>
                    <a:pt x="603432" y="1760553"/>
                    <a:pt x="530471" y="1516236"/>
                    <a:pt x="458938" y="1092279"/>
                  </a:cubicBezTo>
                  <a:cubicBezTo>
                    <a:pt x="391215" y="691657"/>
                    <a:pt x="350638" y="283606"/>
                    <a:pt x="327302" y="47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297" name="Google Shape;2297;p9"/>
            <p:cNvSpPr/>
            <p:nvPr/>
          </p:nvSpPr>
          <p:spPr>
            <a:xfrm>
              <a:off x="6387035" y="3534599"/>
              <a:ext cx="1114607" cy="373300"/>
            </a:xfrm>
            <a:custGeom>
              <a:rect b="b" l="l" r="r" t="t"/>
              <a:pathLst>
                <a:path extrusionOk="0" h="168723" w="503777">
                  <a:moveTo>
                    <a:pt x="504467" y="47"/>
                  </a:moveTo>
                  <a:cubicBezTo>
                    <a:pt x="502753" y="4142"/>
                    <a:pt x="500848" y="8143"/>
                    <a:pt x="498943" y="12143"/>
                  </a:cubicBezTo>
                  <a:cubicBezTo>
                    <a:pt x="456109" y="101993"/>
                    <a:pt x="368136" y="161753"/>
                    <a:pt x="268819" y="168449"/>
                  </a:cubicBezTo>
                  <a:cubicBezTo>
                    <a:pt x="152995" y="174021"/>
                    <a:pt x="45963" y="106803"/>
                    <a:pt x="690" y="47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298" name="Google Shape;2298;p9"/>
            <p:cNvSpPr/>
            <p:nvPr/>
          </p:nvSpPr>
          <p:spPr>
            <a:xfrm>
              <a:off x="7501036" y="3534599"/>
              <a:ext cx="758666" cy="392055"/>
            </a:xfrm>
            <a:custGeom>
              <a:rect b="b" l="l" r="r" t="t"/>
              <a:pathLst>
                <a:path extrusionOk="0" h="177200" w="342900">
                  <a:moveTo>
                    <a:pt x="343590" y="47"/>
                  </a:moveTo>
                  <a:lnTo>
                    <a:pt x="343590" y="26812"/>
                  </a:lnTo>
                  <a:cubicBezTo>
                    <a:pt x="328636" y="109298"/>
                    <a:pt x="262246" y="171973"/>
                    <a:pt x="184427" y="176926"/>
                  </a:cubicBezTo>
                  <a:cubicBezTo>
                    <a:pt x="90987" y="182927"/>
                    <a:pt x="5548" y="104060"/>
                    <a:pt x="690" y="47"/>
                  </a:cubicBezTo>
                  <a:close/>
                </a:path>
              </a:pathLst>
            </a:custGeom>
            <a:solidFill>
              <a:srgbClr val="FFFBF9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299" name="Google Shape;2299;p9"/>
            <p:cNvSpPr/>
            <p:nvPr/>
          </p:nvSpPr>
          <p:spPr>
            <a:xfrm>
              <a:off x="827342" y="3534599"/>
              <a:ext cx="758666" cy="383380"/>
            </a:xfrm>
            <a:custGeom>
              <a:rect b="b" l="l" r="r" t="t"/>
              <a:pathLst>
                <a:path extrusionOk="0" h="173279" w="342900">
                  <a:moveTo>
                    <a:pt x="343590" y="47"/>
                  </a:moveTo>
                  <a:cubicBezTo>
                    <a:pt x="320825" y="126539"/>
                    <a:pt x="262818" y="168353"/>
                    <a:pt x="172140" y="173116"/>
                  </a:cubicBezTo>
                  <a:cubicBezTo>
                    <a:pt x="70032" y="178450"/>
                    <a:pt x="6214" y="81200"/>
                    <a:pt x="690" y="47"/>
                  </a:cubicBezTo>
                  <a:close/>
                </a:path>
              </a:pathLst>
            </a:custGeom>
            <a:solidFill>
              <a:srgbClr val="FFFBF9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300" name="Google Shape;2300;p9"/>
            <p:cNvSpPr/>
            <p:nvPr/>
          </p:nvSpPr>
          <p:spPr>
            <a:xfrm>
              <a:off x="227962" y="3534599"/>
              <a:ext cx="599705" cy="391989"/>
            </a:xfrm>
            <a:custGeom>
              <a:rect b="b" l="l" r="r" t="t"/>
              <a:pathLst>
                <a:path extrusionOk="0" h="177170" w="271053">
                  <a:moveTo>
                    <a:pt x="271744" y="47"/>
                  </a:moveTo>
                  <a:cubicBezTo>
                    <a:pt x="270791" y="6905"/>
                    <a:pt x="269934" y="13477"/>
                    <a:pt x="268886" y="19859"/>
                  </a:cubicBezTo>
                  <a:cubicBezTo>
                    <a:pt x="252598" y="129682"/>
                    <a:pt x="229357" y="176354"/>
                    <a:pt x="124963" y="177212"/>
                  </a:cubicBezTo>
                  <a:cubicBezTo>
                    <a:pt x="27618" y="178069"/>
                    <a:pt x="-3529" y="83009"/>
                    <a:pt x="1138" y="47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301" name="Google Shape;2301;p9"/>
            <p:cNvSpPr/>
            <p:nvPr/>
          </p:nvSpPr>
          <p:spPr>
            <a:xfrm>
              <a:off x="1583701" y="3534599"/>
              <a:ext cx="1115660" cy="382043"/>
            </a:xfrm>
            <a:custGeom>
              <a:rect b="b" l="l" r="r" t="t"/>
              <a:pathLst>
                <a:path extrusionOk="0" h="172675" w="504253">
                  <a:moveTo>
                    <a:pt x="504944" y="47"/>
                  </a:moveTo>
                  <a:cubicBezTo>
                    <a:pt x="504944" y="1094"/>
                    <a:pt x="504086" y="2237"/>
                    <a:pt x="503610" y="3285"/>
                  </a:cubicBezTo>
                  <a:cubicBezTo>
                    <a:pt x="463167" y="102688"/>
                    <a:pt x="368069" y="169020"/>
                    <a:pt x="260818" y="172640"/>
                  </a:cubicBezTo>
                  <a:cubicBezTo>
                    <a:pt x="149299" y="175373"/>
                    <a:pt x="47391" y="109813"/>
                    <a:pt x="3643" y="7190"/>
                  </a:cubicBezTo>
                  <a:cubicBezTo>
                    <a:pt x="2595" y="4809"/>
                    <a:pt x="1642" y="2428"/>
                    <a:pt x="690" y="47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302" name="Google Shape;2302;p9"/>
            <p:cNvSpPr/>
            <p:nvPr/>
          </p:nvSpPr>
          <p:spPr>
            <a:xfrm>
              <a:off x="2698756" y="3533966"/>
              <a:ext cx="1123879" cy="391347"/>
            </a:xfrm>
            <a:custGeom>
              <a:rect b="b" l="l" r="r" t="t"/>
              <a:pathLst>
                <a:path extrusionOk="0" h="176880" w="507968">
                  <a:moveTo>
                    <a:pt x="508658" y="333"/>
                  </a:moveTo>
                  <a:cubicBezTo>
                    <a:pt x="469234" y="105889"/>
                    <a:pt x="368736" y="176145"/>
                    <a:pt x="256055" y="176926"/>
                  </a:cubicBezTo>
                  <a:cubicBezTo>
                    <a:pt x="142298" y="177250"/>
                    <a:pt x="40381" y="106660"/>
                    <a:pt x="690" y="47"/>
                  </a:cubicBezTo>
                  <a:close/>
                </a:path>
              </a:pathLst>
            </a:custGeom>
            <a:solidFill>
              <a:srgbClr val="FFFBF9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303" name="Google Shape;2303;p9"/>
            <p:cNvSpPr/>
            <p:nvPr/>
          </p:nvSpPr>
          <p:spPr>
            <a:xfrm>
              <a:off x="3822025" y="3534599"/>
              <a:ext cx="1442519" cy="372594"/>
            </a:xfrm>
            <a:custGeom>
              <a:rect b="b" l="l" r="r" t="t"/>
              <a:pathLst>
                <a:path extrusionOk="0" h="168404" w="651986">
                  <a:moveTo>
                    <a:pt x="652676" y="47"/>
                  </a:moveTo>
                  <a:cubicBezTo>
                    <a:pt x="651724" y="1380"/>
                    <a:pt x="649914" y="3952"/>
                    <a:pt x="647152" y="7381"/>
                  </a:cubicBezTo>
                  <a:cubicBezTo>
                    <a:pt x="620768" y="41671"/>
                    <a:pt x="511040" y="167782"/>
                    <a:pt x="328064" y="168449"/>
                  </a:cubicBezTo>
                  <a:cubicBezTo>
                    <a:pt x="129659" y="169115"/>
                    <a:pt x="16311" y="21573"/>
                    <a:pt x="1547" y="1285"/>
                  </a:cubicBezTo>
                  <a:lnTo>
                    <a:pt x="690" y="47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304" name="Google Shape;2304;p9"/>
            <p:cNvSpPr/>
            <p:nvPr/>
          </p:nvSpPr>
          <p:spPr>
            <a:xfrm>
              <a:off x="5263764" y="3534599"/>
              <a:ext cx="1123879" cy="363662"/>
            </a:xfrm>
            <a:custGeom>
              <a:rect b="b" l="l" r="r" t="t"/>
              <a:pathLst>
                <a:path extrusionOk="0" h="164367" w="507968">
                  <a:moveTo>
                    <a:pt x="508658" y="47"/>
                  </a:moveTo>
                  <a:lnTo>
                    <a:pt x="508087" y="1190"/>
                  </a:lnTo>
                  <a:cubicBezTo>
                    <a:pt x="464557" y="95535"/>
                    <a:pt x="372555" y="158200"/>
                    <a:pt x="268819" y="164162"/>
                  </a:cubicBezTo>
                  <a:cubicBezTo>
                    <a:pt x="154404" y="168982"/>
                    <a:pt x="48448" y="104126"/>
                    <a:pt x="690" y="47"/>
                  </a:cubicBezTo>
                  <a:close/>
                </a:path>
              </a:pathLst>
            </a:custGeom>
            <a:solidFill>
              <a:srgbClr val="FFFBF9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305" name="Google Shape;2305;p9"/>
            <p:cNvSpPr/>
            <p:nvPr/>
          </p:nvSpPr>
          <p:spPr>
            <a:xfrm>
              <a:off x="3670164" y="-1094126"/>
              <a:ext cx="1747249" cy="1318814"/>
            </a:xfrm>
            <a:custGeom>
              <a:rect b="b" l="l" r="r" t="t"/>
              <a:pathLst>
                <a:path extrusionOk="0" h="596074" w="789717">
                  <a:moveTo>
                    <a:pt x="396168" y="47"/>
                  </a:moveTo>
                  <a:cubicBezTo>
                    <a:pt x="354048" y="128137"/>
                    <a:pt x="294708" y="249903"/>
                    <a:pt x="219765" y="361997"/>
                  </a:cubicBezTo>
                  <a:cubicBezTo>
                    <a:pt x="160091" y="451539"/>
                    <a:pt x="86072" y="530640"/>
                    <a:pt x="690" y="596121"/>
                  </a:cubicBezTo>
                  <a:lnTo>
                    <a:pt x="790408" y="596121"/>
                  </a:lnTo>
                  <a:cubicBezTo>
                    <a:pt x="730781" y="553354"/>
                    <a:pt x="642389" y="476582"/>
                    <a:pt x="555712" y="343328"/>
                  </a:cubicBezTo>
                  <a:cubicBezTo>
                    <a:pt x="487580" y="236464"/>
                    <a:pt x="433925" y="121029"/>
                    <a:pt x="396168" y="47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306" name="Google Shape;2306;p9"/>
            <p:cNvSpPr/>
            <p:nvPr/>
          </p:nvSpPr>
          <p:spPr>
            <a:xfrm>
              <a:off x="3790855" y="-1094126"/>
              <a:ext cx="1504898" cy="1318814"/>
            </a:xfrm>
            <a:custGeom>
              <a:rect b="b" l="l" r="r" t="t"/>
              <a:pathLst>
                <a:path extrusionOk="0" h="596074" w="680180">
                  <a:moveTo>
                    <a:pt x="341495" y="47"/>
                  </a:moveTo>
                  <a:cubicBezTo>
                    <a:pt x="305918" y="126482"/>
                    <a:pt x="254893" y="248049"/>
                    <a:pt x="189571" y="361997"/>
                  </a:cubicBezTo>
                  <a:cubicBezTo>
                    <a:pt x="120324" y="479535"/>
                    <a:pt x="51172" y="552497"/>
                    <a:pt x="690" y="596121"/>
                  </a:cubicBezTo>
                  <a:lnTo>
                    <a:pt x="680870" y="596121"/>
                  </a:lnTo>
                  <a:cubicBezTo>
                    <a:pt x="629530" y="553354"/>
                    <a:pt x="553330" y="476582"/>
                    <a:pt x="478654" y="343328"/>
                  </a:cubicBezTo>
                  <a:cubicBezTo>
                    <a:pt x="419409" y="234781"/>
                    <a:pt x="373356" y="119534"/>
                    <a:pt x="341495" y="47"/>
                  </a:cubicBezTo>
                  <a:close/>
                </a:path>
              </a:pathLst>
            </a:custGeom>
            <a:solidFill>
              <a:srgbClr val="FFFBF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307" name="Google Shape;2307;p9"/>
            <p:cNvSpPr/>
            <p:nvPr/>
          </p:nvSpPr>
          <p:spPr>
            <a:xfrm>
              <a:off x="3944401" y="-1094126"/>
              <a:ext cx="1197637" cy="1318814"/>
            </a:xfrm>
            <a:custGeom>
              <a:rect b="b" l="l" r="r" t="t"/>
              <a:pathLst>
                <a:path extrusionOk="0" h="596074" w="541305">
                  <a:moveTo>
                    <a:pt x="271962" y="47"/>
                  </a:moveTo>
                  <a:cubicBezTo>
                    <a:pt x="244225" y="124544"/>
                    <a:pt x="203687" y="245838"/>
                    <a:pt x="150995" y="361997"/>
                  </a:cubicBezTo>
                  <a:cubicBezTo>
                    <a:pt x="95845" y="479535"/>
                    <a:pt x="40790" y="552497"/>
                    <a:pt x="690" y="596121"/>
                  </a:cubicBezTo>
                  <a:lnTo>
                    <a:pt x="541996" y="596121"/>
                  </a:lnTo>
                  <a:cubicBezTo>
                    <a:pt x="501134" y="553354"/>
                    <a:pt x="440555" y="476582"/>
                    <a:pt x="381119" y="343328"/>
                  </a:cubicBezTo>
                  <a:cubicBezTo>
                    <a:pt x="333379" y="232827"/>
                    <a:pt x="296803" y="117828"/>
                    <a:pt x="271962" y="47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308" name="Google Shape;2308;p9"/>
            <p:cNvSpPr/>
            <p:nvPr/>
          </p:nvSpPr>
          <p:spPr>
            <a:xfrm>
              <a:off x="4169770" y="-1094126"/>
              <a:ext cx="746652" cy="1318814"/>
            </a:xfrm>
            <a:custGeom>
              <a:rect b="b" l="l" r="r" t="t"/>
              <a:pathLst>
                <a:path extrusionOk="0" h="596074" w="337470">
                  <a:moveTo>
                    <a:pt x="169759" y="47"/>
                  </a:moveTo>
                  <a:cubicBezTo>
                    <a:pt x="152966" y="122281"/>
                    <a:pt x="127792" y="243216"/>
                    <a:pt x="94416" y="361997"/>
                  </a:cubicBezTo>
                  <a:cubicBezTo>
                    <a:pt x="60031" y="479535"/>
                    <a:pt x="25741" y="552497"/>
                    <a:pt x="690" y="596121"/>
                  </a:cubicBezTo>
                  <a:lnTo>
                    <a:pt x="338161" y="596121"/>
                  </a:lnTo>
                  <a:cubicBezTo>
                    <a:pt x="312729" y="553354"/>
                    <a:pt x="274915" y="476582"/>
                    <a:pt x="237862" y="343328"/>
                  </a:cubicBezTo>
                  <a:cubicBezTo>
                    <a:pt x="207640" y="230522"/>
                    <a:pt x="184894" y="115846"/>
                    <a:pt x="169759" y="47"/>
                  </a:cubicBezTo>
                  <a:close/>
                </a:path>
              </a:pathLst>
            </a:custGeom>
            <a:solidFill>
              <a:srgbClr val="FFFBF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309" name="Google Shape;2309;p9"/>
            <p:cNvSpPr/>
            <p:nvPr/>
          </p:nvSpPr>
          <p:spPr>
            <a:xfrm>
              <a:off x="4397037" y="-1094126"/>
              <a:ext cx="291875" cy="1318814"/>
            </a:xfrm>
            <a:custGeom>
              <a:rect b="b" l="l" r="r" t="t"/>
              <a:pathLst>
                <a:path extrusionOk="0" h="596074" w="131921">
                  <a:moveTo>
                    <a:pt x="66794" y="47"/>
                  </a:moveTo>
                  <a:cubicBezTo>
                    <a:pt x="61460" y="94725"/>
                    <a:pt x="52315" y="230456"/>
                    <a:pt x="37266" y="361997"/>
                  </a:cubicBezTo>
                  <a:cubicBezTo>
                    <a:pt x="29150" y="440621"/>
                    <a:pt x="16940" y="518768"/>
                    <a:pt x="690" y="596121"/>
                  </a:cubicBezTo>
                  <a:lnTo>
                    <a:pt x="132611" y="596121"/>
                  </a:lnTo>
                  <a:cubicBezTo>
                    <a:pt x="114523" y="512712"/>
                    <a:pt x="101417" y="428297"/>
                    <a:pt x="93368" y="343328"/>
                  </a:cubicBezTo>
                  <a:cubicBezTo>
                    <a:pt x="79747" y="217407"/>
                    <a:pt x="71556" y="89201"/>
                    <a:pt x="66794" y="47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310" name="Google Shape;2310;p9"/>
            <p:cNvSpPr/>
            <p:nvPr/>
          </p:nvSpPr>
          <p:spPr>
            <a:xfrm>
              <a:off x="4916020" y="222500"/>
              <a:ext cx="225491" cy="117486"/>
            </a:xfrm>
            <a:custGeom>
              <a:rect b="b" l="l" r="r" t="t"/>
              <a:pathLst>
                <a:path extrusionOk="0" h="53101" w="101917">
                  <a:moveTo>
                    <a:pt x="102608" y="47"/>
                  </a:moveTo>
                  <a:lnTo>
                    <a:pt x="101465" y="3857"/>
                  </a:lnTo>
                  <a:cubicBezTo>
                    <a:pt x="92702" y="32432"/>
                    <a:pt x="74795" y="51482"/>
                    <a:pt x="54983" y="53006"/>
                  </a:cubicBezTo>
                  <a:cubicBezTo>
                    <a:pt x="31932" y="55101"/>
                    <a:pt x="10120" y="33956"/>
                    <a:pt x="690" y="47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311" name="Google Shape;2311;p9"/>
            <p:cNvSpPr/>
            <p:nvPr/>
          </p:nvSpPr>
          <p:spPr>
            <a:xfrm>
              <a:off x="5141391" y="222500"/>
              <a:ext cx="153629" cy="123298"/>
            </a:xfrm>
            <a:custGeom>
              <a:rect b="b" l="l" r="r" t="t"/>
              <a:pathLst>
                <a:path extrusionOk="0" h="55728" w="69437">
                  <a:moveTo>
                    <a:pt x="70127" y="47"/>
                  </a:moveTo>
                  <a:lnTo>
                    <a:pt x="70127" y="8524"/>
                  </a:lnTo>
                  <a:cubicBezTo>
                    <a:pt x="67079" y="34432"/>
                    <a:pt x="53649" y="54149"/>
                    <a:pt x="37837" y="55673"/>
                  </a:cubicBezTo>
                  <a:cubicBezTo>
                    <a:pt x="18787" y="57578"/>
                    <a:pt x="1643" y="32813"/>
                    <a:pt x="690" y="47"/>
                  </a:cubicBezTo>
                  <a:close/>
                </a:path>
              </a:pathLst>
            </a:custGeom>
            <a:solidFill>
              <a:srgbClr val="FFFBF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312" name="Google Shape;2312;p9"/>
            <p:cNvSpPr/>
            <p:nvPr/>
          </p:nvSpPr>
          <p:spPr>
            <a:xfrm>
              <a:off x="3791065" y="222500"/>
              <a:ext cx="153629" cy="120681"/>
            </a:xfrm>
            <a:custGeom>
              <a:rect b="b" l="l" r="r" t="t"/>
              <a:pathLst>
                <a:path extrusionOk="0" h="54545" w="69437">
                  <a:moveTo>
                    <a:pt x="70127" y="47"/>
                  </a:moveTo>
                  <a:cubicBezTo>
                    <a:pt x="65460" y="39861"/>
                    <a:pt x="53744" y="53006"/>
                    <a:pt x="35361" y="54530"/>
                  </a:cubicBezTo>
                  <a:cubicBezTo>
                    <a:pt x="14692" y="56149"/>
                    <a:pt x="1738" y="25955"/>
                    <a:pt x="690" y="47"/>
                  </a:cubicBezTo>
                  <a:close/>
                </a:path>
              </a:pathLst>
            </a:custGeom>
            <a:solidFill>
              <a:srgbClr val="FFFBF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313" name="Google Shape;2313;p9"/>
            <p:cNvSpPr/>
            <p:nvPr/>
          </p:nvSpPr>
          <p:spPr>
            <a:xfrm>
              <a:off x="3669964" y="222500"/>
              <a:ext cx="121376" cy="123283"/>
            </a:xfrm>
            <a:custGeom>
              <a:rect b="b" l="l" r="r" t="t"/>
              <a:pathLst>
                <a:path extrusionOk="0" h="55721" w="54859">
                  <a:moveTo>
                    <a:pt x="55550" y="47"/>
                  </a:moveTo>
                  <a:cubicBezTo>
                    <a:pt x="55550" y="2206"/>
                    <a:pt x="55360" y="4302"/>
                    <a:pt x="54978" y="6333"/>
                  </a:cubicBezTo>
                  <a:cubicBezTo>
                    <a:pt x="51645" y="40814"/>
                    <a:pt x="46978" y="55482"/>
                    <a:pt x="25832" y="55768"/>
                  </a:cubicBezTo>
                  <a:cubicBezTo>
                    <a:pt x="6211" y="55768"/>
                    <a:pt x="-171" y="26145"/>
                    <a:pt x="781" y="47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314" name="Google Shape;2314;p9"/>
            <p:cNvSpPr/>
            <p:nvPr/>
          </p:nvSpPr>
          <p:spPr>
            <a:xfrm>
              <a:off x="3945664" y="222500"/>
              <a:ext cx="224859" cy="120192"/>
            </a:xfrm>
            <a:custGeom>
              <a:rect b="b" l="l" r="r" t="t"/>
              <a:pathLst>
                <a:path extrusionOk="0" h="54324" w="101631">
                  <a:moveTo>
                    <a:pt x="102322" y="47"/>
                  </a:moveTo>
                  <a:lnTo>
                    <a:pt x="102322" y="1094"/>
                  </a:lnTo>
                  <a:cubicBezTo>
                    <a:pt x="94035" y="32432"/>
                    <a:pt x="74699" y="53387"/>
                    <a:pt x="53173" y="54339"/>
                  </a:cubicBezTo>
                  <a:cubicBezTo>
                    <a:pt x="31646" y="55292"/>
                    <a:pt x="10120" y="34622"/>
                    <a:pt x="1262" y="2333"/>
                  </a:cubicBezTo>
                  <a:lnTo>
                    <a:pt x="690" y="47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315" name="Google Shape;2315;p9"/>
            <p:cNvSpPr/>
            <p:nvPr/>
          </p:nvSpPr>
          <p:spPr>
            <a:xfrm>
              <a:off x="4169770" y="222500"/>
              <a:ext cx="227387" cy="123075"/>
            </a:xfrm>
            <a:custGeom>
              <a:rect b="b" l="l" r="r" t="t"/>
              <a:pathLst>
                <a:path extrusionOk="0" h="55627" w="102774">
                  <a:moveTo>
                    <a:pt x="103465" y="47"/>
                  </a:moveTo>
                  <a:cubicBezTo>
                    <a:pt x="95559" y="33289"/>
                    <a:pt x="74890" y="55482"/>
                    <a:pt x="52316" y="55673"/>
                  </a:cubicBezTo>
                  <a:cubicBezTo>
                    <a:pt x="29741" y="55863"/>
                    <a:pt x="8691" y="33575"/>
                    <a:pt x="690" y="47"/>
                  </a:cubicBezTo>
                  <a:close/>
                </a:path>
              </a:pathLst>
            </a:custGeom>
            <a:solidFill>
              <a:srgbClr val="FFFBF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316" name="Google Shape;2316;p9"/>
            <p:cNvSpPr/>
            <p:nvPr/>
          </p:nvSpPr>
          <p:spPr>
            <a:xfrm>
              <a:off x="4397456" y="222500"/>
              <a:ext cx="291453" cy="117170"/>
            </a:xfrm>
            <a:custGeom>
              <a:rect b="b" l="l" r="r" t="t"/>
              <a:pathLst>
                <a:path extrusionOk="0" h="52958" w="131730">
                  <a:moveTo>
                    <a:pt x="132421" y="47"/>
                  </a:moveTo>
                  <a:lnTo>
                    <a:pt x="131278" y="2428"/>
                  </a:lnTo>
                  <a:cubicBezTo>
                    <a:pt x="125944" y="13191"/>
                    <a:pt x="103751" y="52815"/>
                    <a:pt x="66698" y="53006"/>
                  </a:cubicBezTo>
                  <a:cubicBezTo>
                    <a:pt x="26598" y="53006"/>
                    <a:pt x="3643" y="6905"/>
                    <a:pt x="690" y="523"/>
                  </a:cubicBezTo>
                  <a:lnTo>
                    <a:pt x="690" y="523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317" name="Google Shape;2317;p9"/>
            <p:cNvSpPr/>
            <p:nvPr/>
          </p:nvSpPr>
          <p:spPr>
            <a:xfrm>
              <a:off x="4688964" y="221658"/>
              <a:ext cx="227177" cy="114461"/>
            </a:xfrm>
            <a:custGeom>
              <a:rect b="b" l="l" r="r" t="t"/>
              <a:pathLst>
                <a:path extrusionOk="0" h="51734" w="102679">
                  <a:moveTo>
                    <a:pt x="103370" y="428"/>
                  </a:moveTo>
                  <a:lnTo>
                    <a:pt x="103370" y="428"/>
                  </a:lnTo>
                  <a:cubicBezTo>
                    <a:pt x="94416" y="30241"/>
                    <a:pt x="75747" y="50053"/>
                    <a:pt x="54887" y="51672"/>
                  </a:cubicBezTo>
                  <a:cubicBezTo>
                    <a:pt x="32123" y="53482"/>
                    <a:pt x="10501" y="32622"/>
                    <a:pt x="690" y="47"/>
                  </a:cubicBezTo>
                  <a:close/>
                </a:path>
              </a:pathLst>
            </a:custGeom>
            <a:solidFill>
              <a:srgbClr val="FFFBF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318" name="Google Shape;2318;p9"/>
            <p:cNvSpPr/>
            <p:nvPr/>
          </p:nvSpPr>
          <p:spPr>
            <a:xfrm>
              <a:off x="5294902" y="222500"/>
              <a:ext cx="121285" cy="117205"/>
            </a:xfrm>
            <a:custGeom>
              <a:rect b="b" l="l" r="r" t="t"/>
              <a:pathLst>
                <a:path extrusionOk="0" h="52974" w="54818">
                  <a:moveTo>
                    <a:pt x="29281" y="53006"/>
                  </a:moveTo>
                  <a:cubicBezTo>
                    <a:pt x="15374" y="53672"/>
                    <a:pt x="134" y="32336"/>
                    <a:pt x="706" y="4047"/>
                  </a:cubicBezTo>
                  <a:cubicBezTo>
                    <a:pt x="706" y="5571"/>
                    <a:pt x="706" y="7000"/>
                    <a:pt x="706" y="8524"/>
                  </a:cubicBezTo>
                  <a:lnTo>
                    <a:pt x="706" y="47"/>
                  </a:lnTo>
                  <a:lnTo>
                    <a:pt x="55188" y="47"/>
                  </a:lnTo>
                  <a:cubicBezTo>
                    <a:pt x="57856" y="29003"/>
                    <a:pt x="43377" y="52339"/>
                    <a:pt x="29281" y="53006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2319" name="Google Shape;2319;p9"/>
            <p:cNvGrpSpPr/>
            <p:nvPr/>
          </p:nvGrpSpPr>
          <p:grpSpPr>
            <a:xfrm>
              <a:off x="3661858" y="229578"/>
              <a:ext cx="1746116" cy="124073"/>
              <a:chOff x="4445473" y="2718342"/>
              <a:chExt cx="1026523" cy="72941"/>
            </a:xfrm>
          </p:grpSpPr>
          <p:sp>
            <p:nvSpPr>
              <p:cNvPr id="2320" name="Google Shape;2320;p9"/>
              <p:cNvSpPr/>
              <p:nvPr/>
            </p:nvSpPr>
            <p:spPr>
              <a:xfrm>
                <a:off x="5177998" y="2718837"/>
                <a:ext cx="132492" cy="69031"/>
              </a:xfrm>
              <a:custGeom>
                <a:rect b="b" l="l" r="r" t="t"/>
                <a:pathLst>
                  <a:path extrusionOk="0" h="53101" w="101917">
                    <a:moveTo>
                      <a:pt x="102608" y="47"/>
                    </a:moveTo>
                    <a:lnTo>
                      <a:pt x="101465" y="3857"/>
                    </a:lnTo>
                    <a:cubicBezTo>
                      <a:pt x="92702" y="32432"/>
                      <a:pt x="74795" y="51482"/>
                      <a:pt x="54983" y="53006"/>
                    </a:cubicBezTo>
                    <a:cubicBezTo>
                      <a:pt x="31932" y="55101"/>
                      <a:pt x="10120" y="33956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321" name="Google Shape;2321;p9"/>
              <p:cNvSpPr/>
              <p:nvPr/>
            </p:nvSpPr>
            <p:spPr>
              <a:xfrm>
                <a:off x="5310488" y="2718837"/>
                <a:ext cx="90268" cy="72446"/>
              </a:xfrm>
              <a:custGeom>
                <a:rect b="b" l="l" r="r" t="t"/>
                <a:pathLst>
                  <a:path extrusionOk="0" h="55728" w="69437">
                    <a:moveTo>
                      <a:pt x="70127" y="47"/>
                    </a:moveTo>
                    <a:lnTo>
                      <a:pt x="70127" y="8524"/>
                    </a:lnTo>
                    <a:cubicBezTo>
                      <a:pt x="67079" y="34432"/>
                      <a:pt x="53649" y="54149"/>
                      <a:pt x="37837" y="55673"/>
                    </a:cubicBezTo>
                    <a:cubicBezTo>
                      <a:pt x="18787" y="57578"/>
                      <a:pt x="1643" y="32813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322" name="Google Shape;2322;p9"/>
              <p:cNvSpPr/>
              <p:nvPr/>
            </p:nvSpPr>
            <p:spPr>
              <a:xfrm>
                <a:off x="4516665" y="2718837"/>
                <a:ext cx="90268" cy="70908"/>
              </a:xfrm>
              <a:custGeom>
                <a:rect b="b" l="l" r="r" t="t"/>
                <a:pathLst>
                  <a:path extrusionOk="0" h="54545" w="69437">
                    <a:moveTo>
                      <a:pt x="70127" y="47"/>
                    </a:moveTo>
                    <a:cubicBezTo>
                      <a:pt x="65460" y="39861"/>
                      <a:pt x="53744" y="53006"/>
                      <a:pt x="35361" y="54530"/>
                    </a:cubicBezTo>
                    <a:cubicBezTo>
                      <a:pt x="14692" y="56149"/>
                      <a:pt x="1738" y="25955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323" name="Google Shape;2323;p9"/>
              <p:cNvSpPr/>
              <p:nvPr/>
            </p:nvSpPr>
            <p:spPr>
              <a:xfrm>
                <a:off x="4445473" y="2718837"/>
                <a:ext cx="71317" cy="72437"/>
              </a:xfrm>
              <a:custGeom>
                <a:rect b="b" l="l" r="r" t="t"/>
                <a:pathLst>
                  <a:path extrusionOk="0" h="55721" w="54859">
                    <a:moveTo>
                      <a:pt x="55550" y="47"/>
                    </a:moveTo>
                    <a:cubicBezTo>
                      <a:pt x="55550" y="2206"/>
                      <a:pt x="55360" y="4302"/>
                      <a:pt x="54978" y="6333"/>
                    </a:cubicBezTo>
                    <a:cubicBezTo>
                      <a:pt x="51645" y="40814"/>
                      <a:pt x="46978" y="55482"/>
                      <a:pt x="25832" y="55768"/>
                    </a:cubicBezTo>
                    <a:cubicBezTo>
                      <a:pt x="6211" y="55768"/>
                      <a:pt x="-171" y="26145"/>
                      <a:pt x="781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324" name="Google Shape;2324;p9"/>
              <p:cNvSpPr/>
              <p:nvPr/>
            </p:nvSpPr>
            <p:spPr>
              <a:xfrm>
                <a:off x="4607550" y="2718837"/>
                <a:ext cx="132120" cy="70621"/>
              </a:xfrm>
              <a:custGeom>
                <a:rect b="b" l="l" r="r" t="t"/>
                <a:pathLst>
                  <a:path extrusionOk="0" h="54324" w="101631">
                    <a:moveTo>
                      <a:pt x="102322" y="47"/>
                    </a:moveTo>
                    <a:lnTo>
                      <a:pt x="102322" y="1094"/>
                    </a:lnTo>
                    <a:cubicBezTo>
                      <a:pt x="94035" y="32432"/>
                      <a:pt x="74699" y="53387"/>
                      <a:pt x="53173" y="54339"/>
                    </a:cubicBezTo>
                    <a:cubicBezTo>
                      <a:pt x="31646" y="55292"/>
                      <a:pt x="10120" y="34622"/>
                      <a:pt x="1262" y="2333"/>
                    </a:cubicBezTo>
                    <a:lnTo>
                      <a:pt x="690" y="47"/>
                    </a:ln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325" name="Google Shape;2325;p9"/>
              <p:cNvSpPr/>
              <p:nvPr/>
            </p:nvSpPr>
            <p:spPr>
              <a:xfrm>
                <a:off x="4739297" y="2718837"/>
                <a:ext cx="133606" cy="72315"/>
              </a:xfrm>
              <a:custGeom>
                <a:rect b="b" l="l" r="r" t="t"/>
                <a:pathLst>
                  <a:path extrusionOk="0" h="55627" w="102774">
                    <a:moveTo>
                      <a:pt x="103465" y="47"/>
                    </a:moveTo>
                    <a:cubicBezTo>
                      <a:pt x="95559" y="33289"/>
                      <a:pt x="74890" y="55482"/>
                      <a:pt x="52316" y="55673"/>
                    </a:cubicBezTo>
                    <a:cubicBezTo>
                      <a:pt x="29741" y="55863"/>
                      <a:pt x="8691" y="33575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326" name="Google Shape;2326;p9"/>
              <p:cNvSpPr/>
              <p:nvPr/>
            </p:nvSpPr>
            <p:spPr>
              <a:xfrm>
                <a:off x="4873148" y="2718837"/>
                <a:ext cx="171249" cy="68845"/>
              </a:xfrm>
              <a:custGeom>
                <a:rect b="b" l="l" r="r" t="t"/>
                <a:pathLst>
                  <a:path extrusionOk="0" h="52958" w="131730">
                    <a:moveTo>
                      <a:pt x="132421" y="47"/>
                    </a:moveTo>
                    <a:lnTo>
                      <a:pt x="131278" y="2428"/>
                    </a:lnTo>
                    <a:cubicBezTo>
                      <a:pt x="125944" y="13191"/>
                      <a:pt x="103751" y="52815"/>
                      <a:pt x="66698" y="53006"/>
                    </a:cubicBezTo>
                    <a:cubicBezTo>
                      <a:pt x="26598" y="53006"/>
                      <a:pt x="3643" y="6905"/>
                      <a:pt x="690" y="523"/>
                    </a:cubicBezTo>
                    <a:lnTo>
                      <a:pt x="690" y="523"/>
                    </a:ln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327" name="Google Shape;2327;p9"/>
              <p:cNvSpPr/>
              <p:nvPr/>
            </p:nvSpPr>
            <p:spPr>
              <a:xfrm>
                <a:off x="5044517" y="2718342"/>
                <a:ext cx="133483" cy="67254"/>
              </a:xfrm>
              <a:custGeom>
                <a:rect b="b" l="l" r="r" t="t"/>
                <a:pathLst>
                  <a:path extrusionOk="0" h="51734" w="102679">
                    <a:moveTo>
                      <a:pt x="103370" y="428"/>
                    </a:moveTo>
                    <a:lnTo>
                      <a:pt x="103370" y="428"/>
                    </a:lnTo>
                    <a:cubicBezTo>
                      <a:pt x="94416" y="30241"/>
                      <a:pt x="75747" y="50053"/>
                      <a:pt x="54887" y="51672"/>
                    </a:cubicBezTo>
                    <a:cubicBezTo>
                      <a:pt x="32123" y="53482"/>
                      <a:pt x="10501" y="32622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328" name="Google Shape;2328;p9"/>
              <p:cNvSpPr/>
              <p:nvPr/>
            </p:nvSpPr>
            <p:spPr>
              <a:xfrm>
                <a:off x="5400733" y="2718837"/>
                <a:ext cx="71263" cy="68866"/>
              </a:xfrm>
              <a:custGeom>
                <a:rect b="b" l="l" r="r" t="t"/>
                <a:pathLst>
                  <a:path extrusionOk="0" h="52974" w="54818">
                    <a:moveTo>
                      <a:pt x="29281" y="53006"/>
                    </a:moveTo>
                    <a:cubicBezTo>
                      <a:pt x="15374" y="53672"/>
                      <a:pt x="134" y="32336"/>
                      <a:pt x="706" y="4047"/>
                    </a:cubicBezTo>
                    <a:cubicBezTo>
                      <a:pt x="706" y="5571"/>
                      <a:pt x="706" y="7000"/>
                      <a:pt x="706" y="8524"/>
                    </a:cubicBezTo>
                    <a:lnTo>
                      <a:pt x="706" y="47"/>
                    </a:lnTo>
                    <a:lnTo>
                      <a:pt x="55188" y="47"/>
                    </a:lnTo>
                    <a:cubicBezTo>
                      <a:pt x="57856" y="29003"/>
                      <a:pt x="43377" y="52339"/>
                      <a:pt x="29281" y="53006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2329" name="Google Shape;2329;p9"/>
            <p:cNvSpPr/>
            <p:nvPr/>
          </p:nvSpPr>
          <p:spPr>
            <a:xfrm>
              <a:off x="4535830" y="4041388"/>
              <a:ext cx="17828" cy="320785"/>
            </a:xfrm>
            <a:custGeom>
              <a:rect b="b" l="l" r="r" t="t"/>
              <a:pathLst>
                <a:path extrusionOk="0" h="188697" w="10487">
                  <a:moveTo>
                    <a:pt x="9947" y="414"/>
                  </a:moveTo>
                  <a:cubicBezTo>
                    <a:pt x="10223" y="63467"/>
                    <a:pt x="6725" y="126480"/>
                    <a:pt x="-525" y="189111"/>
                  </a:cubicBezTo>
                  <a:cubicBezTo>
                    <a:pt x="6792" y="103455"/>
                    <a:pt x="9343" y="39012"/>
                    <a:pt x="9947" y="414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330" name="Google Shape;2330;p9"/>
            <p:cNvSpPr/>
            <p:nvPr/>
          </p:nvSpPr>
          <p:spPr>
            <a:xfrm>
              <a:off x="4552619" y="3970936"/>
              <a:ext cx="1589" cy="68469"/>
            </a:xfrm>
            <a:custGeom>
              <a:rect b="b" l="l" r="r" t="t"/>
              <a:pathLst>
                <a:path extrusionOk="0" h="40276" w="935">
                  <a:moveTo>
                    <a:pt x="77" y="40691"/>
                  </a:moveTo>
                  <a:cubicBezTo>
                    <a:pt x="77" y="14846"/>
                    <a:pt x="-863" y="414"/>
                    <a:pt x="-393" y="414"/>
                  </a:cubicBezTo>
                  <a:cubicBezTo>
                    <a:pt x="339" y="7569"/>
                    <a:pt x="560" y="14772"/>
                    <a:pt x="278" y="21962"/>
                  </a:cubicBezTo>
                  <a:cubicBezTo>
                    <a:pt x="480" y="27466"/>
                    <a:pt x="480" y="33642"/>
                    <a:pt x="77" y="4069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331" name="Google Shape;2331;p9"/>
            <p:cNvSpPr/>
            <p:nvPr/>
          </p:nvSpPr>
          <p:spPr>
            <a:xfrm>
              <a:off x="4554308" y="4041388"/>
              <a:ext cx="17935" cy="321926"/>
            </a:xfrm>
            <a:custGeom>
              <a:rect b="b" l="l" r="r" t="t"/>
              <a:pathLst>
                <a:path extrusionOk="0" h="189368" w="10550">
                  <a:moveTo>
                    <a:pt x="-513" y="414"/>
                  </a:moveTo>
                  <a:cubicBezTo>
                    <a:pt x="91" y="39080"/>
                    <a:pt x="2642" y="103791"/>
                    <a:pt x="10026" y="189782"/>
                  </a:cubicBezTo>
                  <a:cubicBezTo>
                    <a:pt x="2763" y="126923"/>
                    <a:pt x="-755" y="63689"/>
                    <a:pt x="-513" y="414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332" name="Google Shape;2332;p9"/>
            <p:cNvSpPr/>
            <p:nvPr/>
          </p:nvSpPr>
          <p:spPr>
            <a:xfrm>
              <a:off x="4554126" y="3971392"/>
              <a:ext cx="1423" cy="67900"/>
            </a:xfrm>
            <a:custGeom>
              <a:rect b="b" l="l" r="r" t="t"/>
              <a:pathLst>
                <a:path extrusionOk="0" h="39941" w="837">
                  <a:moveTo>
                    <a:pt x="-406" y="40355"/>
                  </a:moveTo>
                  <a:cubicBezTo>
                    <a:pt x="-406" y="33642"/>
                    <a:pt x="-406" y="26930"/>
                    <a:pt x="-406" y="21962"/>
                  </a:cubicBezTo>
                  <a:cubicBezTo>
                    <a:pt x="-688" y="14773"/>
                    <a:pt x="-467" y="7570"/>
                    <a:pt x="265" y="414"/>
                  </a:cubicBezTo>
                  <a:cubicBezTo>
                    <a:pt x="534" y="347"/>
                    <a:pt x="-406" y="14578"/>
                    <a:pt x="-406" y="4035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333" name="Google Shape;2333;p9"/>
            <p:cNvSpPr/>
            <p:nvPr/>
          </p:nvSpPr>
          <p:spPr>
            <a:xfrm>
              <a:off x="3579873" y="4005421"/>
              <a:ext cx="1949815" cy="3518820"/>
            </a:xfrm>
            <a:custGeom>
              <a:rect b="b" l="l" r="r" t="t"/>
              <a:pathLst>
                <a:path extrusionOk="0" h="2069894" w="1146950">
                  <a:moveTo>
                    <a:pt x="1146426" y="2070308"/>
                  </a:moveTo>
                  <a:lnTo>
                    <a:pt x="-525" y="2070308"/>
                  </a:lnTo>
                  <a:cubicBezTo>
                    <a:pt x="114305" y="1858237"/>
                    <a:pt x="213037" y="1637842"/>
                    <a:pt x="294839" y="1410976"/>
                  </a:cubicBezTo>
                  <a:cubicBezTo>
                    <a:pt x="476421" y="906978"/>
                    <a:pt x="540461" y="463866"/>
                    <a:pt x="562278" y="208712"/>
                  </a:cubicBezTo>
                  <a:cubicBezTo>
                    <a:pt x="569528" y="146082"/>
                    <a:pt x="573025" y="83068"/>
                    <a:pt x="572750" y="20015"/>
                  </a:cubicBezTo>
                  <a:cubicBezTo>
                    <a:pt x="572783" y="19632"/>
                    <a:pt x="572783" y="19257"/>
                    <a:pt x="572750" y="18874"/>
                  </a:cubicBezTo>
                  <a:cubicBezTo>
                    <a:pt x="572750" y="11826"/>
                    <a:pt x="572750" y="5448"/>
                    <a:pt x="572750" y="414"/>
                  </a:cubicBezTo>
                  <a:cubicBezTo>
                    <a:pt x="572750" y="5650"/>
                    <a:pt x="572750" y="11758"/>
                    <a:pt x="572750" y="18807"/>
                  </a:cubicBezTo>
                  <a:cubicBezTo>
                    <a:pt x="572682" y="19209"/>
                    <a:pt x="572682" y="19612"/>
                    <a:pt x="572750" y="20015"/>
                  </a:cubicBezTo>
                  <a:cubicBezTo>
                    <a:pt x="572508" y="83290"/>
                    <a:pt x="576025" y="146525"/>
                    <a:pt x="583289" y="209383"/>
                  </a:cubicBezTo>
                  <a:cubicBezTo>
                    <a:pt x="605105" y="464470"/>
                    <a:pt x="669213" y="907515"/>
                    <a:pt x="850660" y="1410976"/>
                  </a:cubicBezTo>
                  <a:cubicBezTo>
                    <a:pt x="932590" y="1637856"/>
                    <a:pt x="1031456" y="1858250"/>
                    <a:pt x="1146426" y="2070308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334" name="Google Shape;2334;p9"/>
            <p:cNvSpPr/>
            <p:nvPr/>
          </p:nvSpPr>
          <p:spPr>
            <a:xfrm>
              <a:off x="3572018" y="4013072"/>
              <a:ext cx="1949815" cy="3518820"/>
            </a:xfrm>
            <a:custGeom>
              <a:rect b="b" l="l" r="r" t="t"/>
              <a:pathLst>
                <a:path extrusionOk="0" h="2069894" w="1146950">
                  <a:moveTo>
                    <a:pt x="1146426" y="2070308"/>
                  </a:moveTo>
                  <a:lnTo>
                    <a:pt x="-525" y="2070308"/>
                  </a:lnTo>
                  <a:cubicBezTo>
                    <a:pt x="114305" y="1858237"/>
                    <a:pt x="213037" y="1637842"/>
                    <a:pt x="294839" y="1410976"/>
                  </a:cubicBezTo>
                  <a:cubicBezTo>
                    <a:pt x="476421" y="906978"/>
                    <a:pt x="540461" y="463866"/>
                    <a:pt x="562278" y="208712"/>
                  </a:cubicBezTo>
                  <a:cubicBezTo>
                    <a:pt x="569528" y="146082"/>
                    <a:pt x="573025" y="83068"/>
                    <a:pt x="572750" y="20015"/>
                  </a:cubicBezTo>
                  <a:cubicBezTo>
                    <a:pt x="572783" y="19632"/>
                    <a:pt x="572783" y="19257"/>
                    <a:pt x="572750" y="18874"/>
                  </a:cubicBezTo>
                  <a:cubicBezTo>
                    <a:pt x="572750" y="11826"/>
                    <a:pt x="572750" y="5448"/>
                    <a:pt x="572750" y="414"/>
                  </a:cubicBezTo>
                  <a:cubicBezTo>
                    <a:pt x="572750" y="5650"/>
                    <a:pt x="572750" y="11758"/>
                    <a:pt x="572750" y="18807"/>
                  </a:cubicBezTo>
                  <a:cubicBezTo>
                    <a:pt x="572682" y="19209"/>
                    <a:pt x="572682" y="19612"/>
                    <a:pt x="572750" y="20015"/>
                  </a:cubicBezTo>
                  <a:cubicBezTo>
                    <a:pt x="572508" y="83290"/>
                    <a:pt x="576025" y="146525"/>
                    <a:pt x="583289" y="209383"/>
                  </a:cubicBezTo>
                  <a:cubicBezTo>
                    <a:pt x="605105" y="464470"/>
                    <a:pt x="669213" y="907515"/>
                    <a:pt x="850660" y="1410976"/>
                  </a:cubicBezTo>
                  <a:cubicBezTo>
                    <a:pt x="932590" y="1637856"/>
                    <a:pt x="1031456" y="1858250"/>
                    <a:pt x="1146426" y="2070308"/>
                  </a:cubicBezTo>
                  <a:close/>
                </a:path>
              </a:pathLst>
            </a:custGeom>
            <a:solidFill>
              <a:srgbClr val="FFFFFF">
                <a:alpha val="227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2335" name="Google Shape;2335;p9"/>
            <p:cNvGrpSpPr/>
            <p:nvPr/>
          </p:nvGrpSpPr>
          <p:grpSpPr>
            <a:xfrm>
              <a:off x="3132655" y="4367387"/>
              <a:ext cx="2833024" cy="3166575"/>
              <a:chOff x="1969851" y="5110588"/>
              <a:chExt cx="1665505" cy="1861596"/>
            </a:xfrm>
          </p:grpSpPr>
          <p:sp>
            <p:nvSpPr>
              <p:cNvPr id="2336" name="Google Shape;2336;p9"/>
              <p:cNvSpPr/>
              <p:nvPr/>
            </p:nvSpPr>
            <p:spPr>
              <a:xfrm>
                <a:off x="1969851" y="5110588"/>
                <a:ext cx="1665505" cy="1861596"/>
              </a:xfrm>
              <a:custGeom>
                <a:rect b="b" l="l" r="r" t="t"/>
                <a:pathLst>
                  <a:path extrusionOk="0" h="1861596" w="1665505">
                    <a:moveTo>
                      <a:pt x="834257" y="671"/>
                    </a:moveTo>
                    <a:cubicBezTo>
                      <a:pt x="854396" y="176412"/>
                      <a:pt x="910716" y="427874"/>
                      <a:pt x="1065849" y="665239"/>
                    </a:cubicBezTo>
                    <a:cubicBezTo>
                      <a:pt x="1184532" y="846887"/>
                      <a:pt x="1334362" y="979532"/>
                      <a:pt x="1481574" y="1077204"/>
                    </a:cubicBezTo>
                    <a:cubicBezTo>
                      <a:pt x="1540761" y="1116447"/>
                      <a:pt x="1602169" y="1152219"/>
                      <a:pt x="1665505" y="1184340"/>
                    </a:cubicBezTo>
                    <a:cubicBezTo>
                      <a:pt x="1601787" y="1276990"/>
                      <a:pt x="1547795" y="1375971"/>
                      <a:pt x="1504397" y="1479704"/>
                    </a:cubicBezTo>
                    <a:cubicBezTo>
                      <a:pt x="1496295" y="1499171"/>
                      <a:pt x="1488689" y="1518369"/>
                      <a:pt x="1481574" y="1537299"/>
                    </a:cubicBezTo>
                    <a:cubicBezTo>
                      <a:pt x="1442344" y="1642214"/>
                      <a:pt x="1414003" y="1750888"/>
                      <a:pt x="1396992" y="1861595"/>
                    </a:cubicBezTo>
                    <a:cubicBezTo>
                      <a:pt x="1282163" y="1649524"/>
                      <a:pt x="1183431" y="1429129"/>
                      <a:pt x="1101629" y="1202263"/>
                    </a:cubicBezTo>
                    <a:cubicBezTo>
                      <a:pt x="920383" y="698803"/>
                      <a:pt x="856074" y="255757"/>
                      <a:pt x="834257" y="671"/>
                    </a:cubicBezTo>
                    <a:close/>
                    <a:moveTo>
                      <a:pt x="831315" y="0"/>
                    </a:moveTo>
                    <a:cubicBezTo>
                      <a:pt x="809498" y="255086"/>
                      <a:pt x="745458" y="698132"/>
                      <a:pt x="563876" y="1202264"/>
                    </a:cubicBezTo>
                    <a:cubicBezTo>
                      <a:pt x="482074" y="1429130"/>
                      <a:pt x="383342" y="1649525"/>
                      <a:pt x="268513" y="1861596"/>
                    </a:cubicBezTo>
                    <a:cubicBezTo>
                      <a:pt x="251530" y="1751291"/>
                      <a:pt x="223329" y="1643013"/>
                      <a:pt x="184334" y="1538441"/>
                    </a:cubicBezTo>
                    <a:cubicBezTo>
                      <a:pt x="177132" y="1519108"/>
                      <a:pt x="169385" y="1499527"/>
                      <a:pt x="161108" y="1479704"/>
                    </a:cubicBezTo>
                    <a:cubicBezTo>
                      <a:pt x="117710" y="1375971"/>
                      <a:pt x="63718" y="1276991"/>
                      <a:pt x="0" y="1184340"/>
                    </a:cubicBezTo>
                    <a:cubicBezTo>
                      <a:pt x="63477" y="1152146"/>
                      <a:pt x="125027" y="1116279"/>
                      <a:pt x="184334" y="1076935"/>
                    </a:cubicBezTo>
                    <a:cubicBezTo>
                      <a:pt x="331278" y="979264"/>
                      <a:pt x="481041" y="846686"/>
                      <a:pt x="599656" y="665239"/>
                    </a:cubicBezTo>
                    <a:cubicBezTo>
                      <a:pt x="754990" y="427538"/>
                      <a:pt x="811378" y="175741"/>
                      <a:pt x="831315" y="0"/>
                    </a:cubicBezTo>
                    <a:close/>
                  </a:path>
                </a:pathLst>
              </a:custGeom>
              <a:solidFill>
                <a:schemeClr val="accent6"/>
              </a:solidFill>
              <a:ln>
                <a:noFill/>
              </a:ln>
              <a:effectLst>
                <a:outerShdw blurRad="63500" sx="102000" rotWithShape="0" algn="ctr" sy="1020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337" name="Google Shape;2337;p9"/>
              <p:cNvSpPr/>
              <p:nvPr/>
            </p:nvSpPr>
            <p:spPr>
              <a:xfrm>
                <a:off x="1969851" y="5110588"/>
                <a:ext cx="1665505" cy="1861596"/>
              </a:xfrm>
              <a:custGeom>
                <a:rect b="b" l="l" r="r" t="t"/>
                <a:pathLst>
                  <a:path extrusionOk="0" h="1861596" w="1665505">
                    <a:moveTo>
                      <a:pt x="834257" y="671"/>
                    </a:moveTo>
                    <a:cubicBezTo>
                      <a:pt x="854396" y="176412"/>
                      <a:pt x="910716" y="427874"/>
                      <a:pt x="1065849" y="665239"/>
                    </a:cubicBezTo>
                    <a:cubicBezTo>
                      <a:pt x="1184532" y="846887"/>
                      <a:pt x="1334362" y="979532"/>
                      <a:pt x="1481574" y="1077204"/>
                    </a:cubicBezTo>
                    <a:cubicBezTo>
                      <a:pt x="1540761" y="1116447"/>
                      <a:pt x="1602169" y="1152219"/>
                      <a:pt x="1665505" y="1184340"/>
                    </a:cubicBezTo>
                    <a:cubicBezTo>
                      <a:pt x="1601787" y="1276990"/>
                      <a:pt x="1547795" y="1375971"/>
                      <a:pt x="1504397" y="1479704"/>
                    </a:cubicBezTo>
                    <a:cubicBezTo>
                      <a:pt x="1496295" y="1499171"/>
                      <a:pt x="1488689" y="1518369"/>
                      <a:pt x="1481574" y="1537299"/>
                    </a:cubicBezTo>
                    <a:cubicBezTo>
                      <a:pt x="1442344" y="1642214"/>
                      <a:pt x="1414003" y="1750888"/>
                      <a:pt x="1396992" y="1861595"/>
                    </a:cubicBezTo>
                    <a:cubicBezTo>
                      <a:pt x="1282163" y="1649524"/>
                      <a:pt x="1183431" y="1429129"/>
                      <a:pt x="1101629" y="1202263"/>
                    </a:cubicBezTo>
                    <a:cubicBezTo>
                      <a:pt x="920383" y="698803"/>
                      <a:pt x="856074" y="255757"/>
                      <a:pt x="834257" y="671"/>
                    </a:cubicBezTo>
                    <a:close/>
                    <a:moveTo>
                      <a:pt x="831315" y="0"/>
                    </a:moveTo>
                    <a:cubicBezTo>
                      <a:pt x="809498" y="255086"/>
                      <a:pt x="745458" y="698132"/>
                      <a:pt x="563876" y="1202264"/>
                    </a:cubicBezTo>
                    <a:cubicBezTo>
                      <a:pt x="482074" y="1429130"/>
                      <a:pt x="383342" y="1649525"/>
                      <a:pt x="268513" y="1861596"/>
                    </a:cubicBezTo>
                    <a:cubicBezTo>
                      <a:pt x="251530" y="1751291"/>
                      <a:pt x="223329" y="1643013"/>
                      <a:pt x="184334" y="1538441"/>
                    </a:cubicBezTo>
                    <a:cubicBezTo>
                      <a:pt x="177132" y="1519108"/>
                      <a:pt x="169385" y="1499527"/>
                      <a:pt x="161108" y="1479704"/>
                    </a:cubicBezTo>
                    <a:cubicBezTo>
                      <a:pt x="117710" y="1375971"/>
                      <a:pt x="63718" y="1276991"/>
                      <a:pt x="0" y="1184340"/>
                    </a:cubicBezTo>
                    <a:cubicBezTo>
                      <a:pt x="63477" y="1152146"/>
                      <a:pt x="125027" y="1116279"/>
                      <a:pt x="184334" y="1076935"/>
                    </a:cubicBezTo>
                    <a:cubicBezTo>
                      <a:pt x="331278" y="979264"/>
                      <a:pt x="481041" y="846686"/>
                      <a:pt x="599656" y="665239"/>
                    </a:cubicBezTo>
                    <a:cubicBezTo>
                      <a:pt x="754990" y="427538"/>
                      <a:pt x="811378" y="175741"/>
                      <a:pt x="831315" y="0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  <a:effectLst>
                <a:outerShdw blurRad="63500" sx="102000" rotWithShape="0" algn="ctr" sy="1020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2338" name="Google Shape;2338;p9"/>
            <p:cNvSpPr/>
            <p:nvPr/>
          </p:nvSpPr>
          <p:spPr>
            <a:xfrm>
              <a:off x="8259714" y="3534599"/>
              <a:ext cx="599322" cy="372702"/>
            </a:xfrm>
            <a:custGeom>
              <a:rect b="b" l="l" r="r" t="t"/>
              <a:pathLst>
                <a:path extrusionOk="0" h="168453" w="270880">
                  <a:moveTo>
                    <a:pt x="142136" y="168449"/>
                  </a:moveTo>
                  <a:cubicBezTo>
                    <a:pt x="73366" y="170639"/>
                    <a:pt x="-1691" y="102631"/>
                    <a:pt x="2881" y="12620"/>
                  </a:cubicBezTo>
                  <a:cubicBezTo>
                    <a:pt x="2404" y="17382"/>
                    <a:pt x="1547" y="22145"/>
                    <a:pt x="690" y="26812"/>
                  </a:cubicBezTo>
                  <a:lnTo>
                    <a:pt x="690" y="47"/>
                  </a:lnTo>
                  <a:lnTo>
                    <a:pt x="270057" y="47"/>
                  </a:lnTo>
                  <a:cubicBezTo>
                    <a:pt x="282916" y="92153"/>
                    <a:pt x="211574" y="166163"/>
                    <a:pt x="142136" y="16844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2339" name="Google Shape;2339;p9"/>
            <p:cNvGrpSpPr/>
            <p:nvPr/>
          </p:nvGrpSpPr>
          <p:grpSpPr>
            <a:xfrm>
              <a:off x="228041" y="3543376"/>
              <a:ext cx="8630551" cy="392476"/>
              <a:chOff x="2422006" y="4665565"/>
              <a:chExt cx="5073810" cy="230732"/>
            </a:xfrm>
          </p:grpSpPr>
          <p:sp>
            <p:nvSpPr>
              <p:cNvPr id="2340" name="Google Shape;2340;p9"/>
              <p:cNvSpPr/>
              <p:nvPr/>
            </p:nvSpPr>
            <p:spPr>
              <a:xfrm>
                <a:off x="6042770" y="4665937"/>
                <a:ext cx="654910" cy="219340"/>
              </a:xfrm>
              <a:custGeom>
                <a:rect b="b" l="l" r="r" t="t"/>
                <a:pathLst>
                  <a:path extrusionOk="0" h="168723" w="503777">
                    <a:moveTo>
                      <a:pt x="504467" y="47"/>
                    </a:moveTo>
                    <a:cubicBezTo>
                      <a:pt x="502753" y="4142"/>
                      <a:pt x="500848" y="8143"/>
                      <a:pt x="498943" y="12143"/>
                    </a:cubicBezTo>
                    <a:cubicBezTo>
                      <a:pt x="456109" y="101993"/>
                      <a:pt x="368136" y="161753"/>
                      <a:pt x="268819" y="168449"/>
                    </a:cubicBezTo>
                    <a:cubicBezTo>
                      <a:pt x="152995" y="174021"/>
                      <a:pt x="45963" y="106803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341" name="Google Shape;2341;p9"/>
              <p:cNvSpPr/>
              <p:nvPr/>
            </p:nvSpPr>
            <p:spPr>
              <a:xfrm>
                <a:off x="6697664" y="4665937"/>
                <a:ext cx="445770" cy="230360"/>
              </a:xfrm>
              <a:custGeom>
                <a:rect b="b" l="l" r="r" t="t"/>
                <a:pathLst>
                  <a:path extrusionOk="0" h="177200" w="342900">
                    <a:moveTo>
                      <a:pt x="343590" y="47"/>
                    </a:moveTo>
                    <a:lnTo>
                      <a:pt x="343590" y="26812"/>
                    </a:lnTo>
                    <a:cubicBezTo>
                      <a:pt x="328636" y="109298"/>
                      <a:pt x="262246" y="171973"/>
                      <a:pt x="184427" y="176926"/>
                    </a:cubicBezTo>
                    <a:cubicBezTo>
                      <a:pt x="90987" y="182927"/>
                      <a:pt x="5548" y="104060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342" name="Google Shape;2342;p9"/>
              <p:cNvSpPr/>
              <p:nvPr/>
            </p:nvSpPr>
            <p:spPr>
              <a:xfrm>
                <a:off x="2774366" y="4665937"/>
                <a:ext cx="445770" cy="225263"/>
              </a:xfrm>
              <a:custGeom>
                <a:rect b="b" l="l" r="r" t="t"/>
                <a:pathLst>
                  <a:path extrusionOk="0" h="173279" w="342900">
                    <a:moveTo>
                      <a:pt x="343590" y="47"/>
                    </a:moveTo>
                    <a:cubicBezTo>
                      <a:pt x="320825" y="126539"/>
                      <a:pt x="262818" y="168353"/>
                      <a:pt x="172140" y="173116"/>
                    </a:cubicBezTo>
                    <a:cubicBezTo>
                      <a:pt x="70032" y="178450"/>
                      <a:pt x="6214" y="81200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343" name="Google Shape;2343;p9"/>
              <p:cNvSpPr/>
              <p:nvPr/>
            </p:nvSpPr>
            <p:spPr>
              <a:xfrm>
                <a:off x="2422006" y="4665937"/>
                <a:ext cx="352369" cy="230321"/>
              </a:xfrm>
              <a:custGeom>
                <a:rect b="b" l="l" r="r" t="t"/>
                <a:pathLst>
                  <a:path extrusionOk="0" h="177170" w="271053">
                    <a:moveTo>
                      <a:pt x="271744" y="47"/>
                    </a:moveTo>
                    <a:cubicBezTo>
                      <a:pt x="270791" y="6905"/>
                      <a:pt x="269934" y="13477"/>
                      <a:pt x="268886" y="19859"/>
                    </a:cubicBezTo>
                    <a:cubicBezTo>
                      <a:pt x="252598" y="129682"/>
                      <a:pt x="229357" y="176354"/>
                      <a:pt x="124963" y="177212"/>
                    </a:cubicBezTo>
                    <a:cubicBezTo>
                      <a:pt x="27618" y="178069"/>
                      <a:pt x="-3529" y="83009"/>
                      <a:pt x="1138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344" name="Google Shape;2344;p9"/>
              <p:cNvSpPr/>
              <p:nvPr/>
            </p:nvSpPr>
            <p:spPr>
              <a:xfrm>
                <a:off x="3219011" y="4665937"/>
                <a:ext cx="655529" cy="224478"/>
              </a:xfrm>
              <a:custGeom>
                <a:rect b="b" l="l" r="r" t="t"/>
                <a:pathLst>
                  <a:path extrusionOk="0" h="172675" w="504253">
                    <a:moveTo>
                      <a:pt x="504944" y="47"/>
                    </a:moveTo>
                    <a:cubicBezTo>
                      <a:pt x="504944" y="1094"/>
                      <a:pt x="504086" y="2237"/>
                      <a:pt x="503610" y="3285"/>
                    </a:cubicBezTo>
                    <a:cubicBezTo>
                      <a:pt x="463167" y="102688"/>
                      <a:pt x="368069" y="169020"/>
                      <a:pt x="260818" y="172640"/>
                    </a:cubicBezTo>
                    <a:cubicBezTo>
                      <a:pt x="149299" y="175373"/>
                      <a:pt x="47391" y="109813"/>
                      <a:pt x="3643" y="7190"/>
                    </a:cubicBezTo>
                    <a:cubicBezTo>
                      <a:pt x="2595" y="4809"/>
                      <a:pt x="1642" y="2428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345" name="Google Shape;2345;p9"/>
              <p:cNvSpPr/>
              <p:nvPr/>
            </p:nvSpPr>
            <p:spPr>
              <a:xfrm>
                <a:off x="3874524" y="4665565"/>
                <a:ext cx="660358" cy="229944"/>
              </a:xfrm>
              <a:custGeom>
                <a:rect b="b" l="l" r="r" t="t"/>
                <a:pathLst>
                  <a:path extrusionOk="0" h="176880" w="507968">
                    <a:moveTo>
                      <a:pt x="508658" y="333"/>
                    </a:moveTo>
                    <a:cubicBezTo>
                      <a:pt x="469234" y="105889"/>
                      <a:pt x="368736" y="176145"/>
                      <a:pt x="256055" y="176926"/>
                    </a:cubicBezTo>
                    <a:cubicBezTo>
                      <a:pt x="142298" y="177250"/>
                      <a:pt x="40381" y="106660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346" name="Google Shape;2346;p9"/>
              <p:cNvSpPr/>
              <p:nvPr/>
            </p:nvSpPr>
            <p:spPr>
              <a:xfrm>
                <a:off x="4534866" y="4665937"/>
                <a:ext cx="847582" cy="218925"/>
              </a:xfrm>
              <a:custGeom>
                <a:rect b="b" l="l" r="r" t="t"/>
                <a:pathLst>
                  <a:path extrusionOk="0" h="168404" w="651986">
                    <a:moveTo>
                      <a:pt x="652676" y="47"/>
                    </a:moveTo>
                    <a:cubicBezTo>
                      <a:pt x="651724" y="1380"/>
                      <a:pt x="649914" y="3952"/>
                      <a:pt x="647152" y="7381"/>
                    </a:cubicBezTo>
                    <a:cubicBezTo>
                      <a:pt x="620768" y="41671"/>
                      <a:pt x="511040" y="167782"/>
                      <a:pt x="328064" y="168449"/>
                    </a:cubicBezTo>
                    <a:cubicBezTo>
                      <a:pt x="129659" y="169115"/>
                      <a:pt x="16311" y="21573"/>
                      <a:pt x="1547" y="1285"/>
                    </a:cubicBezTo>
                    <a:lnTo>
                      <a:pt x="690" y="47"/>
                    </a:ln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347" name="Google Shape;2347;p9"/>
              <p:cNvSpPr/>
              <p:nvPr/>
            </p:nvSpPr>
            <p:spPr>
              <a:xfrm>
                <a:off x="5382428" y="4665937"/>
                <a:ext cx="660358" cy="213677"/>
              </a:xfrm>
              <a:custGeom>
                <a:rect b="b" l="l" r="r" t="t"/>
                <a:pathLst>
                  <a:path extrusionOk="0" h="164367" w="507968">
                    <a:moveTo>
                      <a:pt x="508658" y="47"/>
                    </a:moveTo>
                    <a:lnTo>
                      <a:pt x="508087" y="1190"/>
                    </a:lnTo>
                    <a:cubicBezTo>
                      <a:pt x="464557" y="95535"/>
                      <a:pt x="372555" y="158200"/>
                      <a:pt x="268819" y="164162"/>
                    </a:cubicBezTo>
                    <a:cubicBezTo>
                      <a:pt x="154404" y="168982"/>
                      <a:pt x="48448" y="104126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348" name="Google Shape;2348;p9"/>
              <p:cNvSpPr/>
              <p:nvPr/>
            </p:nvSpPr>
            <p:spPr>
              <a:xfrm>
                <a:off x="7143672" y="4665937"/>
                <a:ext cx="352144" cy="218989"/>
              </a:xfrm>
              <a:custGeom>
                <a:rect b="b" l="l" r="r" t="t"/>
                <a:pathLst>
                  <a:path extrusionOk="0" h="168453" w="270880">
                    <a:moveTo>
                      <a:pt x="142136" y="168449"/>
                    </a:moveTo>
                    <a:cubicBezTo>
                      <a:pt x="73366" y="170639"/>
                      <a:pt x="-1691" y="102631"/>
                      <a:pt x="2881" y="12620"/>
                    </a:cubicBezTo>
                    <a:cubicBezTo>
                      <a:pt x="2404" y="17382"/>
                      <a:pt x="1547" y="22145"/>
                      <a:pt x="690" y="26812"/>
                    </a:cubicBezTo>
                    <a:lnTo>
                      <a:pt x="690" y="47"/>
                    </a:lnTo>
                    <a:lnTo>
                      <a:pt x="270057" y="47"/>
                    </a:lnTo>
                    <a:cubicBezTo>
                      <a:pt x="282916" y="92153"/>
                      <a:pt x="211574" y="166163"/>
                      <a:pt x="142136" y="168449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3 1 1 1 1 1">
  <p:cSld name="CUSTOM_16_1_1_1_1_1">
    <p:spTree>
      <p:nvGrpSpPr>
        <p:cNvPr id="2349" name="Shape 23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350" name="Google Shape;2350;p10"/>
          <p:cNvGrpSpPr/>
          <p:nvPr/>
        </p:nvGrpSpPr>
        <p:grpSpPr>
          <a:xfrm flipH="1">
            <a:off x="2285747" y="3580030"/>
            <a:ext cx="9899903" cy="3277860"/>
            <a:chOff x="1" y="2177475"/>
            <a:chExt cx="12191999" cy="4680651"/>
          </a:xfrm>
        </p:grpSpPr>
        <p:grpSp>
          <p:nvGrpSpPr>
            <p:cNvPr id="2351" name="Google Shape;2351;p10"/>
            <p:cNvGrpSpPr/>
            <p:nvPr/>
          </p:nvGrpSpPr>
          <p:grpSpPr>
            <a:xfrm>
              <a:off x="119831" y="2343268"/>
              <a:ext cx="11965386" cy="4514858"/>
              <a:chOff x="119831" y="2273655"/>
              <a:chExt cx="11965386" cy="4586406"/>
            </a:xfrm>
          </p:grpSpPr>
          <p:sp>
            <p:nvSpPr>
              <p:cNvPr id="2352" name="Google Shape;2352;p10"/>
              <p:cNvSpPr/>
              <p:nvPr/>
            </p:nvSpPr>
            <p:spPr>
              <a:xfrm>
                <a:off x="10390467" y="4843937"/>
                <a:ext cx="17933" cy="2015766"/>
              </a:xfrm>
              <a:custGeom>
                <a:rect b="b" l="l" r="r" t="t"/>
                <a:pathLst>
                  <a:path extrusionOk="0" h="2015766" w="17933">
                    <a:moveTo>
                      <a:pt x="10" y="-246"/>
                    </a:moveTo>
                    <a:lnTo>
                      <a:pt x="10" y="2015521"/>
                    </a:lnTo>
                    <a:lnTo>
                      <a:pt x="17944" y="2015521"/>
                    </a:lnTo>
                    <a:lnTo>
                      <a:pt x="17944" y="30690"/>
                    </a:lnTo>
                    <a:cubicBezTo>
                      <a:pt x="11846" y="20468"/>
                      <a:pt x="5839" y="10156"/>
                      <a:pt x="10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353" name="Google Shape;2353;p10"/>
              <p:cNvSpPr/>
              <p:nvPr/>
            </p:nvSpPr>
            <p:spPr>
              <a:xfrm>
                <a:off x="10379168" y="5017357"/>
                <a:ext cx="423060" cy="1739764"/>
              </a:xfrm>
              <a:custGeom>
                <a:rect b="b" l="l" r="r" t="t"/>
                <a:pathLst>
                  <a:path extrusionOk="0" h="1739764" w="423060">
                    <a:moveTo>
                      <a:pt x="394106" y="1713066"/>
                    </a:moveTo>
                    <a:lnTo>
                      <a:pt x="225080" y="1559642"/>
                    </a:lnTo>
                    <a:lnTo>
                      <a:pt x="394106" y="1406217"/>
                    </a:lnTo>
                    <a:lnTo>
                      <a:pt x="412040" y="1389987"/>
                    </a:lnTo>
                    <a:lnTo>
                      <a:pt x="413385" y="1388732"/>
                    </a:lnTo>
                    <a:lnTo>
                      <a:pt x="412040" y="1387477"/>
                    </a:lnTo>
                    <a:lnTo>
                      <a:pt x="394106" y="1371246"/>
                    </a:lnTo>
                    <a:lnTo>
                      <a:pt x="225080" y="1217822"/>
                    </a:lnTo>
                    <a:lnTo>
                      <a:pt x="394106" y="1064398"/>
                    </a:lnTo>
                    <a:lnTo>
                      <a:pt x="412040" y="1048168"/>
                    </a:lnTo>
                    <a:lnTo>
                      <a:pt x="413385" y="1046912"/>
                    </a:lnTo>
                    <a:lnTo>
                      <a:pt x="412040" y="1045657"/>
                    </a:lnTo>
                    <a:lnTo>
                      <a:pt x="394106" y="1029427"/>
                    </a:lnTo>
                    <a:lnTo>
                      <a:pt x="225080" y="876092"/>
                    </a:lnTo>
                    <a:lnTo>
                      <a:pt x="394106" y="722668"/>
                    </a:lnTo>
                    <a:lnTo>
                      <a:pt x="412040" y="706438"/>
                    </a:lnTo>
                    <a:lnTo>
                      <a:pt x="413385" y="705182"/>
                    </a:lnTo>
                    <a:lnTo>
                      <a:pt x="412040" y="703927"/>
                    </a:lnTo>
                    <a:lnTo>
                      <a:pt x="394106" y="687697"/>
                    </a:lnTo>
                    <a:lnTo>
                      <a:pt x="225080" y="534273"/>
                    </a:lnTo>
                    <a:lnTo>
                      <a:pt x="394106" y="380938"/>
                    </a:lnTo>
                    <a:lnTo>
                      <a:pt x="412040" y="364708"/>
                    </a:lnTo>
                    <a:lnTo>
                      <a:pt x="413385" y="363453"/>
                    </a:lnTo>
                    <a:lnTo>
                      <a:pt x="412040" y="362197"/>
                    </a:lnTo>
                    <a:lnTo>
                      <a:pt x="394106" y="346057"/>
                    </a:lnTo>
                    <a:lnTo>
                      <a:pt x="394106" y="346057"/>
                    </a:lnTo>
                    <a:lnTo>
                      <a:pt x="225080" y="192633"/>
                    </a:lnTo>
                    <a:lnTo>
                      <a:pt x="278881" y="144032"/>
                    </a:lnTo>
                    <a:cubicBezTo>
                      <a:pt x="276192" y="138051"/>
                      <a:pt x="273591" y="132312"/>
                      <a:pt x="271080" y="126815"/>
                    </a:cubicBezTo>
                    <a:lnTo>
                      <a:pt x="211898" y="180617"/>
                    </a:lnTo>
                    <a:lnTo>
                      <a:pt x="91204" y="71131"/>
                    </a:lnTo>
                    <a:lnTo>
                      <a:pt x="46369" y="30869"/>
                    </a:lnTo>
                    <a:lnTo>
                      <a:pt x="36506" y="21902"/>
                    </a:lnTo>
                    <a:lnTo>
                      <a:pt x="45473" y="14012"/>
                    </a:lnTo>
                    <a:lnTo>
                      <a:pt x="46637" y="12935"/>
                    </a:lnTo>
                    <a:lnTo>
                      <a:pt x="44665" y="12935"/>
                    </a:lnTo>
                    <a:lnTo>
                      <a:pt x="34532" y="-246"/>
                    </a:lnTo>
                    <a:lnTo>
                      <a:pt x="29422" y="4327"/>
                    </a:lnTo>
                    <a:lnTo>
                      <a:pt x="11488" y="20557"/>
                    </a:lnTo>
                    <a:lnTo>
                      <a:pt x="10053" y="21902"/>
                    </a:lnTo>
                    <a:lnTo>
                      <a:pt x="11488" y="23247"/>
                    </a:lnTo>
                    <a:lnTo>
                      <a:pt x="29422" y="39477"/>
                    </a:lnTo>
                    <a:lnTo>
                      <a:pt x="198358" y="192723"/>
                    </a:lnTo>
                    <a:lnTo>
                      <a:pt x="29242" y="345877"/>
                    </a:lnTo>
                    <a:lnTo>
                      <a:pt x="11308" y="362108"/>
                    </a:lnTo>
                    <a:lnTo>
                      <a:pt x="9873" y="363453"/>
                    </a:lnTo>
                    <a:lnTo>
                      <a:pt x="11308" y="364798"/>
                    </a:lnTo>
                    <a:lnTo>
                      <a:pt x="29242" y="381028"/>
                    </a:lnTo>
                    <a:lnTo>
                      <a:pt x="198179" y="534273"/>
                    </a:lnTo>
                    <a:lnTo>
                      <a:pt x="29242" y="687608"/>
                    </a:lnTo>
                    <a:lnTo>
                      <a:pt x="11308" y="703838"/>
                    </a:lnTo>
                    <a:lnTo>
                      <a:pt x="9873" y="705182"/>
                    </a:lnTo>
                    <a:lnTo>
                      <a:pt x="11308" y="706528"/>
                    </a:lnTo>
                    <a:lnTo>
                      <a:pt x="29242" y="722758"/>
                    </a:lnTo>
                    <a:lnTo>
                      <a:pt x="198179" y="876092"/>
                    </a:lnTo>
                    <a:lnTo>
                      <a:pt x="29242" y="1029337"/>
                    </a:lnTo>
                    <a:lnTo>
                      <a:pt x="11308" y="1045567"/>
                    </a:lnTo>
                    <a:lnTo>
                      <a:pt x="9873" y="1046912"/>
                    </a:lnTo>
                    <a:lnTo>
                      <a:pt x="11308" y="1048257"/>
                    </a:lnTo>
                    <a:lnTo>
                      <a:pt x="29242" y="1064488"/>
                    </a:lnTo>
                    <a:lnTo>
                      <a:pt x="198179" y="1217822"/>
                    </a:lnTo>
                    <a:lnTo>
                      <a:pt x="29242" y="1371157"/>
                    </a:lnTo>
                    <a:lnTo>
                      <a:pt x="11308" y="1387387"/>
                    </a:lnTo>
                    <a:lnTo>
                      <a:pt x="9873" y="1388732"/>
                    </a:lnTo>
                    <a:lnTo>
                      <a:pt x="11308" y="1390077"/>
                    </a:lnTo>
                    <a:lnTo>
                      <a:pt x="29242" y="1406307"/>
                    </a:lnTo>
                    <a:lnTo>
                      <a:pt x="198179" y="1559642"/>
                    </a:lnTo>
                    <a:lnTo>
                      <a:pt x="29242" y="1712976"/>
                    </a:lnTo>
                    <a:lnTo>
                      <a:pt x="11308" y="1729296"/>
                    </a:lnTo>
                    <a:lnTo>
                      <a:pt x="10" y="1739518"/>
                    </a:lnTo>
                    <a:lnTo>
                      <a:pt x="423070" y="1739518"/>
                    </a:lnTo>
                    <a:lnTo>
                      <a:pt x="411862" y="1729386"/>
                    </a:lnTo>
                    <a:close/>
                    <a:moveTo>
                      <a:pt x="46637" y="372420"/>
                    </a:moveTo>
                    <a:lnTo>
                      <a:pt x="36774" y="363453"/>
                    </a:lnTo>
                    <a:lnTo>
                      <a:pt x="46637" y="354486"/>
                    </a:lnTo>
                    <a:lnTo>
                      <a:pt x="211719" y="204648"/>
                    </a:lnTo>
                    <a:lnTo>
                      <a:pt x="376801" y="354486"/>
                    </a:lnTo>
                    <a:lnTo>
                      <a:pt x="386664" y="363453"/>
                    </a:lnTo>
                    <a:lnTo>
                      <a:pt x="376801" y="372420"/>
                    </a:lnTo>
                    <a:lnTo>
                      <a:pt x="211719" y="522616"/>
                    </a:lnTo>
                    <a:close/>
                    <a:moveTo>
                      <a:pt x="46637" y="714149"/>
                    </a:moveTo>
                    <a:lnTo>
                      <a:pt x="36774" y="705182"/>
                    </a:lnTo>
                    <a:lnTo>
                      <a:pt x="46637" y="696216"/>
                    </a:lnTo>
                    <a:lnTo>
                      <a:pt x="211719" y="546468"/>
                    </a:lnTo>
                    <a:lnTo>
                      <a:pt x="376801" y="696216"/>
                    </a:lnTo>
                    <a:lnTo>
                      <a:pt x="386664" y="705182"/>
                    </a:lnTo>
                    <a:lnTo>
                      <a:pt x="376801" y="714149"/>
                    </a:lnTo>
                    <a:lnTo>
                      <a:pt x="211719" y="863987"/>
                    </a:lnTo>
                    <a:close/>
                    <a:moveTo>
                      <a:pt x="46637" y="1055879"/>
                    </a:moveTo>
                    <a:lnTo>
                      <a:pt x="36774" y="1046912"/>
                    </a:lnTo>
                    <a:lnTo>
                      <a:pt x="46637" y="1037945"/>
                    </a:lnTo>
                    <a:lnTo>
                      <a:pt x="211719" y="888198"/>
                    </a:lnTo>
                    <a:lnTo>
                      <a:pt x="376801" y="1037945"/>
                    </a:lnTo>
                    <a:lnTo>
                      <a:pt x="386664" y="1046912"/>
                    </a:lnTo>
                    <a:lnTo>
                      <a:pt x="376801" y="1055879"/>
                    </a:lnTo>
                    <a:lnTo>
                      <a:pt x="211719" y="1205717"/>
                    </a:lnTo>
                    <a:close/>
                    <a:moveTo>
                      <a:pt x="46637" y="1397699"/>
                    </a:moveTo>
                    <a:lnTo>
                      <a:pt x="36774" y="1388732"/>
                    </a:lnTo>
                    <a:lnTo>
                      <a:pt x="46637" y="1379765"/>
                    </a:lnTo>
                    <a:lnTo>
                      <a:pt x="211719" y="1229928"/>
                    </a:lnTo>
                    <a:lnTo>
                      <a:pt x="376801" y="1379765"/>
                    </a:lnTo>
                    <a:lnTo>
                      <a:pt x="386664" y="1388732"/>
                    </a:lnTo>
                    <a:lnTo>
                      <a:pt x="376801" y="1397699"/>
                    </a:lnTo>
                    <a:lnTo>
                      <a:pt x="211719" y="1547536"/>
                    </a:lnTo>
                    <a:close/>
                    <a:moveTo>
                      <a:pt x="46637" y="1721585"/>
                    </a:moveTo>
                    <a:lnTo>
                      <a:pt x="211719" y="1571747"/>
                    </a:lnTo>
                    <a:lnTo>
                      <a:pt x="376801" y="1721585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354" name="Google Shape;2354;p10"/>
              <p:cNvSpPr/>
              <p:nvPr/>
            </p:nvSpPr>
            <p:spPr>
              <a:xfrm>
                <a:off x="10773264" y="5346802"/>
                <a:ext cx="17933" cy="1512901"/>
              </a:xfrm>
              <a:custGeom>
                <a:rect b="b" l="l" r="r" t="t"/>
                <a:pathLst>
                  <a:path extrusionOk="0" h="1512901" w="17933">
                    <a:moveTo>
                      <a:pt x="10" y="-246"/>
                    </a:moveTo>
                    <a:lnTo>
                      <a:pt x="10" y="1512655"/>
                    </a:lnTo>
                    <a:lnTo>
                      <a:pt x="17944" y="1512655"/>
                    </a:lnTo>
                    <a:lnTo>
                      <a:pt x="17944" y="19481"/>
                    </a:lnTo>
                    <a:cubicBezTo>
                      <a:pt x="11757" y="13025"/>
                      <a:pt x="5839" y="6479"/>
                      <a:pt x="10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355" name="Google Shape;2355;p10"/>
              <p:cNvSpPr/>
              <p:nvPr/>
            </p:nvSpPr>
            <p:spPr>
              <a:xfrm>
                <a:off x="10402572" y="5030360"/>
                <a:ext cx="156921" cy="17933"/>
              </a:xfrm>
              <a:custGeom>
                <a:rect b="b" l="l" r="r" t="t"/>
                <a:pathLst>
                  <a:path extrusionOk="0" h="17933" w="156921">
                    <a:moveTo>
                      <a:pt x="136666" y="-246"/>
                    </a:moveTo>
                    <a:lnTo>
                      <a:pt x="10" y="-246"/>
                    </a:lnTo>
                    <a:lnTo>
                      <a:pt x="10" y="17688"/>
                    </a:lnTo>
                    <a:lnTo>
                      <a:pt x="156931" y="17688"/>
                    </a:lnTo>
                    <a:cubicBezTo>
                      <a:pt x="150026" y="11859"/>
                      <a:pt x="143301" y="5851"/>
                      <a:pt x="136666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356" name="Google Shape;2356;p10"/>
              <p:cNvSpPr/>
              <p:nvPr/>
            </p:nvSpPr>
            <p:spPr>
              <a:xfrm>
                <a:off x="10402662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2" y="0"/>
                    </a:lnTo>
                    <a:lnTo>
                      <a:pt x="376612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357" name="Google Shape;2357;p10"/>
              <p:cNvSpPr/>
              <p:nvPr/>
            </p:nvSpPr>
            <p:spPr>
              <a:xfrm>
                <a:off x="10402662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2" y="0"/>
                    </a:lnTo>
                    <a:lnTo>
                      <a:pt x="376612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358" name="Google Shape;2358;p10"/>
              <p:cNvSpPr/>
              <p:nvPr/>
            </p:nvSpPr>
            <p:spPr>
              <a:xfrm>
                <a:off x="10402662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2" y="0"/>
                    </a:lnTo>
                    <a:lnTo>
                      <a:pt x="376612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359" name="Google Shape;2359;p10"/>
              <p:cNvSpPr/>
              <p:nvPr/>
            </p:nvSpPr>
            <p:spPr>
              <a:xfrm>
                <a:off x="10402662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2" y="0"/>
                    </a:lnTo>
                    <a:lnTo>
                      <a:pt x="376612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360" name="Google Shape;2360;p10"/>
              <p:cNvSpPr/>
              <p:nvPr/>
            </p:nvSpPr>
            <p:spPr>
              <a:xfrm>
                <a:off x="9108195" y="2638072"/>
                <a:ext cx="17933" cy="4221631"/>
              </a:xfrm>
              <a:custGeom>
                <a:rect b="b" l="l" r="r" t="t"/>
                <a:pathLst>
                  <a:path extrusionOk="0" h="4221631" w="17933">
                    <a:moveTo>
                      <a:pt x="2879" y="3341"/>
                    </a:moveTo>
                    <a:lnTo>
                      <a:pt x="10" y="-246"/>
                    </a:lnTo>
                    <a:lnTo>
                      <a:pt x="10" y="4221386"/>
                    </a:lnTo>
                    <a:lnTo>
                      <a:pt x="17944" y="4221386"/>
                    </a:lnTo>
                    <a:lnTo>
                      <a:pt x="17944" y="24861"/>
                    </a:lnTo>
                    <a:cubicBezTo>
                      <a:pt x="12922" y="17598"/>
                      <a:pt x="7991" y="10425"/>
                      <a:pt x="2879" y="3341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361" name="Google Shape;2361;p10"/>
              <p:cNvSpPr/>
              <p:nvPr/>
            </p:nvSpPr>
            <p:spPr>
              <a:xfrm>
                <a:off x="9096897" y="2886814"/>
                <a:ext cx="423060" cy="3870307"/>
              </a:xfrm>
              <a:custGeom>
                <a:rect b="b" l="l" r="r" t="t"/>
                <a:pathLst>
                  <a:path extrusionOk="0" h="3870307" w="423060">
                    <a:moveTo>
                      <a:pt x="393928" y="3843609"/>
                    </a:moveTo>
                    <a:lnTo>
                      <a:pt x="224900" y="3690185"/>
                    </a:lnTo>
                    <a:lnTo>
                      <a:pt x="393928" y="3536760"/>
                    </a:lnTo>
                    <a:lnTo>
                      <a:pt x="411862" y="3520530"/>
                    </a:lnTo>
                    <a:lnTo>
                      <a:pt x="413206" y="3519275"/>
                    </a:lnTo>
                    <a:lnTo>
                      <a:pt x="411862" y="3518020"/>
                    </a:lnTo>
                    <a:lnTo>
                      <a:pt x="393928" y="3501790"/>
                    </a:lnTo>
                    <a:lnTo>
                      <a:pt x="224900" y="3348366"/>
                    </a:lnTo>
                    <a:lnTo>
                      <a:pt x="393928" y="3194941"/>
                    </a:lnTo>
                    <a:lnTo>
                      <a:pt x="411862" y="3178711"/>
                    </a:lnTo>
                    <a:lnTo>
                      <a:pt x="413206" y="3177455"/>
                    </a:lnTo>
                    <a:lnTo>
                      <a:pt x="411862" y="3176200"/>
                    </a:lnTo>
                    <a:lnTo>
                      <a:pt x="393928" y="3159970"/>
                    </a:lnTo>
                    <a:lnTo>
                      <a:pt x="224900" y="3006635"/>
                    </a:lnTo>
                    <a:lnTo>
                      <a:pt x="393928" y="2853211"/>
                    </a:lnTo>
                    <a:lnTo>
                      <a:pt x="411862" y="2836981"/>
                    </a:lnTo>
                    <a:lnTo>
                      <a:pt x="413206" y="2835726"/>
                    </a:lnTo>
                    <a:lnTo>
                      <a:pt x="411862" y="2834470"/>
                    </a:lnTo>
                    <a:lnTo>
                      <a:pt x="393928" y="2818240"/>
                    </a:lnTo>
                    <a:lnTo>
                      <a:pt x="224900" y="2664816"/>
                    </a:lnTo>
                    <a:lnTo>
                      <a:pt x="393928" y="2511482"/>
                    </a:lnTo>
                    <a:lnTo>
                      <a:pt x="411862" y="2495252"/>
                    </a:lnTo>
                    <a:lnTo>
                      <a:pt x="413206" y="2493996"/>
                    </a:lnTo>
                    <a:lnTo>
                      <a:pt x="411862" y="2492741"/>
                    </a:lnTo>
                    <a:lnTo>
                      <a:pt x="393928" y="2476510"/>
                    </a:lnTo>
                    <a:lnTo>
                      <a:pt x="224900" y="2323086"/>
                    </a:lnTo>
                    <a:lnTo>
                      <a:pt x="393928" y="2169752"/>
                    </a:lnTo>
                    <a:lnTo>
                      <a:pt x="411862" y="2153522"/>
                    </a:lnTo>
                    <a:lnTo>
                      <a:pt x="413206" y="2152266"/>
                    </a:lnTo>
                    <a:lnTo>
                      <a:pt x="411862" y="2151011"/>
                    </a:lnTo>
                    <a:lnTo>
                      <a:pt x="393928" y="2134781"/>
                    </a:lnTo>
                    <a:lnTo>
                      <a:pt x="224900" y="1981357"/>
                    </a:lnTo>
                    <a:lnTo>
                      <a:pt x="393928" y="1828022"/>
                    </a:lnTo>
                    <a:lnTo>
                      <a:pt x="411862" y="1811792"/>
                    </a:lnTo>
                    <a:lnTo>
                      <a:pt x="413206" y="1810537"/>
                    </a:lnTo>
                    <a:lnTo>
                      <a:pt x="411862" y="1809281"/>
                    </a:lnTo>
                    <a:lnTo>
                      <a:pt x="393928" y="1793051"/>
                    </a:lnTo>
                    <a:lnTo>
                      <a:pt x="224900" y="1639896"/>
                    </a:lnTo>
                    <a:lnTo>
                      <a:pt x="393928" y="1486561"/>
                    </a:lnTo>
                    <a:lnTo>
                      <a:pt x="411862" y="1470331"/>
                    </a:lnTo>
                    <a:lnTo>
                      <a:pt x="413206" y="1469076"/>
                    </a:lnTo>
                    <a:lnTo>
                      <a:pt x="411862" y="1467820"/>
                    </a:lnTo>
                    <a:lnTo>
                      <a:pt x="393928" y="1451590"/>
                    </a:lnTo>
                    <a:lnTo>
                      <a:pt x="224900" y="1298256"/>
                    </a:lnTo>
                    <a:lnTo>
                      <a:pt x="393928" y="1144831"/>
                    </a:lnTo>
                    <a:lnTo>
                      <a:pt x="411862" y="1128601"/>
                    </a:lnTo>
                    <a:lnTo>
                      <a:pt x="413206" y="1127346"/>
                    </a:lnTo>
                    <a:lnTo>
                      <a:pt x="411862" y="1126091"/>
                    </a:lnTo>
                    <a:lnTo>
                      <a:pt x="393928" y="1109860"/>
                    </a:lnTo>
                    <a:lnTo>
                      <a:pt x="224900" y="956436"/>
                    </a:lnTo>
                    <a:lnTo>
                      <a:pt x="393928" y="803101"/>
                    </a:lnTo>
                    <a:lnTo>
                      <a:pt x="411862" y="786871"/>
                    </a:lnTo>
                    <a:lnTo>
                      <a:pt x="413206" y="785616"/>
                    </a:lnTo>
                    <a:lnTo>
                      <a:pt x="411862" y="784361"/>
                    </a:lnTo>
                    <a:lnTo>
                      <a:pt x="393928" y="768131"/>
                    </a:lnTo>
                    <a:lnTo>
                      <a:pt x="224900" y="614706"/>
                    </a:lnTo>
                    <a:lnTo>
                      <a:pt x="393928" y="461372"/>
                    </a:lnTo>
                    <a:lnTo>
                      <a:pt x="399577" y="456261"/>
                    </a:lnTo>
                    <a:lnTo>
                      <a:pt x="411862" y="445142"/>
                    </a:lnTo>
                    <a:lnTo>
                      <a:pt x="413206" y="443886"/>
                    </a:lnTo>
                    <a:lnTo>
                      <a:pt x="411862" y="442631"/>
                    </a:lnTo>
                    <a:lnTo>
                      <a:pt x="393928" y="426401"/>
                    </a:lnTo>
                    <a:lnTo>
                      <a:pt x="372138" y="406584"/>
                    </a:lnTo>
                    <a:lnTo>
                      <a:pt x="224900" y="272976"/>
                    </a:lnTo>
                    <a:lnTo>
                      <a:pt x="270901" y="231280"/>
                    </a:lnTo>
                    <a:lnTo>
                      <a:pt x="314749" y="191557"/>
                    </a:lnTo>
                    <a:cubicBezTo>
                      <a:pt x="310804" y="186984"/>
                      <a:pt x="306948" y="182590"/>
                      <a:pt x="303093" y="177748"/>
                    </a:cubicBezTo>
                    <a:lnTo>
                      <a:pt x="261396" y="215588"/>
                    </a:lnTo>
                    <a:lnTo>
                      <a:pt x="211539" y="260871"/>
                    </a:lnTo>
                    <a:lnTo>
                      <a:pt x="46459" y="111123"/>
                    </a:lnTo>
                    <a:lnTo>
                      <a:pt x="36595" y="102157"/>
                    </a:lnTo>
                    <a:lnTo>
                      <a:pt x="46459" y="93190"/>
                    </a:lnTo>
                    <a:lnTo>
                      <a:pt x="132989" y="14729"/>
                    </a:lnTo>
                    <a:cubicBezTo>
                      <a:pt x="129671" y="9707"/>
                      <a:pt x="126264" y="4686"/>
                      <a:pt x="122768" y="-246"/>
                    </a:cubicBezTo>
                    <a:lnTo>
                      <a:pt x="29242" y="84312"/>
                    </a:lnTo>
                    <a:lnTo>
                      <a:pt x="11308" y="100542"/>
                    </a:lnTo>
                    <a:lnTo>
                      <a:pt x="9873" y="101888"/>
                    </a:lnTo>
                    <a:lnTo>
                      <a:pt x="11308" y="103233"/>
                    </a:lnTo>
                    <a:lnTo>
                      <a:pt x="29242" y="119463"/>
                    </a:lnTo>
                    <a:lnTo>
                      <a:pt x="198179" y="272707"/>
                    </a:lnTo>
                    <a:lnTo>
                      <a:pt x="29242" y="426042"/>
                    </a:lnTo>
                    <a:lnTo>
                      <a:pt x="11308" y="442272"/>
                    </a:lnTo>
                    <a:lnTo>
                      <a:pt x="9873" y="443617"/>
                    </a:lnTo>
                    <a:lnTo>
                      <a:pt x="11308" y="444962"/>
                    </a:lnTo>
                    <a:lnTo>
                      <a:pt x="29242" y="461192"/>
                    </a:lnTo>
                    <a:lnTo>
                      <a:pt x="198179" y="614437"/>
                    </a:lnTo>
                    <a:lnTo>
                      <a:pt x="29242" y="767772"/>
                    </a:lnTo>
                    <a:lnTo>
                      <a:pt x="11308" y="784002"/>
                    </a:lnTo>
                    <a:lnTo>
                      <a:pt x="9873" y="785347"/>
                    </a:lnTo>
                    <a:lnTo>
                      <a:pt x="11308" y="786692"/>
                    </a:lnTo>
                    <a:lnTo>
                      <a:pt x="29242" y="802922"/>
                    </a:lnTo>
                    <a:lnTo>
                      <a:pt x="198179" y="956167"/>
                    </a:lnTo>
                    <a:lnTo>
                      <a:pt x="29242" y="1109502"/>
                    </a:lnTo>
                    <a:lnTo>
                      <a:pt x="11308" y="1125732"/>
                    </a:lnTo>
                    <a:lnTo>
                      <a:pt x="9873" y="1127077"/>
                    </a:lnTo>
                    <a:lnTo>
                      <a:pt x="11308" y="1128422"/>
                    </a:lnTo>
                    <a:lnTo>
                      <a:pt x="29242" y="1144652"/>
                    </a:lnTo>
                    <a:lnTo>
                      <a:pt x="198179" y="1297987"/>
                    </a:lnTo>
                    <a:lnTo>
                      <a:pt x="29242" y="1451590"/>
                    </a:lnTo>
                    <a:lnTo>
                      <a:pt x="11308" y="1467820"/>
                    </a:lnTo>
                    <a:lnTo>
                      <a:pt x="9873" y="1469165"/>
                    </a:lnTo>
                    <a:lnTo>
                      <a:pt x="11308" y="1470510"/>
                    </a:lnTo>
                    <a:lnTo>
                      <a:pt x="29242" y="1486741"/>
                    </a:lnTo>
                    <a:lnTo>
                      <a:pt x="198179" y="1639896"/>
                    </a:lnTo>
                    <a:lnTo>
                      <a:pt x="29242" y="1792961"/>
                    </a:lnTo>
                    <a:lnTo>
                      <a:pt x="11308" y="1809191"/>
                    </a:lnTo>
                    <a:lnTo>
                      <a:pt x="9873" y="1810537"/>
                    </a:lnTo>
                    <a:lnTo>
                      <a:pt x="11308" y="1811881"/>
                    </a:lnTo>
                    <a:lnTo>
                      <a:pt x="29242" y="1828111"/>
                    </a:lnTo>
                    <a:lnTo>
                      <a:pt x="198179" y="1981357"/>
                    </a:lnTo>
                    <a:lnTo>
                      <a:pt x="29242" y="2134691"/>
                    </a:lnTo>
                    <a:lnTo>
                      <a:pt x="11308" y="2150921"/>
                    </a:lnTo>
                    <a:lnTo>
                      <a:pt x="9873" y="2152266"/>
                    </a:lnTo>
                    <a:lnTo>
                      <a:pt x="11308" y="2153611"/>
                    </a:lnTo>
                    <a:lnTo>
                      <a:pt x="29242" y="2169841"/>
                    </a:lnTo>
                    <a:lnTo>
                      <a:pt x="198179" y="2323086"/>
                    </a:lnTo>
                    <a:lnTo>
                      <a:pt x="29242" y="2476421"/>
                    </a:lnTo>
                    <a:lnTo>
                      <a:pt x="11308" y="2492651"/>
                    </a:lnTo>
                    <a:lnTo>
                      <a:pt x="9873" y="2493996"/>
                    </a:lnTo>
                    <a:lnTo>
                      <a:pt x="11308" y="2495341"/>
                    </a:lnTo>
                    <a:lnTo>
                      <a:pt x="29242" y="2511571"/>
                    </a:lnTo>
                    <a:lnTo>
                      <a:pt x="198179" y="2664816"/>
                    </a:lnTo>
                    <a:lnTo>
                      <a:pt x="29242" y="2818151"/>
                    </a:lnTo>
                    <a:lnTo>
                      <a:pt x="11308" y="2834381"/>
                    </a:lnTo>
                    <a:lnTo>
                      <a:pt x="9873" y="2835726"/>
                    </a:lnTo>
                    <a:lnTo>
                      <a:pt x="11308" y="2837071"/>
                    </a:lnTo>
                    <a:lnTo>
                      <a:pt x="29242" y="2853301"/>
                    </a:lnTo>
                    <a:lnTo>
                      <a:pt x="198179" y="3006635"/>
                    </a:lnTo>
                    <a:lnTo>
                      <a:pt x="29242" y="3159880"/>
                    </a:lnTo>
                    <a:lnTo>
                      <a:pt x="11308" y="3176111"/>
                    </a:lnTo>
                    <a:lnTo>
                      <a:pt x="9873" y="3177455"/>
                    </a:lnTo>
                    <a:lnTo>
                      <a:pt x="11308" y="3178801"/>
                    </a:lnTo>
                    <a:lnTo>
                      <a:pt x="29242" y="3195031"/>
                    </a:lnTo>
                    <a:lnTo>
                      <a:pt x="198179" y="3348366"/>
                    </a:lnTo>
                    <a:lnTo>
                      <a:pt x="29242" y="3501700"/>
                    </a:lnTo>
                    <a:lnTo>
                      <a:pt x="11308" y="3517930"/>
                    </a:lnTo>
                    <a:lnTo>
                      <a:pt x="9873" y="3519275"/>
                    </a:lnTo>
                    <a:lnTo>
                      <a:pt x="11308" y="3520620"/>
                    </a:lnTo>
                    <a:lnTo>
                      <a:pt x="29242" y="3536850"/>
                    </a:lnTo>
                    <a:lnTo>
                      <a:pt x="198179" y="3690185"/>
                    </a:lnTo>
                    <a:lnTo>
                      <a:pt x="29242" y="3843519"/>
                    </a:lnTo>
                    <a:lnTo>
                      <a:pt x="11308" y="3859839"/>
                    </a:lnTo>
                    <a:lnTo>
                      <a:pt x="10" y="3870062"/>
                    </a:lnTo>
                    <a:lnTo>
                      <a:pt x="423070" y="3870062"/>
                    </a:lnTo>
                    <a:lnTo>
                      <a:pt x="411862" y="3859929"/>
                    </a:lnTo>
                    <a:close/>
                    <a:moveTo>
                      <a:pt x="46459" y="452584"/>
                    </a:moveTo>
                    <a:lnTo>
                      <a:pt x="36595" y="443617"/>
                    </a:lnTo>
                    <a:lnTo>
                      <a:pt x="46459" y="434650"/>
                    </a:lnTo>
                    <a:lnTo>
                      <a:pt x="211539" y="284813"/>
                    </a:lnTo>
                    <a:lnTo>
                      <a:pt x="376621" y="434650"/>
                    </a:lnTo>
                    <a:lnTo>
                      <a:pt x="386484" y="443617"/>
                    </a:lnTo>
                    <a:lnTo>
                      <a:pt x="376621" y="452584"/>
                    </a:lnTo>
                    <a:lnTo>
                      <a:pt x="211539" y="602332"/>
                    </a:lnTo>
                    <a:close/>
                    <a:moveTo>
                      <a:pt x="46459" y="794314"/>
                    </a:moveTo>
                    <a:lnTo>
                      <a:pt x="36595" y="785347"/>
                    </a:lnTo>
                    <a:lnTo>
                      <a:pt x="46459" y="776380"/>
                    </a:lnTo>
                    <a:lnTo>
                      <a:pt x="211539" y="626632"/>
                    </a:lnTo>
                    <a:lnTo>
                      <a:pt x="376621" y="776470"/>
                    </a:lnTo>
                    <a:lnTo>
                      <a:pt x="386484" y="785437"/>
                    </a:lnTo>
                    <a:lnTo>
                      <a:pt x="376621" y="794404"/>
                    </a:lnTo>
                    <a:lnTo>
                      <a:pt x="211539" y="944151"/>
                    </a:lnTo>
                    <a:close/>
                    <a:moveTo>
                      <a:pt x="46459" y="1136044"/>
                    </a:moveTo>
                    <a:lnTo>
                      <a:pt x="36595" y="1127077"/>
                    </a:lnTo>
                    <a:lnTo>
                      <a:pt x="46459" y="1118110"/>
                    </a:lnTo>
                    <a:lnTo>
                      <a:pt x="211539" y="968272"/>
                    </a:lnTo>
                    <a:lnTo>
                      <a:pt x="376621" y="1118110"/>
                    </a:lnTo>
                    <a:lnTo>
                      <a:pt x="386484" y="1127077"/>
                    </a:lnTo>
                    <a:lnTo>
                      <a:pt x="376621" y="1136044"/>
                    </a:lnTo>
                    <a:lnTo>
                      <a:pt x="211539" y="1285792"/>
                    </a:lnTo>
                    <a:close/>
                    <a:moveTo>
                      <a:pt x="46459" y="1477774"/>
                    </a:moveTo>
                    <a:lnTo>
                      <a:pt x="36595" y="1468807"/>
                    </a:lnTo>
                    <a:lnTo>
                      <a:pt x="46459" y="1459840"/>
                    </a:lnTo>
                    <a:lnTo>
                      <a:pt x="211539" y="1310092"/>
                    </a:lnTo>
                    <a:lnTo>
                      <a:pt x="376621" y="1459840"/>
                    </a:lnTo>
                    <a:lnTo>
                      <a:pt x="386484" y="1468807"/>
                    </a:lnTo>
                    <a:lnTo>
                      <a:pt x="376621" y="1477774"/>
                    </a:lnTo>
                    <a:lnTo>
                      <a:pt x="211539" y="1627521"/>
                    </a:lnTo>
                    <a:close/>
                    <a:moveTo>
                      <a:pt x="46459" y="1819504"/>
                    </a:moveTo>
                    <a:lnTo>
                      <a:pt x="36595" y="1810537"/>
                    </a:lnTo>
                    <a:lnTo>
                      <a:pt x="46459" y="1801570"/>
                    </a:lnTo>
                    <a:lnTo>
                      <a:pt x="211539" y="1651732"/>
                    </a:lnTo>
                    <a:lnTo>
                      <a:pt x="376621" y="1801300"/>
                    </a:lnTo>
                    <a:lnTo>
                      <a:pt x="386484" y="1810267"/>
                    </a:lnTo>
                    <a:lnTo>
                      <a:pt x="376621" y="1819234"/>
                    </a:lnTo>
                    <a:lnTo>
                      <a:pt x="211539" y="1968982"/>
                    </a:lnTo>
                    <a:close/>
                    <a:moveTo>
                      <a:pt x="46459" y="2161233"/>
                    </a:moveTo>
                    <a:lnTo>
                      <a:pt x="36595" y="2152266"/>
                    </a:lnTo>
                    <a:lnTo>
                      <a:pt x="46459" y="2143299"/>
                    </a:lnTo>
                    <a:lnTo>
                      <a:pt x="211539" y="1993462"/>
                    </a:lnTo>
                    <a:lnTo>
                      <a:pt x="376621" y="2143299"/>
                    </a:lnTo>
                    <a:lnTo>
                      <a:pt x="386484" y="2152266"/>
                    </a:lnTo>
                    <a:lnTo>
                      <a:pt x="376621" y="2161233"/>
                    </a:lnTo>
                    <a:lnTo>
                      <a:pt x="211539" y="2310981"/>
                    </a:lnTo>
                    <a:close/>
                    <a:moveTo>
                      <a:pt x="46459" y="2502963"/>
                    </a:moveTo>
                    <a:lnTo>
                      <a:pt x="36595" y="2493996"/>
                    </a:lnTo>
                    <a:lnTo>
                      <a:pt x="46459" y="2485029"/>
                    </a:lnTo>
                    <a:lnTo>
                      <a:pt x="211539" y="2335191"/>
                    </a:lnTo>
                    <a:lnTo>
                      <a:pt x="376621" y="2485029"/>
                    </a:lnTo>
                    <a:lnTo>
                      <a:pt x="386484" y="2493996"/>
                    </a:lnTo>
                    <a:lnTo>
                      <a:pt x="376621" y="2502963"/>
                    </a:lnTo>
                    <a:lnTo>
                      <a:pt x="211539" y="2653159"/>
                    </a:lnTo>
                    <a:close/>
                    <a:moveTo>
                      <a:pt x="46459" y="2844693"/>
                    </a:moveTo>
                    <a:lnTo>
                      <a:pt x="36595" y="2835726"/>
                    </a:lnTo>
                    <a:lnTo>
                      <a:pt x="46459" y="2826759"/>
                    </a:lnTo>
                    <a:lnTo>
                      <a:pt x="211539" y="2677011"/>
                    </a:lnTo>
                    <a:lnTo>
                      <a:pt x="376621" y="2826759"/>
                    </a:lnTo>
                    <a:lnTo>
                      <a:pt x="386484" y="2835726"/>
                    </a:lnTo>
                    <a:lnTo>
                      <a:pt x="376621" y="2844693"/>
                    </a:lnTo>
                    <a:lnTo>
                      <a:pt x="211539" y="2994530"/>
                    </a:lnTo>
                    <a:close/>
                    <a:moveTo>
                      <a:pt x="46459" y="3186422"/>
                    </a:moveTo>
                    <a:lnTo>
                      <a:pt x="36595" y="3177455"/>
                    </a:lnTo>
                    <a:lnTo>
                      <a:pt x="46459" y="3168488"/>
                    </a:lnTo>
                    <a:lnTo>
                      <a:pt x="211539" y="3018741"/>
                    </a:lnTo>
                    <a:lnTo>
                      <a:pt x="376621" y="3168488"/>
                    </a:lnTo>
                    <a:lnTo>
                      <a:pt x="386484" y="3177455"/>
                    </a:lnTo>
                    <a:lnTo>
                      <a:pt x="376621" y="3186422"/>
                    </a:lnTo>
                    <a:lnTo>
                      <a:pt x="211539" y="3336260"/>
                    </a:lnTo>
                    <a:close/>
                    <a:moveTo>
                      <a:pt x="46459" y="3528242"/>
                    </a:moveTo>
                    <a:lnTo>
                      <a:pt x="36595" y="3519275"/>
                    </a:lnTo>
                    <a:lnTo>
                      <a:pt x="46459" y="3510308"/>
                    </a:lnTo>
                    <a:lnTo>
                      <a:pt x="211539" y="3360471"/>
                    </a:lnTo>
                    <a:lnTo>
                      <a:pt x="376621" y="3510308"/>
                    </a:lnTo>
                    <a:lnTo>
                      <a:pt x="386484" y="3519275"/>
                    </a:lnTo>
                    <a:lnTo>
                      <a:pt x="376621" y="3528242"/>
                    </a:lnTo>
                    <a:lnTo>
                      <a:pt x="211539" y="3678079"/>
                    </a:lnTo>
                    <a:close/>
                    <a:moveTo>
                      <a:pt x="46459" y="3852128"/>
                    </a:moveTo>
                    <a:lnTo>
                      <a:pt x="211539" y="3702290"/>
                    </a:lnTo>
                    <a:lnTo>
                      <a:pt x="376621" y="385212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362" name="Google Shape;2362;p10"/>
              <p:cNvSpPr/>
              <p:nvPr/>
            </p:nvSpPr>
            <p:spPr>
              <a:xfrm>
                <a:off x="9490815" y="3158512"/>
                <a:ext cx="17933" cy="3701190"/>
              </a:xfrm>
              <a:custGeom>
                <a:rect b="b" l="l" r="r" t="t"/>
                <a:pathLst>
                  <a:path extrusionOk="0" h="3701190" w="17933">
                    <a:moveTo>
                      <a:pt x="14177" y="11949"/>
                    </a:moveTo>
                    <a:cubicBezTo>
                      <a:pt x="9424" y="8003"/>
                      <a:pt x="4672" y="3879"/>
                      <a:pt x="10" y="-246"/>
                    </a:cubicBezTo>
                    <a:lnTo>
                      <a:pt x="10" y="3700945"/>
                    </a:lnTo>
                    <a:lnTo>
                      <a:pt x="17944" y="3700945"/>
                    </a:lnTo>
                    <a:lnTo>
                      <a:pt x="17944" y="14729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363" name="Google Shape;2363;p10"/>
              <p:cNvSpPr/>
              <p:nvPr/>
            </p:nvSpPr>
            <p:spPr>
              <a:xfrm>
                <a:off x="9120300" y="2979981"/>
                <a:ext cx="228298" cy="17933"/>
              </a:xfrm>
              <a:custGeom>
                <a:rect b="b" l="l" r="r" t="t"/>
                <a:pathLst>
                  <a:path extrusionOk="0" h="17933" w="228298">
                    <a:moveTo>
                      <a:pt x="215216" y="-246"/>
                    </a:moveTo>
                    <a:lnTo>
                      <a:pt x="10" y="-246"/>
                    </a:lnTo>
                    <a:lnTo>
                      <a:pt x="10" y="17688"/>
                    </a:lnTo>
                    <a:lnTo>
                      <a:pt x="228309" y="1768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364" name="Google Shape;2364;p10"/>
              <p:cNvSpPr/>
              <p:nvPr/>
            </p:nvSpPr>
            <p:spPr>
              <a:xfrm>
                <a:off x="9120211" y="332171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365" name="Google Shape;2365;p10"/>
              <p:cNvSpPr/>
              <p:nvPr/>
            </p:nvSpPr>
            <p:spPr>
              <a:xfrm>
                <a:off x="9120211" y="366344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366" name="Google Shape;2366;p10"/>
              <p:cNvSpPr/>
              <p:nvPr/>
            </p:nvSpPr>
            <p:spPr>
              <a:xfrm>
                <a:off x="9120211" y="400517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367" name="Google Shape;2367;p10"/>
              <p:cNvSpPr/>
              <p:nvPr/>
            </p:nvSpPr>
            <p:spPr>
              <a:xfrm>
                <a:off x="9120211" y="434690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368" name="Google Shape;2368;p10"/>
              <p:cNvSpPr/>
              <p:nvPr/>
            </p:nvSpPr>
            <p:spPr>
              <a:xfrm>
                <a:off x="9120211" y="468863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369" name="Google Shape;2369;p10"/>
              <p:cNvSpPr/>
              <p:nvPr/>
            </p:nvSpPr>
            <p:spPr>
              <a:xfrm>
                <a:off x="9120211" y="503035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370" name="Google Shape;2370;p10"/>
              <p:cNvSpPr/>
              <p:nvPr/>
            </p:nvSpPr>
            <p:spPr>
              <a:xfrm>
                <a:off x="9120211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371" name="Google Shape;2371;p10"/>
              <p:cNvSpPr/>
              <p:nvPr/>
            </p:nvSpPr>
            <p:spPr>
              <a:xfrm>
                <a:off x="9120211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372" name="Google Shape;2372;p10"/>
              <p:cNvSpPr/>
              <p:nvPr/>
            </p:nvSpPr>
            <p:spPr>
              <a:xfrm>
                <a:off x="9120211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373" name="Google Shape;2373;p10"/>
              <p:cNvSpPr/>
              <p:nvPr/>
            </p:nvSpPr>
            <p:spPr>
              <a:xfrm>
                <a:off x="9120211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374" name="Google Shape;2374;p10"/>
              <p:cNvSpPr/>
              <p:nvPr/>
            </p:nvSpPr>
            <p:spPr>
              <a:xfrm>
                <a:off x="7825744" y="2305488"/>
                <a:ext cx="17933" cy="4554215"/>
              </a:xfrm>
              <a:custGeom>
                <a:rect b="b" l="l" r="r" t="t"/>
                <a:pathLst>
                  <a:path extrusionOk="0" h="4554215" w="17933">
                    <a:moveTo>
                      <a:pt x="0" y="0"/>
                    </a:moveTo>
                    <a:lnTo>
                      <a:pt x="17934" y="0"/>
                    </a:lnTo>
                    <a:lnTo>
                      <a:pt x="17934" y="4554215"/>
                    </a:lnTo>
                    <a:lnTo>
                      <a:pt x="0" y="4554215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375" name="Google Shape;2375;p10"/>
              <p:cNvSpPr/>
              <p:nvPr/>
            </p:nvSpPr>
            <p:spPr>
              <a:xfrm>
                <a:off x="7814625" y="2298942"/>
                <a:ext cx="422880" cy="4458179"/>
              </a:xfrm>
              <a:custGeom>
                <a:rect b="b" l="l" r="r" t="t"/>
                <a:pathLst>
                  <a:path extrusionOk="0" h="4458179" w="422880">
                    <a:moveTo>
                      <a:pt x="411682" y="4447801"/>
                    </a:moveTo>
                    <a:lnTo>
                      <a:pt x="393748" y="4431481"/>
                    </a:lnTo>
                    <a:lnTo>
                      <a:pt x="224721" y="4278057"/>
                    </a:lnTo>
                    <a:lnTo>
                      <a:pt x="393748" y="4124632"/>
                    </a:lnTo>
                    <a:lnTo>
                      <a:pt x="411682" y="4108402"/>
                    </a:lnTo>
                    <a:lnTo>
                      <a:pt x="413027" y="4107147"/>
                    </a:lnTo>
                    <a:lnTo>
                      <a:pt x="411682" y="4105892"/>
                    </a:lnTo>
                    <a:lnTo>
                      <a:pt x="393748" y="4089662"/>
                    </a:lnTo>
                    <a:lnTo>
                      <a:pt x="224721" y="3936238"/>
                    </a:lnTo>
                    <a:lnTo>
                      <a:pt x="393748" y="3782813"/>
                    </a:lnTo>
                    <a:lnTo>
                      <a:pt x="411682" y="3766583"/>
                    </a:lnTo>
                    <a:lnTo>
                      <a:pt x="413027" y="3765327"/>
                    </a:lnTo>
                    <a:lnTo>
                      <a:pt x="411682" y="3764072"/>
                    </a:lnTo>
                    <a:lnTo>
                      <a:pt x="393748" y="3747842"/>
                    </a:lnTo>
                    <a:lnTo>
                      <a:pt x="224721" y="3594507"/>
                    </a:lnTo>
                    <a:lnTo>
                      <a:pt x="393748" y="3441083"/>
                    </a:lnTo>
                    <a:lnTo>
                      <a:pt x="411682" y="3424853"/>
                    </a:lnTo>
                    <a:lnTo>
                      <a:pt x="413027" y="3423598"/>
                    </a:lnTo>
                    <a:lnTo>
                      <a:pt x="411682" y="3422342"/>
                    </a:lnTo>
                    <a:lnTo>
                      <a:pt x="393748" y="3406112"/>
                    </a:lnTo>
                    <a:lnTo>
                      <a:pt x="224721" y="3252688"/>
                    </a:lnTo>
                    <a:lnTo>
                      <a:pt x="393748" y="3099354"/>
                    </a:lnTo>
                    <a:lnTo>
                      <a:pt x="411682" y="3083124"/>
                    </a:lnTo>
                    <a:lnTo>
                      <a:pt x="413027" y="3081868"/>
                    </a:lnTo>
                    <a:lnTo>
                      <a:pt x="411682" y="3080613"/>
                    </a:lnTo>
                    <a:lnTo>
                      <a:pt x="393748" y="3064382"/>
                    </a:lnTo>
                    <a:lnTo>
                      <a:pt x="224721" y="2910958"/>
                    </a:lnTo>
                    <a:lnTo>
                      <a:pt x="393748" y="2757624"/>
                    </a:lnTo>
                    <a:lnTo>
                      <a:pt x="411682" y="2741394"/>
                    </a:lnTo>
                    <a:lnTo>
                      <a:pt x="413027" y="2740138"/>
                    </a:lnTo>
                    <a:lnTo>
                      <a:pt x="411682" y="2738883"/>
                    </a:lnTo>
                    <a:lnTo>
                      <a:pt x="393748" y="2722653"/>
                    </a:lnTo>
                    <a:lnTo>
                      <a:pt x="224721" y="2569229"/>
                    </a:lnTo>
                    <a:lnTo>
                      <a:pt x="393748" y="2416073"/>
                    </a:lnTo>
                    <a:lnTo>
                      <a:pt x="411682" y="2399843"/>
                    </a:lnTo>
                    <a:lnTo>
                      <a:pt x="413027" y="2398588"/>
                    </a:lnTo>
                    <a:lnTo>
                      <a:pt x="411682" y="2397332"/>
                    </a:lnTo>
                    <a:lnTo>
                      <a:pt x="393748" y="2381102"/>
                    </a:lnTo>
                    <a:lnTo>
                      <a:pt x="224721" y="2227768"/>
                    </a:lnTo>
                    <a:lnTo>
                      <a:pt x="393748" y="2074433"/>
                    </a:lnTo>
                    <a:lnTo>
                      <a:pt x="411682" y="2058203"/>
                    </a:lnTo>
                    <a:lnTo>
                      <a:pt x="413027" y="2056948"/>
                    </a:lnTo>
                    <a:lnTo>
                      <a:pt x="411682" y="2055692"/>
                    </a:lnTo>
                    <a:lnTo>
                      <a:pt x="393748" y="2039462"/>
                    </a:lnTo>
                    <a:lnTo>
                      <a:pt x="224721" y="1886128"/>
                    </a:lnTo>
                    <a:lnTo>
                      <a:pt x="393748" y="1732703"/>
                    </a:lnTo>
                    <a:lnTo>
                      <a:pt x="411682" y="1716473"/>
                    </a:lnTo>
                    <a:lnTo>
                      <a:pt x="413027" y="1715218"/>
                    </a:lnTo>
                    <a:lnTo>
                      <a:pt x="411682" y="1713963"/>
                    </a:lnTo>
                    <a:lnTo>
                      <a:pt x="393748" y="1697733"/>
                    </a:lnTo>
                    <a:lnTo>
                      <a:pt x="224721" y="1544039"/>
                    </a:lnTo>
                    <a:lnTo>
                      <a:pt x="393748" y="1390705"/>
                    </a:lnTo>
                    <a:lnTo>
                      <a:pt x="411682" y="1374474"/>
                    </a:lnTo>
                    <a:lnTo>
                      <a:pt x="413027" y="1373219"/>
                    </a:lnTo>
                    <a:lnTo>
                      <a:pt x="411682" y="1371964"/>
                    </a:lnTo>
                    <a:lnTo>
                      <a:pt x="393748" y="1355734"/>
                    </a:lnTo>
                    <a:lnTo>
                      <a:pt x="224721" y="1202310"/>
                    </a:lnTo>
                    <a:lnTo>
                      <a:pt x="393748" y="1048975"/>
                    </a:lnTo>
                    <a:lnTo>
                      <a:pt x="411682" y="1032745"/>
                    </a:lnTo>
                    <a:lnTo>
                      <a:pt x="413027" y="1031489"/>
                    </a:lnTo>
                    <a:lnTo>
                      <a:pt x="411682" y="1030234"/>
                    </a:lnTo>
                    <a:lnTo>
                      <a:pt x="393748" y="1014004"/>
                    </a:lnTo>
                    <a:lnTo>
                      <a:pt x="224721" y="860580"/>
                    </a:lnTo>
                    <a:lnTo>
                      <a:pt x="393748" y="707245"/>
                    </a:lnTo>
                    <a:lnTo>
                      <a:pt x="411682" y="691015"/>
                    </a:lnTo>
                    <a:lnTo>
                      <a:pt x="413027" y="689760"/>
                    </a:lnTo>
                    <a:lnTo>
                      <a:pt x="411682" y="688504"/>
                    </a:lnTo>
                    <a:lnTo>
                      <a:pt x="393748" y="672274"/>
                    </a:lnTo>
                    <a:lnTo>
                      <a:pt x="224721" y="518939"/>
                    </a:lnTo>
                    <a:lnTo>
                      <a:pt x="393748" y="365515"/>
                    </a:lnTo>
                    <a:lnTo>
                      <a:pt x="411682" y="349285"/>
                    </a:lnTo>
                    <a:lnTo>
                      <a:pt x="413027" y="348030"/>
                    </a:lnTo>
                    <a:lnTo>
                      <a:pt x="411682" y="346774"/>
                    </a:lnTo>
                    <a:lnTo>
                      <a:pt x="393748" y="330544"/>
                    </a:lnTo>
                    <a:lnTo>
                      <a:pt x="224721" y="177210"/>
                    </a:lnTo>
                    <a:lnTo>
                      <a:pt x="393748" y="23875"/>
                    </a:lnTo>
                    <a:lnTo>
                      <a:pt x="405853" y="12935"/>
                    </a:lnTo>
                    <a:lnTo>
                      <a:pt x="393837" y="-246"/>
                    </a:lnTo>
                    <a:lnTo>
                      <a:pt x="393837" y="-246"/>
                    </a:lnTo>
                    <a:lnTo>
                      <a:pt x="211360" y="165373"/>
                    </a:lnTo>
                    <a:lnTo>
                      <a:pt x="30318" y="1010"/>
                    </a:lnTo>
                    <a:lnTo>
                      <a:pt x="29152" y="-67"/>
                    </a:lnTo>
                    <a:lnTo>
                      <a:pt x="25297" y="4238"/>
                    </a:lnTo>
                    <a:lnTo>
                      <a:pt x="23145" y="6569"/>
                    </a:lnTo>
                    <a:lnTo>
                      <a:pt x="17047" y="13204"/>
                    </a:lnTo>
                    <a:lnTo>
                      <a:pt x="29063" y="24144"/>
                    </a:lnTo>
                    <a:lnTo>
                      <a:pt x="198090" y="177479"/>
                    </a:lnTo>
                    <a:lnTo>
                      <a:pt x="29242" y="330544"/>
                    </a:lnTo>
                    <a:lnTo>
                      <a:pt x="11308" y="346774"/>
                    </a:lnTo>
                    <a:lnTo>
                      <a:pt x="9963" y="348030"/>
                    </a:lnTo>
                    <a:lnTo>
                      <a:pt x="11308" y="349285"/>
                    </a:lnTo>
                    <a:lnTo>
                      <a:pt x="29242" y="365515"/>
                    </a:lnTo>
                    <a:lnTo>
                      <a:pt x="198269" y="518939"/>
                    </a:lnTo>
                    <a:lnTo>
                      <a:pt x="29242" y="672274"/>
                    </a:lnTo>
                    <a:lnTo>
                      <a:pt x="11308" y="688504"/>
                    </a:lnTo>
                    <a:lnTo>
                      <a:pt x="9963" y="689760"/>
                    </a:lnTo>
                    <a:lnTo>
                      <a:pt x="11308" y="691015"/>
                    </a:lnTo>
                    <a:lnTo>
                      <a:pt x="29242" y="707245"/>
                    </a:lnTo>
                    <a:lnTo>
                      <a:pt x="198269" y="860580"/>
                    </a:lnTo>
                    <a:lnTo>
                      <a:pt x="29242" y="1014004"/>
                    </a:lnTo>
                    <a:lnTo>
                      <a:pt x="11308" y="1030234"/>
                    </a:lnTo>
                    <a:lnTo>
                      <a:pt x="9963" y="1031489"/>
                    </a:lnTo>
                    <a:lnTo>
                      <a:pt x="11308" y="1032745"/>
                    </a:lnTo>
                    <a:lnTo>
                      <a:pt x="29242" y="1048975"/>
                    </a:lnTo>
                    <a:lnTo>
                      <a:pt x="198269" y="1202310"/>
                    </a:lnTo>
                    <a:lnTo>
                      <a:pt x="29242" y="1355734"/>
                    </a:lnTo>
                    <a:lnTo>
                      <a:pt x="11308" y="1371964"/>
                    </a:lnTo>
                    <a:lnTo>
                      <a:pt x="9963" y="1373219"/>
                    </a:lnTo>
                    <a:lnTo>
                      <a:pt x="11308" y="1374474"/>
                    </a:lnTo>
                    <a:lnTo>
                      <a:pt x="29242" y="1390705"/>
                    </a:lnTo>
                    <a:lnTo>
                      <a:pt x="198269" y="1544039"/>
                    </a:lnTo>
                    <a:lnTo>
                      <a:pt x="29242" y="1697463"/>
                    </a:lnTo>
                    <a:lnTo>
                      <a:pt x="11308" y="1713694"/>
                    </a:lnTo>
                    <a:lnTo>
                      <a:pt x="9963" y="1714949"/>
                    </a:lnTo>
                    <a:lnTo>
                      <a:pt x="11308" y="1716204"/>
                    </a:lnTo>
                    <a:lnTo>
                      <a:pt x="29242" y="1732434"/>
                    </a:lnTo>
                    <a:lnTo>
                      <a:pt x="198269" y="1885859"/>
                    </a:lnTo>
                    <a:lnTo>
                      <a:pt x="29242" y="2039462"/>
                    </a:lnTo>
                    <a:lnTo>
                      <a:pt x="11308" y="2055692"/>
                    </a:lnTo>
                    <a:lnTo>
                      <a:pt x="9963" y="2056948"/>
                    </a:lnTo>
                    <a:lnTo>
                      <a:pt x="11308" y="2058203"/>
                    </a:lnTo>
                    <a:lnTo>
                      <a:pt x="29242" y="2074433"/>
                    </a:lnTo>
                    <a:lnTo>
                      <a:pt x="198090" y="2227768"/>
                    </a:lnTo>
                    <a:lnTo>
                      <a:pt x="29242" y="2380923"/>
                    </a:lnTo>
                    <a:lnTo>
                      <a:pt x="11308" y="2397153"/>
                    </a:lnTo>
                    <a:lnTo>
                      <a:pt x="9963" y="2398409"/>
                    </a:lnTo>
                    <a:lnTo>
                      <a:pt x="11308" y="2399664"/>
                    </a:lnTo>
                    <a:lnTo>
                      <a:pt x="29242" y="2415894"/>
                    </a:lnTo>
                    <a:lnTo>
                      <a:pt x="198269" y="2569229"/>
                    </a:lnTo>
                    <a:lnTo>
                      <a:pt x="29242" y="2722653"/>
                    </a:lnTo>
                    <a:lnTo>
                      <a:pt x="11308" y="2738883"/>
                    </a:lnTo>
                    <a:lnTo>
                      <a:pt x="9963" y="2740138"/>
                    </a:lnTo>
                    <a:lnTo>
                      <a:pt x="11308" y="2741394"/>
                    </a:lnTo>
                    <a:lnTo>
                      <a:pt x="29242" y="2757624"/>
                    </a:lnTo>
                    <a:lnTo>
                      <a:pt x="198269" y="2910958"/>
                    </a:lnTo>
                    <a:lnTo>
                      <a:pt x="29242" y="3064382"/>
                    </a:lnTo>
                    <a:lnTo>
                      <a:pt x="11308" y="3080613"/>
                    </a:lnTo>
                    <a:lnTo>
                      <a:pt x="9963" y="3081868"/>
                    </a:lnTo>
                    <a:lnTo>
                      <a:pt x="11308" y="3083124"/>
                    </a:lnTo>
                    <a:lnTo>
                      <a:pt x="29242" y="3099354"/>
                    </a:lnTo>
                    <a:lnTo>
                      <a:pt x="198269" y="3252688"/>
                    </a:lnTo>
                    <a:lnTo>
                      <a:pt x="29242" y="3406112"/>
                    </a:lnTo>
                    <a:lnTo>
                      <a:pt x="11308" y="3422342"/>
                    </a:lnTo>
                    <a:lnTo>
                      <a:pt x="9963" y="3423598"/>
                    </a:lnTo>
                    <a:lnTo>
                      <a:pt x="11308" y="3424853"/>
                    </a:lnTo>
                    <a:lnTo>
                      <a:pt x="29242" y="3441083"/>
                    </a:lnTo>
                    <a:lnTo>
                      <a:pt x="198269" y="3594507"/>
                    </a:lnTo>
                    <a:lnTo>
                      <a:pt x="29242" y="3747842"/>
                    </a:lnTo>
                    <a:lnTo>
                      <a:pt x="11308" y="3764072"/>
                    </a:lnTo>
                    <a:lnTo>
                      <a:pt x="9963" y="3765327"/>
                    </a:lnTo>
                    <a:lnTo>
                      <a:pt x="11308" y="3766583"/>
                    </a:lnTo>
                    <a:lnTo>
                      <a:pt x="29242" y="3782813"/>
                    </a:lnTo>
                    <a:lnTo>
                      <a:pt x="198269" y="3936238"/>
                    </a:lnTo>
                    <a:lnTo>
                      <a:pt x="29242" y="4089662"/>
                    </a:lnTo>
                    <a:lnTo>
                      <a:pt x="11308" y="4105892"/>
                    </a:lnTo>
                    <a:lnTo>
                      <a:pt x="9963" y="4107147"/>
                    </a:lnTo>
                    <a:lnTo>
                      <a:pt x="11308" y="4108402"/>
                    </a:lnTo>
                    <a:lnTo>
                      <a:pt x="29242" y="4124632"/>
                    </a:lnTo>
                    <a:lnTo>
                      <a:pt x="198269" y="4278057"/>
                    </a:lnTo>
                    <a:lnTo>
                      <a:pt x="29242" y="4431391"/>
                    </a:lnTo>
                    <a:lnTo>
                      <a:pt x="11308" y="4447711"/>
                    </a:lnTo>
                    <a:lnTo>
                      <a:pt x="10" y="4457934"/>
                    </a:lnTo>
                    <a:lnTo>
                      <a:pt x="422891" y="4457934"/>
                    </a:lnTo>
                    <a:close/>
                    <a:moveTo>
                      <a:pt x="46279" y="356997"/>
                    </a:moveTo>
                    <a:lnTo>
                      <a:pt x="36416" y="348030"/>
                    </a:lnTo>
                    <a:lnTo>
                      <a:pt x="46279" y="339063"/>
                    </a:lnTo>
                    <a:lnTo>
                      <a:pt x="211360" y="189315"/>
                    </a:lnTo>
                    <a:lnTo>
                      <a:pt x="376531" y="339063"/>
                    </a:lnTo>
                    <a:lnTo>
                      <a:pt x="386395" y="348030"/>
                    </a:lnTo>
                    <a:lnTo>
                      <a:pt x="376531" y="356997"/>
                    </a:lnTo>
                    <a:lnTo>
                      <a:pt x="211360" y="506744"/>
                    </a:lnTo>
                    <a:close/>
                    <a:moveTo>
                      <a:pt x="46279" y="698727"/>
                    </a:moveTo>
                    <a:lnTo>
                      <a:pt x="36416" y="689760"/>
                    </a:lnTo>
                    <a:lnTo>
                      <a:pt x="46279" y="680793"/>
                    </a:lnTo>
                    <a:lnTo>
                      <a:pt x="211360" y="531045"/>
                    </a:lnTo>
                    <a:lnTo>
                      <a:pt x="376531" y="680793"/>
                    </a:lnTo>
                    <a:lnTo>
                      <a:pt x="386395" y="689760"/>
                    </a:lnTo>
                    <a:lnTo>
                      <a:pt x="376531" y="698727"/>
                    </a:lnTo>
                    <a:lnTo>
                      <a:pt x="211360" y="848474"/>
                    </a:lnTo>
                    <a:close/>
                    <a:moveTo>
                      <a:pt x="46279" y="1040456"/>
                    </a:moveTo>
                    <a:lnTo>
                      <a:pt x="36416" y="1031489"/>
                    </a:lnTo>
                    <a:lnTo>
                      <a:pt x="46279" y="1022522"/>
                    </a:lnTo>
                    <a:lnTo>
                      <a:pt x="211360" y="872685"/>
                    </a:lnTo>
                    <a:lnTo>
                      <a:pt x="376531" y="1022522"/>
                    </a:lnTo>
                    <a:lnTo>
                      <a:pt x="386395" y="1031489"/>
                    </a:lnTo>
                    <a:lnTo>
                      <a:pt x="376531" y="1040456"/>
                    </a:lnTo>
                    <a:lnTo>
                      <a:pt x="211360" y="1190204"/>
                    </a:lnTo>
                    <a:close/>
                    <a:moveTo>
                      <a:pt x="46279" y="1382186"/>
                    </a:moveTo>
                    <a:lnTo>
                      <a:pt x="36416" y="1373219"/>
                    </a:lnTo>
                    <a:lnTo>
                      <a:pt x="46279" y="1364252"/>
                    </a:lnTo>
                    <a:lnTo>
                      <a:pt x="211360" y="1214504"/>
                    </a:lnTo>
                    <a:lnTo>
                      <a:pt x="376531" y="1364342"/>
                    </a:lnTo>
                    <a:lnTo>
                      <a:pt x="386395" y="1373309"/>
                    </a:lnTo>
                    <a:lnTo>
                      <a:pt x="376531" y="1382276"/>
                    </a:lnTo>
                    <a:lnTo>
                      <a:pt x="211360" y="1532023"/>
                    </a:lnTo>
                    <a:close/>
                    <a:moveTo>
                      <a:pt x="46279" y="1723916"/>
                    </a:moveTo>
                    <a:lnTo>
                      <a:pt x="36416" y="1714949"/>
                    </a:lnTo>
                    <a:lnTo>
                      <a:pt x="46279" y="1705982"/>
                    </a:lnTo>
                    <a:lnTo>
                      <a:pt x="211360" y="1556145"/>
                    </a:lnTo>
                    <a:lnTo>
                      <a:pt x="376531" y="1705982"/>
                    </a:lnTo>
                    <a:lnTo>
                      <a:pt x="386395" y="1714949"/>
                    </a:lnTo>
                    <a:lnTo>
                      <a:pt x="376531" y="1723916"/>
                    </a:lnTo>
                    <a:lnTo>
                      <a:pt x="211360" y="1873664"/>
                    </a:lnTo>
                    <a:close/>
                    <a:moveTo>
                      <a:pt x="46279" y="2065646"/>
                    </a:moveTo>
                    <a:lnTo>
                      <a:pt x="36416" y="2056679"/>
                    </a:lnTo>
                    <a:lnTo>
                      <a:pt x="46279" y="2047712"/>
                    </a:lnTo>
                    <a:lnTo>
                      <a:pt x="211360" y="1897964"/>
                    </a:lnTo>
                    <a:lnTo>
                      <a:pt x="376531" y="2047712"/>
                    </a:lnTo>
                    <a:lnTo>
                      <a:pt x="386395" y="2056679"/>
                    </a:lnTo>
                    <a:lnTo>
                      <a:pt x="376531" y="2065646"/>
                    </a:lnTo>
                    <a:lnTo>
                      <a:pt x="211360" y="2215393"/>
                    </a:lnTo>
                    <a:close/>
                    <a:moveTo>
                      <a:pt x="46279" y="2407376"/>
                    </a:moveTo>
                    <a:lnTo>
                      <a:pt x="36416" y="2398409"/>
                    </a:lnTo>
                    <a:lnTo>
                      <a:pt x="46279" y="2389442"/>
                    </a:lnTo>
                    <a:lnTo>
                      <a:pt x="211360" y="2239604"/>
                    </a:lnTo>
                    <a:lnTo>
                      <a:pt x="376531" y="2389173"/>
                    </a:lnTo>
                    <a:lnTo>
                      <a:pt x="386395" y="2398139"/>
                    </a:lnTo>
                    <a:lnTo>
                      <a:pt x="376531" y="2407106"/>
                    </a:lnTo>
                    <a:lnTo>
                      <a:pt x="211360" y="2556854"/>
                    </a:lnTo>
                    <a:close/>
                    <a:moveTo>
                      <a:pt x="46279" y="2749105"/>
                    </a:moveTo>
                    <a:lnTo>
                      <a:pt x="36416" y="2740138"/>
                    </a:lnTo>
                    <a:lnTo>
                      <a:pt x="46279" y="2731171"/>
                    </a:lnTo>
                    <a:lnTo>
                      <a:pt x="211360" y="2581334"/>
                    </a:lnTo>
                    <a:lnTo>
                      <a:pt x="376531" y="2731171"/>
                    </a:lnTo>
                    <a:lnTo>
                      <a:pt x="386395" y="2740138"/>
                    </a:lnTo>
                    <a:lnTo>
                      <a:pt x="376531" y="2749105"/>
                    </a:lnTo>
                    <a:lnTo>
                      <a:pt x="211360" y="2898853"/>
                    </a:lnTo>
                    <a:close/>
                    <a:moveTo>
                      <a:pt x="46279" y="3090835"/>
                    </a:moveTo>
                    <a:lnTo>
                      <a:pt x="36416" y="3081868"/>
                    </a:lnTo>
                    <a:lnTo>
                      <a:pt x="46279" y="3072901"/>
                    </a:lnTo>
                    <a:lnTo>
                      <a:pt x="211360" y="2923064"/>
                    </a:lnTo>
                    <a:lnTo>
                      <a:pt x="376531" y="3072901"/>
                    </a:lnTo>
                    <a:lnTo>
                      <a:pt x="386395" y="3081868"/>
                    </a:lnTo>
                    <a:lnTo>
                      <a:pt x="376531" y="3090835"/>
                    </a:lnTo>
                    <a:lnTo>
                      <a:pt x="211360" y="3241031"/>
                    </a:lnTo>
                    <a:close/>
                    <a:moveTo>
                      <a:pt x="46279" y="3432565"/>
                    </a:moveTo>
                    <a:lnTo>
                      <a:pt x="36416" y="3423598"/>
                    </a:lnTo>
                    <a:lnTo>
                      <a:pt x="46279" y="3414631"/>
                    </a:lnTo>
                    <a:lnTo>
                      <a:pt x="211360" y="3264883"/>
                    </a:lnTo>
                    <a:lnTo>
                      <a:pt x="376531" y="3414631"/>
                    </a:lnTo>
                    <a:lnTo>
                      <a:pt x="386395" y="3423598"/>
                    </a:lnTo>
                    <a:lnTo>
                      <a:pt x="376531" y="3432565"/>
                    </a:lnTo>
                    <a:lnTo>
                      <a:pt x="211360" y="3582402"/>
                    </a:lnTo>
                    <a:close/>
                    <a:moveTo>
                      <a:pt x="46279" y="3774294"/>
                    </a:moveTo>
                    <a:lnTo>
                      <a:pt x="36416" y="3765327"/>
                    </a:lnTo>
                    <a:lnTo>
                      <a:pt x="46279" y="3756360"/>
                    </a:lnTo>
                    <a:lnTo>
                      <a:pt x="211360" y="3606613"/>
                    </a:lnTo>
                    <a:lnTo>
                      <a:pt x="376531" y="3756360"/>
                    </a:lnTo>
                    <a:lnTo>
                      <a:pt x="386395" y="3765327"/>
                    </a:lnTo>
                    <a:lnTo>
                      <a:pt x="376531" y="3774294"/>
                    </a:lnTo>
                    <a:lnTo>
                      <a:pt x="211360" y="3924132"/>
                    </a:lnTo>
                    <a:close/>
                    <a:moveTo>
                      <a:pt x="46279" y="4116114"/>
                    </a:moveTo>
                    <a:lnTo>
                      <a:pt x="36416" y="4107147"/>
                    </a:lnTo>
                    <a:lnTo>
                      <a:pt x="46279" y="4098180"/>
                    </a:lnTo>
                    <a:lnTo>
                      <a:pt x="211360" y="3948343"/>
                    </a:lnTo>
                    <a:lnTo>
                      <a:pt x="376531" y="4098180"/>
                    </a:lnTo>
                    <a:lnTo>
                      <a:pt x="386395" y="4107147"/>
                    </a:lnTo>
                    <a:lnTo>
                      <a:pt x="376531" y="4116114"/>
                    </a:lnTo>
                    <a:lnTo>
                      <a:pt x="211360" y="4265951"/>
                    </a:lnTo>
                    <a:close/>
                    <a:moveTo>
                      <a:pt x="46279" y="4440000"/>
                    </a:moveTo>
                    <a:lnTo>
                      <a:pt x="211360" y="4290162"/>
                    </a:lnTo>
                    <a:lnTo>
                      <a:pt x="376441" y="444000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376" name="Google Shape;2376;p10"/>
              <p:cNvSpPr/>
              <p:nvPr/>
            </p:nvSpPr>
            <p:spPr>
              <a:xfrm>
                <a:off x="8208363" y="2273655"/>
                <a:ext cx="17933" cy="4586047"/>
              </a:xfrm>
              <a:custGeom>
                <a:rect b="b" l="l" r="r" t="t"/>
                <a:pathLst>
                  <a:path extrusionOk="0" h="4586047" w="17933">
                    <a:moveTo>
                      <a:pt x="0" y="0"/>
                    </a:moveTo>
                    <a:lnTo>
                      <a:pt x="17934" y="0"/>
                    </a:lnTo>
                    <a:lnTo>
                      <a:pt x="17934" y="4586048"/>
                    </a:lnTo>
                    <a:lnTo>
                      <a:pt x="0" y="458604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377" name="Google Shape;2377;p10"/>
              <p:cNvSpPr/>
              <p:nvPr/>
            </p:nvSpPr>
            <p:spPr>
              <a:xfrm>
                <a:off x="7837760" y="2638251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378" name="Google Shape;2378;p10"/>
              <p:cNvSpPr/>
              <p:nvPr/>
            </p:nvSpPr>
            <p:spPr>
              <a:xfrm>
                <a:off x="7837760" y="2979981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379" name="Google Shape;2379;p10"/>
              <p:cNvSpPr/>
              <p:nvPr/>
            </p:nvSpPr>
            <p:spPr>
              <a:xfrm>
                <a:off x="7837760" y="332171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380" name="Google Shape;2380;p10"/>
              <p:cNvSpPr/>
              <p:nvPr/>
            </p:nvSpPr>
            <p:spPr>
              <a:xfrm>
                <a:off x="7837760" y="366344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381" name="Google Shape;2381;p10"/>
              <p:cNvSpPr/>
              <p:nvPr/>
            </p:nvSpPr>
            <p:spPr>
              <a:xfrm>
                <a:off x="7837760" y="400517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382" name="Google Shape;2382;p10"/>
              <p:cNvSpPr/>
              <p:nvPr/>
            </p:nvSpPr>
            <p:spPr>
              <a:xfrm>
                <a:off x="7837760" y="434690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383" name="Google Shape;2383;p10"/>
              <p:cNvSpPr/>
              <p:nvPr/>
            </p:nvSpPr>
            <p:spPr>
              <a:xfrm>
                <a:off x="7837760" y="468863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384" name="Google Shape;2384;p10"/>
              <p:cNvSpPr/>
              <p:nvPr/>
            </p:nvSpPr>
            <p:spPr>
              <a:xfrm>
                <a:off x="7837760" y="503035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385" name="Google Shape;2385;p10"/>
              <p:cNvSpPr/>
              <p:nvPr/>
            </p:nvSpPr>
            <p:spPr>
              <a:xfrm>
                <a:off x="7837760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386" name="Google Shape;2386;p10"/>
              <p:cNvSpPr/>
              <p:nvPr/>
            </p:nvSpPr>
            <p:spPr>
              <a:xfrm>
                <a:off x="7837760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387" name="Google Shape;2387;p10"/>
              <p:cNvSpPr/>
              <p:nvPr/>
            </p:nvSpPr>
            <p:spPr>
              <a:xfrm>
                <a:off x="7837760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388" name="Google Shape;2388;p10"/>
              <p:cNvSpPr/>
              <p:nvPr/>
            </p:nvSpPr>
            <p:spPr>
              <a:xfrm>
                <a:off x="7837760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389" name="Google Shape;2389;p10"/>
              <p:cNvSpPr/>
              <p:nvPr/>
            </p:nvSpPr>
            <p:spPr>
              <a:xfrm>
                <a:off x="6543652" y="4320716"/>
                <a:ext cx="17933" cy="2538987"/>
              </a:xfrm>
              <a:custGeom>
                <a:rect b="b" l="l" r="r" t="t"/>
                <a:pathLst>
                  <a:path extrusionOk="0" h="2538987" w="17933">
                    <a:moveTo>
                      <a:pt x="10" y="4596"/>
                    </a:moveTo>
                    <a:lnTo>
                      <a:pt x="10" y="2538741"/>
                    </a:lnTo>
                    <a:lnTo>
                      <a:pt x="17944" y="2538741"/>
                    </a:lnTo>
                    <a:lnTo>
                      <a:pt x="17944" y="-246"/>
                    </a:lnTo>
                    <a:cubicBezTo>
                      <a:pt x="12053" y="1673"/>
                      <a:pt x="6062" y="3287"/>
                      <a:pt x="10" y="459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390" name="Google Shape;2390;p10"/>
              <p:cNvSpPr/>
              <p:nvPr/>
            </p:nvSpPr>
            <p:spPr>
              <a:xfrm>
                <a:off x="6532354" y="3939981"/>
                <a:ext cx="423059" cy="2817141"/>
              </a:xfrm>
              <a:custGeom>
                <a:rect b="b" l="l" r="r" t="t"/>
                <a:pathLst>
                  <a:path extrusionOk="0" h="2817141" w="423059">
                    <a:moveTo>
                      <a:pt x="11308" y="2806673"/>
                    </a:moveTo>
                    <a:lnTo>
                      <a:pt x="10" y="2816895"/>
                    </a:lnTo>
                    <a:lnTo>
                      <a:pt x="423070" y="2816895"/>
                    </a:lnTo>
                    <a:lnTo>
                      <a:pt x="411861" y="2806763"/>
                    </a:lnTo>
                    <a:lnTo>
                      <a:pt x="393927" y="2790443"/>
                    </a:lnTo>
                    <a:lnTo>
                      <a:pt x="224901" y="2637019"/>
                    </a:lnTo>
                    <a:lnTo>
                      <a:pt x="393927" y="2483594"/>
                    </a:lnTo>
                    <a:lnTo>
                      <a:pt x="411861" y="2467364"/>
                    </a:lnTo>
                    <a:lnTo>
                      <a:pt x="413206" y="2466109"/>
                    </a:lnTo>
                    <a:lnTo>
                      <a:pt x="411861" y="2464853"/>
                    </a:lnTo>
                    <a:lnTo>
                      <a:pt x="393927" y="2448623"/>
                    </a:lnTo>
                    <a:lnTo>
                      <a:pt x="224901" y="2295199"/>
                    </a:lnTo>
                    <a:lnTo>
                      <a:pt x="393927" y="2141775"/>
                    </a:lnTo>
                    <a:lnTo>
                      <a:pt x="411861" y="2125545"/>
                    </a:lnTo>
                    <a:lnTo>
                      <a:pt x="413206" y="2124289"/>
                    </a:lnTo>
                    <a:lnTo>
                      <a:pt x="411861" y="2123034"/>
                    </a:lnTo>
                    <a:lnTo>
                      <a:pt x="393927" y="2106804"/>
                    </a:lnTo>
                    <a:lnTo>
                      <a:pt x="224901" y="1953469"/>
                    </a:lnTo>
                    <a:lnTo>
                      <a:pt x="393927" y="1800045"/>
                    </a:lnTo>
                    <a:lnTo>
                      <a:pt x="411861" y="1783815"/>
                    </a:lnTo>
                    <a:lnTo>
                      <a:pt x="413206" y="1782559"/>
                    </a:lnTo>
                    <a:lnTo>
                      <a:pt x="411861" y="1781304"/>
                    </a:lnTo>
                    <a:lnTo>
                      <a:pt x="393927" y="1765074"/>
                    </a:lnTo>
                    <a:lnTo>
                      <a:pt x="224542" y="1611650"/>
                    </a:lnTo>
                    <a:lnTo>
                      <a:pt x="393569" y="1458315"/>
                    </a:lnTo>
                    <a:lnTo>
                      <a:pt x="411503" y="1442085"/>
                    </a:lnTo>
                    <a:lnTo>
                      <a:pt x="412848" y="1440830"/>
                    </a:lnTo>
                    <a:lnTo>
                      <a:pt x="411503" y="1439574"/>
                    </a:lnTo>
                    <a:lnTo>
                      <a:pt x="393569" y="1423344"/>
                    </a:lnTo>
                    <a:lnTo>
                      <a:pt x="224542" y="1269920"/>
                    </a:lnTo>
                    <a:lnTo>
                      <a:pt x="393569" y="1116586"/>
                    </a:lnTo>
                    <a:lnTo>
                      <a:pt x="411503" y="1100356"/>
                    </a:lnTo>
                    <a:lnTo>
                      <a:pt x="412848" y="1099100"/>
                    </a:lnTo>
                    <a:lnTo>
                      <a:pt x="411503" y="1097845"/>
                    </a:lnTo>
                    <a:lnTo>
                      <a:pt x="393569" y="1081614"/>
                    </a:lnTo>
                    <a:lnTo>
                      <a:pt x="224542" y="928190"/>
                    </a:lnTo>
                    <a:lnTo>
                      <a:pt x="393569" y="775035"/>
                    </a:lnTo>
                    <a:lnTo>
                      <a:pt x="411503" y="758805"/>
                    </a:lnTo>
                    <a:lnTo>
                      <a:pt x="412848" y="757549"/>
                    </a:lnTo>
                    <a:lnTo>
                      <a:pt x="411503" y="756294"/>
                    </a:lnTo>
                    <a:lnTo>
                      <a:pt x="393569" y="740064"/>
                    </a:lnTo>
                    <a:lnTo>
                      <a:pt x="224542" y="586729"/>
                    </a:lnTo>
                    <a:lnTo>
                      <a:pt x="393569" y="433395"/>
                    </a:lnTo>
                    <a:lnTo>
                      <a:pt x="411503" y="417165"/>
                    </a:lnTo>
                    <a:lnTo>
                      <a:pt x="412848" y="415909"/>
                    </a:lnTo>
                    <a:lnTo>
                      <a:pt x="411503" y="414654"/>
                    </a:lnTo>
                    <a:lnTo>
                      <a:pt x="393569" y="398424"/>
                    </a:lnTo>
                    <a:lnTo>
                      <a:pt x="224542" y="245089"/>
                    </a:lnTo>
                    <a:lnTo>
                      <a:pt x="393569" y="91665"/>
                    </a:lnTo>
                    <a:lnTo>
                      <a:pt x="411503" y="75435"/>
                    </a:lnTo>
                    <a:lnTo>
                      <a:pt x="412848" y="74179"/>
                    </a:lnTo>
                    <a:lnTo>
                      <a:pt x="411503" y="72924"/>
                    </a:lnTo>
                    <a:lnTo>
                      <a:pt x="393569" y="56694"/>
                    </a:lnTo>
                    <a:lnTo>
                      <a:pt x="330800" y="-246"/>
                    </a:lnTo>
                    <a:lnTo>
                      <a:pt x="322909" y="16791"/>
                    </a:lnTo>
                    <a:lnTo>
                      <a:pt x="376711" y="65213"/>
                    </a:lnTo>
                    <a:lnTo>
                      <a:pt x="386574" y="74179"/>
                    </a:lnTo>
                    <a:lnTo>
                      <a:pt x="376711" y="83146"/>
                    </a:lnTo>
                    <a:lnTo>
                      <a:pt x="226515" y="219085"/>
                    </a:lnTo>
                    <a:cubicBezTo>
                      <a:pt x="219251" y="233970"/>
                      <a:pt x="211809" y="248766"/>
                      <a:pt x="204367" y="263920"/>
                    </a:cubicBezTo>
                    <a:lnTo>
                      <a:pt x="211540" y="257374"/>
                    </a:lnTo>
                    <a:lnTo>
                      <a:pt x="376711" y="407122"/>
                    </a:lnTo>
                    <a:lnTo>
                      <a:pt x="386574" y="416089"/>
                    </a:lnTo>
                    <a:lnTo>
                      <a:pt x="376711" y="425056"/>
                    </a:lnTo>
                    <a:lnTo>
                      <a:pt x="211540" y="574803"/>
                    </a:lnTo>
                    <a:lnTo>
                      <a:pt x="95598" y="469621"/>
                    </a:lnTo>
                    <a:lnTo>
                      <a:pt x="46458" y="424787"/>
                    </a:lnTo>
                    <a:lnTo>
                      <a:pt x="36595" y="415820"/>
                    </a:lnTo>
                    <a:lnTo>
                      <a:pt x="46458" y="406853"/>
                    </a:lnTo>
                    <a:lnTo>
                      <a:pt x="29242" y="406853"/>
                    </a:lnTo>
                    <a:lnTo>
                      <a:pt x="29242" y="398424"/>
                    </a:lnTo>
                    <a:lnTo>
                      <a:pt x="11308" y="414654"/>
                    </a:lnTo>
                    <a:lnTo>
                      <a:pt x="9963" y="415909"/>
                    </a:lnTo>
                    <a:lnTo>
                      <a:pt x="11308" y="417165"/>
                    </a:lnTo>
                    <a:lnTo>
                      <a:pt x="29242" y="433395"/>
                    </a:lnTo>
                    <a:lnTo>
                      <a:pt x="86631" y="485493"/>
                    </a:lnTo>
                    <a:lnTo>
                      <a:pt x="197910" y="586729"/>
                    </a:lnTo>
                    <a:lnTo>
                      <a:pt x="29242" y="739885"/>
                    </a:lnTo>
                    <a:lnTo>
                      <a:pt x="11308" y="756115"/>
                    </a:lnTo>
                    <a:lnTo>
                      <a:pt x="9963" y="757370"/>
                    </a:lnTo>
                    <a:lnTo>
                      <a:pt x="11308" y="758625"/>
                    </a:lnTo>
                    <a:lnTo>
                      <a:pt x="29242" y="774855"/>
                    </a:lnTo>
                    <a:lnTo>
                      <a:pt x="198269" y="928190"/>
                    </a:lnTo>
                    <a:lnTo>
                      <a:pt x="29242" y="1081614"/>
                    </a:lnTo>
                    <a:lnTo>
                      <a:pt x="11308" y="1097845"/>
                    </a:lnTo>
                    <a:lnTo>
                      <a:pt x="9963" y="1099100"/>
                    </a:lnTo>
                    <a:lnTo>
                      <a:pt x="11308" y="1100356"/>
                    </a:lnTo>
                    <a:lnTo>
                      <a:pt x="29242" y="1116586"/>
                    </a:lnTo>
                    <a:lnTo>
                      <a:pt x="198269" y="1269920"/>
                    </a:lnTo>
                    <a:lnTo>
                      <a:pt x="29242" y="1423344"/>
                    </a:lnTo>
                    <a:lnTo>
                      <a:pt x="11308" y="1439574"/>
                    </a:lnTo>
                    <a:lnTo>
                      <a:pt x="9963" y="1440830"/>
                    </a:lnTo>
                    <a:lnTo>
                      <a:pt x="11308" y="1442085"/>
                    </a:lnTo>
                    <a:lnTo>
                      <a:pt x="29242" y="1458315"/>
                    </a:lnTo>
                    <a:lnTo>
                      <a:pt x="198269" y="1611650"/>
                    </a:lnTo>
                    <a:lnTo>
                      <a:pt x="29242" y="1765074"/>
                    </a:lnTo>
                    <a:lnTo>
                      <a:pt x="11308" y="1781304"/>
                    </a:lnTo>
                    <a:lnTo>
                      <a:pt x="9963" y="1782559"/>
                    </a:lnTo>
                    <a:lnTo>
                      <a:pt x="11308" y="1783815"/>
                    </a:lnTo>
                    <a:lnTo>
                      <a:pt x="29242" y="1800045"/>
                    </a:lnTo>
                    <a:lnTo>
                      <a:pt x="198269" y="1953469"/>
                    </a:lnTo>
                    <a:lnTo>
                      <a:pt x="29242" y="2106804"/>
                    </a:lnTo>
                    <a:lnTo>
                      <a:pt x="11308" y="2123034"/>
                    </a:lnTo>
                    <a:lnTo>
                      <a:pt x="9963" y="2124289"/>
                    </a:lnTo>
                    <a:lnTo>
                      <a:pt x="11308" y="2125545"/>
                    </a:lnTo>
                    <a:lnTo>
                      <a:pt x="29242" y="2141775"/>
                    </a:lnTo>
                    <a:lnTo>
                      <a:pt x="198269" y="2295199"/>
                    </a:lnTo>
                    <a:lnTo>
                      <a:pt x="29242" y="2448623"/>
                    </a:lnTo>
                    <a:lnTo>
                      <a:pt x="11308" y="2464853"/>
                    </a:lnTo>
                    <a:lnTo>
                      <a:pt x="9963" y="2466109"/>
                    </a:lnTo>
                    <a:lnTo>
                      <a:pt x="11308" y="2467364"/>
                    </a:lnTo>
                    <a:lnTo>
                      <a:pt x="29242" y="2483594"/>
                    </a:lnTo>
                    <a:lnTo>
                      <a:pt x="198269" y="2637019"/>
                    </a:lnTo>
                    <a:lnTo>
                      <a:pt x="29242" y="2790353"/>
                    </a:lnTo>
                    <a:close/>
                    <a:moveTo>
                      <a:pt x="46100" y="766068"/>
                    </a:moveTo>
                    <a:lnTo>
                      <a:pt x="36237" y="757101"/>
                    </a:lnTo>
                    <a:lnTo>
                      <a:pt x="46100" y="748134"/>
                    </a:lnTo>
                    <a:lnTo>
                      <a:pt x="211181" y="598297"/>
                    </a:lnTo>
                    <a:lnTo>
                      <a:pt x="376352" y="748134"/>
                    </a:lnTo>
                    <a:lnTo>
                      <a:pt x="386216" y="757101"/>
                    </a:lnTo>
                    <a:lnTo>
                      <a:pt x="376352" y="766068"/>
                    </a:lnTo>
                    <a:lnTo>
                      <a:pt x="211181" y="915816"/>
                    </a:lnTo>
                    <a:close/>
                    <a:moveTo>
                      <a:pt x="46100" y="1107798"/>
                    </a:moveTo>
                    <a:lnTo>
                      <a:pt x="36237" y="1098831"/>
                    </a:lnTo>
                    <a:lnTo>
                      <a:pt x="46100" y="1089864"/>
                    </a:lnTo>
                    <a:lnTo>
                      <a:pt x="211181" y="940027"/>
                    </a:lnTo>
                    <a:lnTo>
                      <a:pt x="376352" y="1089864"/>
                    </a:lnTo>
                    <a:lnTo>
                      <a:pt x="386216" y="1098831"/>
                    </a:lnTo>
                    <a:lnTo>
                      <a:pt x="376352" y="1107798"/>
                    </a:lnTo>
                    <a:lnTo>
                      <a:pt x="211181" y="1257546"/>
                    </a:lnTo>
                    <a:close/>
                    <a:moveTo>
                      <a:pt x="46100" y="1449527"/>
                    </a:moveTo>
                    <a:lnTo>
                      <a:pt x="36237" y="1440560"/>
                    </a:lnTo>
                    <a:lnTo>
                      <a:pt x="46100" y="1431593"/>
                    </a:lnTo>
                    <a:lnTo>
                      <a:pt x="211181" y="1281756"/>
                    </a:lnTo>
                    <a:lnTo>
                      <a:pt x="376352" y="1431593"/>
                    </a:lnTo>
                    <a:lnTo>
                      <a:pt x="386216" y="1440560"/>
                    </a:lnTo>
                    <a:lnTo>
                      <a:pt x="376352" y="1449527"/>
                    </a:lnTo>
                    <a:lnTo>
                      <a:pt x="211181" y="1599993"/>
                    </a:lnTo>
                    <a:close/>
                    <a:moveTo>
                      <a:pt x="46100" y="1791258"/>
                    </a:moveTo>
                    <a:lnTo>
                      <a:pt x="36237" y="1782291"/>
                    </a:lnTo>
                    <a:lnTo>
                      <a:pt x="46100" y="1773324"/>
                    </a:lnTo>
                    <a:lnTo>
                      <a:pt x="211181" y="1623576"/>
                    </a:lnTo>
                    <a:lnTo>
                      <a:pt x="376352" y="1773324"/>
                    </a:lnTo>
                    <a:lnTo>
                      <a:pt x="386216" y="1782291"/>
                    </a:lnTo>
                    <a:lnTo>
                      <a:pt x="376352" y="1791258"/>
                    </a:lnTo>
                    <a:lnTo>
                      <a:pt x="211181" y="1941095"/>
                    </a:lnTo>
                    <a:close/>
                    <a:moveTo>
                      <a:pt x="46100" y="2132987"/>
                    </a:moveTo>
                    <a:lnTo>
                      <a:pt x="36237" y="2124020"/>
                    </a:lnTo>
                    <a:lnTo>
                      <a:pt x="46100" y="2115053"/>
                    </a:lnTo>
                    <a:lnTo>
                      <a:pt x="211181" y="1965305"/>
                    </a:lnTo>
                    <a:lnTo>
                      <a:pt x="376352" y="2115053"/>
                    </a:lnTo>
                    <a:lnTo>
                      <a:pt x="386216" y="2124020"/>
                    </a:lnTo>
                    <a:lnTo>
                      <a:pt x="376352" y="2132987"/>
                    </a:lnTo>
                    <a:lnTo>
                      <a:pt x="211181" y="2282825"/>
                    </a:lnTo>
                    <a:close/>
                    <a:moveTo>
                      <a:pt x="46100" y="2474807"/>
                    </a:moveTo>
                    <a:lnTo>
                      <a:pt x="36237" y="2465840"/>
                    </a:lnTo>
                    <a:lnTo>
                      <a:pt x="46100" y="2456873"/>
                    </a:lnTo>
                    <a:lnTo>
                      <a:pt x="211181" y="2307035"/>
                    </a:lnTo>
                    <a:lnTo>
                      <a:pt x="376352" y="2456873"/>
                    </a:lnTo>
                    <a:lnTo>
                      <a:pt x="386216" y="2465840"/>
                    </a:lnTo>
                    <a:lnTo>
                      <a:pt x="376352" y="2474807"/>
                    </a:lnTo>
                    <a:lnTo>
                      <a:pt x="211181" y="2624913"/>
                    </a:lnTo>
                    <a:close/>
                    <a:moveTo>
                      <a:pt x="211181" y="2649124"/>
                    </a:moveTo>
                    <a:lnTo>
                      <a:pt x="376263" y="2798961"/>
                    </a:lnTo>
                    <a:lnTo>
                      <a:pt x="46100" y="279896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391" name="Google Shape;2391;p10"/>
              <p:cNvSpPr/>
              <p:nvPr/>
            </p:nvSpPr>
            <p:spPr>
              <a:xfrm>
                <a:off x="6925913" y="3670614"/>
                <a:ext cx="17933" cy="3189089"/>
              </a:xfrm>
              <a:custGeom>
                <a:rect b="b" l="l" r="r" t="t"/>
                <a:pathLst>
                  <a:path extrusionOk="0" h="3189089" w="17933">
                    <a:moveTo>
                      <a:pt x="10" y="30331"/>
                    </a:moveTo>
                    <a:lnTo>
                      <a:pt x="10" y="3188844"/>
                    </a:lnTo>
                    <a:lnTo>
                      <a:pt x="17944" y="3188844"/>
                    </a:lnTo>
                    <a:lnTo>
                      <a:pt x="17944" y="292"/>
                    </a:lnTo>
                    <a:lnTo>
                      <a:pt x="17406" y="-246"/>
                    </a:lnTo>
                    <a:cubicBezTo>
                      <a:pt x="12294" y="10066"/>
                      <a:pt x="6107" y="20199"/>
                      <a:pt x="10" y="30331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392" name="Google Shape;2392;p10"/>
              <p:cNvSpPr/>
              <p:nvPr/>
            </p:nvSpPr>
            <p:spPr>
              <a:xfrm>
                <a:off x="6824227" y="4005170"/>
                <a:ext cx="107603" cy="17933"/>
              </a:xfrm>
              <a:custGeom>
                <a:rect b="b" l="l" r="r" t="t"/>
                <a:pathLst>
                  <a:path extrusionOk="0" h="17933" w="107603">
                    <a:moveTo>
                      <a:pt x="107613" y="-246"/>
                    </a:moveTo>
                    <a:lnTo>
                      <a:pt x="107613" y="17688"/>
                    </a:lnTo>
                    <a:lnTo>
                      <a:pt x="10" y="17688"/>
                    </a:lnTo>
                    <a:cubicBezTo>
                      <a:pt x="2790" y="11770"/>
                      <a:pt x="5659" y="5762"/>
                      <a:pt x="8439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393" name="Google Shape;2393;p10"/>
              <p:cNvSpPr/>
              <p:nvPr/>
            </p:nvSpPr>
            <p:spPr>
              <a:xfrm>
                <a:off x="6555220" y="434690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394" name="Google Shape;2394;p10"/>
              <p:cNvSpPr/>
              <p:nvPr/>
            </p:nvSpPr>
            <p:spPr>
              <a:xfrm>
                <a:off x="6555309" y="468863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395" name="Google Shape;2395;p10"/>
              <p:cNvSpPr/>
              <p:nvPr/>
            </p:nvSpPr>
            <p:spPr>
              <a:xfrm>
                <a:off x="6555309" y="503035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396" name="Google Shape;2396;p10"/>
              <p:cNvSpPr/>
              <p:nvPr/>
            </p:nvSpPr>
            <p:spPr>
              <a:xfrm>
                <a:off x="6555309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397" name="Google Shape;2397;p10"/>
              <p:cNvSpPr/>
              <p:nvPr/>
            </p:nvSpPr>
            <p:spPr>
              <a:xfrm>
                <a:off x="6555309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398" name="Google Shape;2398;p10"/>
              <p:cNvSpPr/>
              <p:nvPr/>
            </p:nvSpPr>
            <p:spPr>
              <a:xfrm>
                <a:off x="6555309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399" name="Google Shape;2399;p10"/>
              <p:cNvSpPr/>
              <p:nvPr/>
            </p:nvSpPr>
            <p:spPr>
              <a:xfrm>
                <a:off x="6555309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400" name="Google Shape;2400;p10"/>
              <p:cNvSpPr/>
              <p:nvPr/>
            </p:nvSpPr>
            <p:spPr>
              <a:xfrm>
                <a:off x="5260843" y="5470815"/>
                <a:ext cx="17933" cy="1388888"/>
              </a:xfrm>
              <a:custGeom>
                <a:rect b="b" l="l" r="r" t="t"/>
                <a:pathLst>
                  <a:path extrusionOk="0" h="1388888" w="17933">
                    <a:moveTo>
                      <a:pt x="10" y="-246"/>
                    </a:moveTo>
                    <a:lnTo>
                      <a:pt x="10" y="1388642"/>
                    </a:lnTo>
                    <a:lnTo>
                      <a:pt x="17944" y="1388642"/>
                    </a:lnTo>
                    <a:lnTo>
                      <a:pt x="17944" y="11321"/>
                    </a:lnTo>
                    <a:cubicBezTo>
                      <a:pt x="11738" y="7824"/>
                      <a:pt x="5749" y="3959"/>
                      <a:pt x="10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401" name="Google Shape;2401;p10"/>
              <p:cNvSpPr/>
              <p:nvPr/>
            </p:nvSpPr>
            <p:spPr>
              <a:xfrm>
                <a:off x="5249545" y="5432616"/>
                <a:ext cx="423059" cy="1324953"/>
              </a:xfrm>
              <a:custGeom>
                <a:rect b="b" l="l" r="r" t="t"/>
                <a:pathLst>
                  <a:path extrusionOk="0" h="1324953" w="423059">
                    <a:moveTo>
                      <a:pt x="393927" y="1297807"/>
                    </a:moveTo>
                    <a:lnTo>
                      <a:pt x="224901" y="1144383"/>
                    </a:lnTo>
                    <a:lnTo>
                      <a:pt x="393927" y="990959"/>
                    </a:lnTo>
                    <a:lnTo>
                      <a:pt x="411861" y="974728"/>
                    </a:lnTo>
                    <a:lnTo>
                      <a:pt x="413206" y="973473"/>
                    </a:lnTo>
                    <a:lnTo>
                      <a:pt x="411861" y="972218"/>
                    </a:lnTo>
                    <a:lnTo>
                      <a:pt x="393927" y="955988"/>
                    </a:lnTo>
                    <a:lnTo>
                      <a:pt x="224901" y="802564"/>
                    </a:lnTo>
                    <a:lnTo>
                      <a:pt x="393927" y="649139"/>
                    </a:lnTo>
                    <a:lnTo>
                      <a:pt x="411861" y="632909"/>
                    </a:lnTo>
                    <a:lnTo>
                      <a:pt x="413206" y="631654"/>
                    </a:lnTo>
                    <a:lnTo>
                      <a:pt x="411861" y="630399"/>
                    </a:lnTo>
                    <a:lnTo>
                      <a:pt x="393927" y="614168"/>
                    </a:lnTo>
                    <a:lnTo>
                      <a:pt x="224901" y="460834"/>
                    </a:lnTo>
                    <a:lnTo>
                      <a:pt x="393927" y="307409"/>
                    </a:lnTo>
                    <a:lnTo>
                      <a:pt x="411861" y="291179"/>
                    </a:lnTo>
                    <a:lnTo>
                      <a:pt x="413206" y="289924"/>
                    </a:lnTo>
                    <a:lnTo>
                      <a:pt x="411861" y="288668"/>
                    </a:lnTo>
                    <a:lnTo>
                      <a:pt x="393927" y="272438"/>
                    </a:lnTo>
                    <a:lnTo>
                      <a:pt x="224901" y="119014"/>
                    </a:lnTo>
                    <a:lnTo>
                      <a:pt x="356445" y="-246"/>
                    </a:lnTo>
                    <a:cubicBezTo>
                      <a:pt x="345748" y="2032"/>
                      <a:pt x="334943" y="3771"/>
                      <a:pt x="324075" y="4955"/>
                    </a:cubicBezTo>
                    <a:lnTo>
                      <a:pt x="211540" y="107357"/>
                    </a:lnTo>
                    <a:lnTo>
                      <a:pt x="160249" y="60819"/>
                    </a:lnTo>
                    <a:cubicBezTo>
                      <a:pt x="153694" y="63231"/>
                      <a:pt x="146978" y="65204"/>
                      <a:pt x="140163" y="66737"/>
                    </a:cubicBezTo>
                    <a:lnTo>
                      <a:pt x="198269" y="119462"/>
                    </a:lnTo>
                    <a:lnTo>
                      <a:pt x="29242" y="272887"/>
                    </a:lnTo>
                    <a:lnTo>
                      <a:pt x="11308" y="289117"/>
                    </a:lnTo>
                    <a:lnTo>
                      <a:pt x="9963" y="290372"/>
                    </a:lnTo>
                    <a:lnTo>
                      <a:pt x="11308" y="291628"/>
                    </a:lnTo>
                    <a:lnTo>
                      <a:pt x="29242" y="307858"/>
                    </a:lnTo>
                    <a:lnTo>
                      <a:pt x="198269" y="461282"/>
                    </a:lnTo>
                    <a:lnTo>
                      <a:pt x="29242" y="614617"/>
                    </a:lnTo>
                    <a:lnTo>
                      <a:pt x="11308" y="630847"/>
                    </a:lnTo>
                    <a:lnTo>
                      <a:pt x="9963" y="632102"/>
                    </a:lnTo>
                    <a:lnTo>
                      <a:pt x="11308" y="633357"/>
                    </a:lnTo>
                    <a:lnTo>
                      <a:pt x="29242" y="649587"/>
                    </a:lnTo>
                    <a:lnTo>
                      <a:pt x="198269" y="803012"/>
                    </a:lnTo>
                    <a:lnTo>
                      <a:pt x="29242" y="956436"/>
                    </a:lnTo>
                    <a:lnTo>
                      <a:pt x="11308" y="972666"/>
                    </a:lnTo>
                    <a:lnTo>
                      <a:pt x="9963" y="973922"/>
                    </a:lnTo>
                    <a:lnTo>
                      <a:pt x="11308" y="975177"/>
                    </a:lnTo>
                    <a:lnTo>
                      <a:pt x="29242" y="991407"/>
                    </a:lnTo>
                    <a:lnTo>
                      <a:pt x="198269" y="1144831"/>
                    </a:lnTo>
                    <a:lnTo>
                      <a:pt x="29242" y="1298166"/>
                    </a:lnTo>
                    <a:lnTo>
                      <a:pt x="11308" y="1314486"/>
                    </a:lnTo>
                    <a:lnTo>
                      <a:pt x="10" y="1324708"/>
                    </a:lnTo>
                    <a:lnTo>
                      <a:pt x="423070" y="1324708"/>
                    </a:lnTo>
                    <a:lnTo>
                      <a:pt x="411861" y="1314575"/>
                    </a:lnTo>
                    <a:close/>
                    <a:moveTo>
                      <a:pt x="46458" y="298891"/>
                    </a:moveTo>
                    <a:lnTo>
                      <a:pt x="36595" y="289924"/>
                    </a:lnTo>
                    <a:lnTo>
                      <a:pt x="46458" y="280957"/>
                    </a:lnTo>
                    <a:lnTo>
                      <a:pt x="211540" y="131209"/>
                    </a:lnTo>
                    <a:lnTo>
                      <a:pt x="376711" y="280957"/>
                    </a:lnTo>
                    <a:lnTo>
                      <a:pt x="386574" y="289924"/>
                    </a:lnTo>
                    <a:lnTo>
                      <a:pt x="376711" y="298891"/>
                    </a:lnTo>
                    <a:lnTo>
                      <a:pt x="211540" y="448728"/>
                    </a:lnTo>
                    <a:close/>
                    <a:moveTo>
                      <a:pt x="46458" y="640620"/>
                    </a:moveTo>
                    <a:lnTo>
                      <a:pt x="36595" y="631654"/>
                    </a:lnTo>
                    <a:lnTo>
                      <a:pt x="46458" y="622687"/>
                    </a:lnTo>
                    <a:lnTo>
                      <a:pt x="211540" y="472939"/>
                    </a:lnTo>
                    <a:lnTo>
                      <a:pt x="376711" y="622687"/>
                    </a:lnTo>
                    <a:lnTo>
                      <a:pt x="386574" y="631654"/>
                    </a:lnTo>
                    <a:lnTo>
                      <a:pt x="376711" y="640620"/>
                    </a:lnTo>
                    <a:lnTo>
                      <a:pt x="211540" y="790458"/>
                    </a:lnTo>
                    <a:close/>
                    <a:moveTo>
                      <a:pt x="46458" y="982440"/>
                    </a:moveTo>
                    <a:lnTo>
                      <a:pt x="36595" y="973473"/>
                    </a:lnTo>
                    <a:lnTo>
                      <a:pt x="46458" y="964507"/>
                    </a:lnTo>
                    <a:lnTo>
                      <a:pt x="211540" y="814669"/>
                    </a:lnTo>
                    <a:lnTo>
                      <a:pt x="376711" y="964507"/>
                    </a:lnTo>
                    <a:lnTo>
                      <a:pt x="386574" y="973473"/>
                    </a:lnTo>
                    <a:lnTo>
                      <a:pt x="376711" y="982440"/>
                    </a:lnTo>
                    <a:lnTo>
                      <a:pt x="211540" y="1132278"/>
                    </a:lnTo>
                    <a:close/>
                    <a:moveTo>
                      <a:pt x="46458" y="1306326"/>
                    </a:moveTo>
                    <a:lnTo>
                      <a:pt x="211540" y="1156488"/>
                    </a:lnTo>
                    <a:lnTo>
                      <a:pt x="376621" y="1306326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402" name="Google Shape;2402;p10"/>
              <p:cNvSpPr/>
              <p:nvPr/>
            </p:nvSpPr>
            <p:spPr>
              <a:xfrm>
                <a:off x="5643462" y="5416027"/>
                <a:ext cx="17933" cy="1443676"/>
              </a:xfrm>
              <a:custGeom>
                <a:rect b="b" l="l" r="r" t="t"/>
                <a:pathLst>
                  <a:path extrusionOk="0" h="1443676" w="17933">
                    <a:moveTo>
                      <a:pt x="10" y="5941"/>
                    </a:moveTo>
                    <a:lnTo>
                      <a:pt x="10" y="1443430"/>
                    </a:lnTo>
                    <a:lnTo>
                      <a:pt x="17944" y="1443430"/>
                    </a:lnTo>
                    <a:lnTo>
                      <a:pt x="17944" y="-246"/>
                    </a:lnTo>
                    <a:cubicBezTo>
                      <a:pt x="12474" y="1727"/>
                      <a:pt x="6018" y="3878"/>
                      <a:pt x="10" y="5941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403" name="Google Shape;2403;p10"/>
              <p:cNvSpPr/>
              <p:nvPr/>
            </p:nvSpPr>
            <p:spPr>
              <a:xfrm>
                <a:off x="5272859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404" name="Google Shape;2404;p10"/>
              <p:cNvSpPr/>
              <p:nvPr/>
            </p:nvSpPr>
            <p:spPr>
              <a:xfrm>
                <a:off x="5272859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405" name="Google Shape;2405;p10"/>
              <p:cNvSpPr/>
              <p:nvPr/>
            </p:nvSpPr>
            <p:spPr>
              <a:xfrm>
                <a:off x="5272859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406" name="Google Shape;2406;p10"/>
              <p:cNvSpPr/>
              <p:nvPr/>
            </p:nvSpPr>
            <p:spPr>
              <a:xfrm>
                <a:off x="3978392" y="4668454"/>
                <a:ext cx="17933" cy="2191249"/>
              </a:xfrm>
              <a:custGeom>
                <a:rect b="b" l="l" r="r" t="t"/>
                <a:pathLst>
                  <a:path extrusionOk="0" h="2191249" w="17933">
                    <a:moveTo>
                      <a:pt x="10" y="-246"/>
                    </a:moveTo>
                    <a:lnTo>
                      <a:pt x="10" y="2191003"/>
                    </a:lnTo>
                    <a:lnTo>
                      <a:pt x="17944" y="2191003"/>
                    </a:lnTo>
                    <a:lnTo>
                      <a:pt x="17944" y="22530"/>
                    </a:lnTo>
                    <a:cubicBezTo>
                      <a:pt x="11667" y="14997"/>
                      <a:pt x="5659" y="7465"/>
                      <a:pt x="10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407" name="Google Shape;2407;p10"/>
              <p:cNvSpPr/>
              <p:nvPr/>
            </p:nvSpPr>
            <p:spPr>
              <a:xfrm>
                <a:off x="3967184" y="4684774"/>
                <a:ext cx="422970" cy="2072348"/>
              </a:xfrm>
              <a:custGeom>
                <a:rect b="b" l="l" r="r" t="t"/>
                <a:pathLst>
                  <a:path extrusionOk="0" h="2072348" w="422970">
                    <a:moveTo>
                      <a:pt x="393837" y="2045650"/>
                    </a:moveTo>
                    <a:lnTo>
                      <a:pt x="224811" y="1892226"/>
                    </a:lnTo>
                    <a:lnTo>
                      <a:pt x="393837" y="1738801"/>
                    </a:lnTo>
                    <a:lnTo>
                      <a:pt x="411771" y="1722571"/>
                    </a:lnTo>
                    <a:lnTo>
                      <a:pt x="413116" y="1721316"/>
                    </a:lnTo>
                    <a:lnTo>
                      <a:pt x="411771" y="1720060"/>
                    </a:lnTo>
                    <a:lnTo>
                      <a:pt x="393837" y="1703830"/>
                    </a:lnTo>
                    <a:lnTo>
                      <a:pt x="224811" y="1550406"/>
                    </a:lnTo>
                    <a:lnTo>
                      <a:pt x="393837" y="1396982"/>
                    </a:lnTo>
                    <a:lnTo>
                      <a:pt x="411771" y="1380751"/>
                    </a:lnTo>
                    <a:lnTo>
                      <a:pt x="413116" y="1379496"/>
                    </a:lnTo>
                    <a:lnTo>
                      <a:pt x="411771" y="1378241"/>
                    </a:lnTo>
                    <a:lnTo>
                      <a:pt x="393837" y="1362011"/>
                    </a:lnTo>
                    <a:lnTo>
                      <a:pt x="224811" y="1208676"/>
                    </a:lnTo>
                    <a:lnTo>
                      <a:pt x="393837" y="1055252"/>
                    </a:lnTo>
                    <a:lnTo>
                      <a:pt x="411771" y="1039022"/>
                    </a:lnTo>
                    <a:lnTo>
                      <a:pt x="413116" y="1037766"/>
                    </a:lnTo>
                    <a:lnTo>
                      <a:pt x="411771" y="1036511"/>
                    </a:lnTo>
                    <a:lnTo>
                      <a:pt x="393837" y="1020281"/>
                    </a:lnTo>
                    <a:lnTo>
                      <a:pt x="224811" y="866857"/>
                    </a:lnTo>
                    <a:lnTo>
                      <a:pt x="393837" y="713522"/>
                    </a:lnTo>
                    <a:lnTo>
                      <a:pt x="411771" y="697292"/>
                    </a:lnTo>
                    <a:lnTo>
                      <a:pt x="413116" y="696037"/>
                    </a:lnTo>
                    <a:lnTo>
                      <a:pt x="411771" y="694781"/>
                    </a:lnTo>
                    <a:lnTo>
                      <a:pt x="393837" y="678551"/>
                    </a:lnTo>
                    <a:lnTo>
                      <a:pt x="224811" y="525127"/>
                    </a:lnTo>
                    <a:lnTo>
                      <a:pt x="359315" y="403266"/>
                    </a:lnTo>
                    <a:lnTo>
                      <a:pt x="394017" y="371793"/>
                    </a:lnTo>
                    <a:lnTo>
                      <a:pt x="411950" y="355562"/>
                    </a:lnTo>
                    <a:lnTo>
                      <a:pt x="413296" y="354307"/>
                    </a:lnTo>
                    <a:lnTo>
                      <a:pt x="411950" y="353051"/>
                    </a:lnTo>
                    <a:lnTo>
                      <a:pt x="394017" y="336821"/>
                    </a:lnTo>
                    <a:lnTo>
                      <a:pt x="352679" y="299250"/>
                    </a:lnTo>
                    <a:cubicBezTo>
                      <a:pt x="339928" y="297403"/>
                      <a:pt x="327419" y="294157"/>
                      <a:pt x="315377" y="289565"/>
                    </a:cubicBezTo>
                    <a:lnTo>
                      <a:pt x="376621" y="345071"/>
                    </a:lnTo>
                    <a:lnTo>
                      <a:pt x="386484" y="354038"/>
                    </a:lnTo>
                    <a:lnTo>
                      <a:pt x="376621" y="363005"/>
                    </a:lnTo>
                    <a:lnTo>
                      <a:pt x="345595" y="391161"/>
                    </a:lnTo>
                    <a:lnTo>
                      <a:pt x="211091" y="512752"/>
                    </a:lnTo>
                    <a:lnTo>
                      <a:pt x="46010" y="363005"/>
                    </a:lnTo>
                    <a:lnTo>
                      <a:pt x="36147" y="354038"/>
                    </a:lnTo>
                    <a:lnTo>
                      <a:pt x="46010" y="345071"/>
                    </a:lnTo>
                    <a:lnTo>
                      <a:pt x="171547" y="231280"/>
                    </a:lnTo>
                    <a:lnTo>
                      <a:pt x="211271" y="195413"/>
                    </a:lnTo>
                    <a:lnTo>
                      <a:pt x="238172" y="220072"/>
                    </a:lnTo>
                    <a:cubicBezTo>
                      <a:pt x="231957" y="207069"/>
                      <a:pt x="224945" y="194462"/>
                      <a:pt x="217189" y="182321"/>
                    </a:cubicBezTo>
                    <a:cubicBezTo>
                      <a:pt x="216382" y="181066"/>
                      <a:pt x="215306" y="179631"/>
                      <a:pt x="214140" y="178106"/>
                    </a:cubicBezTo>
                    <a:lnTo>
                      <a:pt x="212167" y="176134"/>
                    </a:lnTo>
                    <a:cubicBezTo>
                      <a:pt x="201048" y="164298"/>
                      <a:pt x="190019" y="152551"/>
                      <a:pt x="178093" y="141342"/>
                    </a:cubicBezTo>
                    <a:lnTo>
                      <a:pt x="169126" y="133541"/>
                    </a:lnTo>
                    <a:cubicBezTo>
                      <a:pt x="139715" y="107178"/>
                      <a:pt x="108151" y="83416"/>
                      <a:pt x="78560" y="57322"/>
                    </a:cubicBezTo>
                    <a:cubicBezTo>
                      <a:pt x="58501" y="39693"/>
                      <a:pt x="39939" y="20441"/>
                      <a:pt x="23055" y="-246"/>
                    </a:cubicBezTo>
                    <a:lnTo>
                      <a:pt x="10411" y="11232"/>
                    </a:lnTo>
                    <a:lnTo>
                      <a:pt x="9066" y="12487"/>
                    </a:lnTo>
                    <a:lnTo>
                      <a:pt x="10411" y="13742"/>
                    </a:lnTo>
                    <a:lnTo>
                      <a:pt x="28345" y="29973"/>
                    </a:lnTo>
                    <a:lnTo>
                      <a:pt x="197372" y="183307"/>
                    </a:lnTo>
                    <a:lnTo>
                      <a:pt x="157917" y="219175"/>
                    </a:lnTo>
                    <a:lnTo>
                      <a:pt x="28345" y="336821"/>
                    </a:lnTo>
                    <a:lnTo>
                      <a:pt x="10411" y="353051"/>
                    </a:lnTo>
                    <a:lnTo>
                      <a:pt x="9066" y="354307"/>
                    </a:lnTo>
                    <a:lnTo>
                      <a:pt x="10411" y="355562"/>
                    </a:lnTo>
                    <a:lnTo>
                      <a:pt x="28345" y="371793"/>
                    </a:lnTo>
                    <a:lnTo>
                      <a:pt x="197372" y="525127"/>
                    </a:lnTo>
                    <a:lnTo>
                      <a:pt x="29152" y="678551"/>
                    </a:lnTo>
                    <a:lnTo>
                      <a:pt x="11218" y="694781"/>
                    </a:lnTo>
                    <a:lnTo>
                      <a:pt x="9873" y="696037"/>
                    </a:lnTo>
                    <a:lnTo>
                      <a:pt x="11218" y="697292"/>
                    </a:lnTo>
                    <a:lnTo>
                      <a:pt x="29152" y="713522"/>
                    </a:lnTo>
                    <a:lnTo>
                      <a:pt x="198179" y="866857"/>
                    </a:lnTo>
                    <a:lnTo>
                      <a:pt x="29152" y="1020281"/>
                    </a:lnTo>
                    <a:lnTo>
                      <a:pt x="11218" y="1036511"/>
                    </a:lnTo>
                    <a:lnTo>
                      <a:pt x="9873" y="1037766"/>
                    </a:lnTo>
                    <a:lnTo>
                      <a:pt x="11218" y="1039022"/>
                    </a:lnTo>
                    <a:lnTo>
                      <a:pt x="29152" y="1055252"/>
                    </a:lnTo>
                    <a:lnTo>
                      <a:pt x="198179" y="1208676"/>
                    </a:lnTo>
                    <a:lnTo>
                      <a:pt x="29152" y="1362011"/>
                    </a:lnTo>
                    <a:lnTo>
                      <a:pt x="11218" y="1378241"/>
                    </a:lnTo>
                    <a:lnTo>
                      <a:pt x="9873" y="1379496"/>
                    </a:lnTo>
                    <a:lnTo>
                      <a:pt x="11218" y="1380751"/>
                    </a:lnTo>
                    <a:lnTo>
                      <a:pt x="29152" y="1396982"/>
                    </a:lnTo>
                    <a:lnTo>
                      <a:pt x="198179" y="1550406"/>
                    </a:lnTo>
                    <a:lnTo>
                      <a:pt x="29152" y="1703830"/>
                    </a:lnTo>
                    <a:lnTo>
                      <a:pt x="11218" y="1720060"/>
                    </a:lnTo>
                    <a:lnTo>
                      <a:pt x="9873" y="1721316"/>
                    </a:lnTo>
                    <a:lnTo>
                      <a:pt x="11218" y="1722571"/>
                    </a:lnTo>
                    <a:lnTo>
                      <a:pt x="29152" y="1738801"/>
                    </a:lnTo>
                    <a:lnTo>
                      <a:pt x="198179" y="1892226"/>
                    </a:lnTo>
                    <a:lnTo>
                      <a:pt x="29152" y="2045650"/>
                    </a:lnTo>
                    <a:lnTo>
                      <a:pt x="11218" y="2061970"/>
                    </a:lnTo>
                    <a:lnTo>
                      <a:pt x="10" y="2072102"/>
                    </a:lnTo>
                    <a:lnTo>
                      <a:pt x="422980" y="2072102"/>
                    </a:lnTo>
                    <a:lnTo>
                      <a:pt x="411771" y="2061970"/>
                    </a:lnTo>
                    <a:close/>
                    <a:moveTo>
                      <a:pt x="46369" y="705003"/>
                    </a:moveTo>
                    <a:lnTo>
                      <a:pt x="36505" y="696037"/>
                    </a:lnTo>
                    <a:lnTo>
                      <a:pt x="46369" y="687070"/>
                    </a:lnTo>
                    <a:lnTo>
                      <a:pt x="211450" y="537232"/>
                    </a:lnTo>
                    <a:lnTo>
                      <a:pt x="376621" y="687070"/>
                    </a:lnTo>
                    <a:lnTo>
                      <a:pt x="386484" y="696037"/>
                    </a:lnTo>
                    <a:lnTo>
                      <a:pt x="376621" y="705003"/>
                    </a:lnTo>
                    <a:lnTo>
                      <a:pt x="211450" y="855200"/>
                    </a:lnTo>
                    <a:close/>
                    <a:moveTo>
                      <a:pt x="46369" y="1046733"/>
                    </a:moveTo>
                    <a:lnTo>
                      <a:pt x="36505" y="1037766"/>
                    </a:lnTo>
                    <a:lnTo>
                      <a:pt x="46369" y="1028799"/>
                    </a:lnTo>
                    <a:lnTo>
                      <a:pt x="211450" y="879051"/>
                    </a:lnTo>
                    <a:lnTo>
                      <a:pt x="376621" y="1028799"/>
                    </a:lnTo>
                    <a:lnTo>
                      <a:pt x="386484" y="1037766"/>
                    </a:lnTo>
                    <a:lnTo>
                      <a:pt x="376621" y="1046733"/>
                    </a:lnTo>
                    <a:lnTo>
                      <a:pt x="211450" y="1196571"/>
                    </a:lnTo>
                    <a:close/>
                    <a:moveTo>
                      <a:pt x="46369" y="1388463"/>
                    </a:moveTo>
                    <a:lnTo>
                      <a:pt x="36505" y="1379496"/>
                    </a:lnTo>
                    <a:lnTo>
                      <a:pt x="46369" y="1370529"/>
                    </a:lnTo>
                    <a:lnTo>
                      <a:pt x="211450" y="1220782"/>
                    </a:lnTo>
                    <a:lnTo>
                      <a:pt x="376621" y="1370529"/>
                    </a:lnTo>
                    <a:lnTo>
                      <a:pt x="386484" y="1379496"/>
                    </a:lnTo>
                    <a:lnTo>
                      <a:pt x="376621" y="1388463"/>
                    </a:lnTo>
                    <a:lnTo>
                      <a:pt x="211450" y="1538300"/>
                    </a:lnTo>
                    <a:close/>
                    <a:moveTo>
                      <a:pt x="46369" y="1730283"/>
                    </a:moveTo>
                    <a:lnTo>
                      <a:pt x="36505" y="1721316"/>
                    </a:lnTo>
                    <a:lnTo>
                      <a:pt x="46369" y="1712349"/>
                    </a:lnTo>
                    <a:lnTo>
                      <a:pt x="211450" y="1562511"/>
                    </a:lnTo>
                    <a:lnTo>
                      <a:pt x="376621" y="1712349"/>
                    </a:lnTo>
                    <a:lnTo>
                      <a:pt x="386484" y="1721316"/>
                    </a:lnTo>
                    <a:lnTo>
                      <a:pt x="376621" y="1730283"/>
                    </a:lnTo>
                    <a:lnTo>
                      <a:pt x="211450" y="1880120"/>
                    </a:lnTo>
                    <a:close/>
                    <a:moveTo>
                      <a:pt x="46369" y="2054168"/>
                    </a:moveTo>
                    <a:lnTo>
                      <a:pt x="211450" y="1904331"/>
                    </a:lnTo>
                    <a:lnTo>
                      <a:pt x="376621" y="205416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408" name="Google Shape;2408;p10"/>
              <p:cNvSpPr/>
              <p:nvPr/>
            </p:nvSpPr>
            <p:spPr>
              <a:xfrm>
                <a:off x="4361011" y="4984269"/>
                <a:ext cx="17933" cy="1875792"/>
              </a:xfrm>
              <a:custGeom>
                <a:rect b="b" l="l" r="r" t="t"/>
                <a:pathLst>
                  <a:path extrusionOk="0" h="1875792" w="17933">
                    <a:moveTo>
                      <a:pt x="10" y="1458"/>
                    </a:moveTo>
                    <a:lnTo>
                      <a:pt x="10" y="1875547"/>
                    </a:lnTo>
                    <a:lnTo>
                      <a:pt x="17944" y="1875547"/>
                    </a:lnTo>
                    <a:lnTo>
                      <a:pt x="17944" y="-246"/>
                    </a:lnTo>
                    <a:cubicBezTo>
                      <a:pt x="12025" y="292"/>
                      <a:pt x="6018" y="1010"/>
                      <a:pt x="10" y="1458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409" name="Google Shape;2409;p10"/>
              <p:cNvSpPr/>
              <p:nvPr/>
            </p:nvSpPr>
            <p:spPr>
              <a:xfrm>
                <a:off x="3990408" y="503035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410" name="Google Shape;2410;p10"/>
              <p:cNvSpPr/>
              <p:nvPr/>
            </p:nvSpPr>
            <p:spPr>
              <a:xfrm>
                <a:off x="3990408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411" name="Google Shape;2411;p10"/>
              <p:cNvSpPr/>
              <p:nvPr/>
            </p:nvSpPr>
            <p:spPr>
              <a:xfrm>
                <a:off x="3990408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412" name="Google Shape;2412;p10"/>
              <p:cNvSpPr/>
              <p:nvPr/>
            </p:nvSpPr>
            <p:spPr>
              <a:xfrm>
                <a:off x="3990408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413" name="Google Shape;2413;p10"/>
              <p:cNvSpPr/>
              <p:nvPr/>
            </p:nvSpPr>
            <p:spPr>
              <a:xfrm>
                <a:off x="3990408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414" name="Google Shape;2414;p10"/>
              <p:cNvSpPr/>
              <p:nvPr/>
            </p:nvSpPr>
            <p:spPr>
              <a:xfrm>
                <a:off x="2695941" y="4423208"/>
                <a:ext cx="17933" cy="2436495"/>
              </a:xfrm>
              <a:custGeom>
                <a:rect b="b" l="l" r="r" t="t"/>
                <a:pathLst>
                  <a:path extrusionOk="0" h="2436495" w="17933">
                    <a:moveTo>
                      <a:pt x="10" y="-246"/>
                    </a:moveTo>
                    <a:lnTo>
                      <a:pt x="10" y="2436249"/>
                    </a:lnTo>
                    <a:lnTo>
                      <a:pt x="17944" y="2436249"/>
                    </a:lnTo>
                    <a:lnTo>
                      <a:pt x="17944" y="2713"/>
                    </a:lnTo>
                    <a:cubicBezTo>
                      <a:pt x="11918" y="2041"/>
                      <a:pt x="5928" y="1054"/>
                      <a:pt x="10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415" name="Google Shape;2415;p10"/>
              <p:cNvSpPr/>
              <p:nvPr/>
            </p:nvSpPr>
            <p:spPr>
              <a:xfrm>
                <a:off x="2684733" y="4315695"/>
                <a:ext cx="423059" cy="2441426"/>
              </a:xfrm>
              <a:custGeom>
                <a:rect b="b" l="l" r="r" t="t"/>
                <a:pathLst>
                  <a:path extrusionOk="0" h="2441426" w="423059">
                    <a:moveTo>
                      <a:pt x="393838" y="2414639"/>
                    </a:moveTo>
                    <a:lnTo>
                      <a:pt x="224811" y="2261304"/>
                    </a:lnTo>
                    <a:lnTo>
                      <a:pt x="393838" y="2107880"/>
                    </a:lnTo>
                    <a:lnTo>
                      <a:pt x="411772" y="2091649"/>
                    </a:lnTo>
                    <a:lnTo>
                      <a:pt x="413116" y="2090395"/>
                    </a:lnTo>
                    <a:lnTo>
                      <a:pt x="411772" y="2089139"/>
                    </a:lnTo>
                    <a:lnTo>
                      <a:pt x="393838" y="2072909"/>
                    </a:lnTo>
                    <a:lnTo>
                      <a:pt x="224811" y="1919485"/>
                    </a:lnTo>
                    <a:lnTo>
                      <a:pt x="393838" y="1766060"/>
                    </a:lnTo>
                    <a:lnTo>
                      <a:pt x="411772" y="1749830"/>
                    </a:lnTo>
                    <a:lnTo>
                      <a:pt x="413116" y="1748575"/>
                    </a:lnTo>
                    <a:lnTo>
                      <a:pt x="411772" y="1747320"/>
                    </a:lnTo>
                    <a:lnTo>
                      <a:pt x="393838" y="1731090"/>
                    </a:lnTo>
                    <a:lnTo>
                      <a:pt x="224811" y="1577755"/>
                    </a:lnTo>
                    <a:lnTo>
                      <a:pt x="393838" y="1424331"/>
                    </a:lnTo>
                    <a:lnTo>
                      <a:pt x="411772" y="1408100"/>
                    </a:lnTo>
                    <a:lnTo>
                      <a:pt x="413116" y="1406845"/>
                    </a:lnTo>
                    <a:lnTo>
                      <a:pt x="411772" y="1405589"/>
                    </a:lnTo>
                    <a:lnTo>
                      <a:pt x="393838" y="1389359"/>
                    </a:lnTo>
                    <a:lnTo>
                      <a:pt x="224811" y="1235935"/>
                    </a:lnTo>
                    <a:lnTo>
                      <a:pt x="393838" y="1082601"/>
                    </a:lnTo>
                    <a:lnTo>
                      <a:pt x="411772" y="1066371"/>
                    </a:lnTo>
                    <a:lnTo>
                      <a:pt x="413116" y="1065115"/>
                    </a:lnTo>
                    <a:lnTo>
                      <a:pt x="411772" y="1063860"/>
                    </a:lnTo>
                    <a:lnTo>
                      <a:pt x="393838" y="1047630"/>
                    </a:lnTo>
                    <a:lnTo>
                      <a:pt x="224811" y="894206"/>
                    </a:lnTo>
                    <a:lnTo>
                      <a:pt x="393838" y="740871"/>
                    </a:lnTo>
                    <a:lnTo>
                      <a:pt x="411772" y="724641"/>
                    </a:lnTo>
                    <a:lnTo>
                      <a:pt x="413116" y="723386"/>
                    </a:lnTo>
                    <a:lnTo>
                      <a:pt x="411772" y="722130"/>
                    </a:lnTo>
                    <a:lnTo>
                      <a:pt x="393838" y="705900"/>
                    </a:lnTo>
                    <a:lnTo>
                      <a:pt x="224811" y="552476"/>
                    </a:lnTo>
                    <a:lnTo>
                      <a:pt x="393838" y="399321"/>
                    </a:lnTo>
                    <a:lnTo>
                      <a:pt x="411772" y="383090"/>
                    </a:lnTo>
                    <a:lnTo>
                      <a:pt x="413116" y="381835"/>
                    </a:lnTo>
                    <a:lnTo>
                      <a:pt x="411772" y="380579"/>
                    </a:lnTo>
                    <a:lnTo>
                      <a:pt x="393838" y="364349"/>
                    </a:lnTo>
                    <a:lnTo>
                      <a:pt x="224811" y="211015"/>
                    </a:lnTo>
                    <a:lnTo>
                      <a:pt x="393838" y="57680"/>
                    </a:lnTo>
                    <a:lnTo>
                      <a:pt x="411772" y="41450"/>
                    </a:lnTo>
                    <a:lnTo>
                      <a:pt x="413116" y="40195"/>
                    </a:lnTo>
                    <a:lnTo>
                      <a:pt x="411772" y="38939"/>
                    </a:lnTo>
                    <a:lnTo>
                      <a:pt x="393838" y="22709"/>
                    </a:lnTo>
                    <a:lnTo>
                      <a:pt x="368551" y="-246"/>
                    </a:lnTo>
                    <a:lnTo>
                      <a:pt x="357790" y="1189"/>
                    </a:lnTo>
                    <a:lnTo>
                      <a:pt x="345506" y="2982"/>
                    </a:lnTo>
                    <a:lnTo>
                      <a:pt x="376621" y="31228"/>
                    </a:lnTo>
                    <a:lnTo>
                      <a:pt x="386485" y="40195"/>
                    </a:lnTo>
                    <a:lnTo>
                      <a:pt x="376621" y="49162"/>
                    </a:lnTo>
                    <a:lnTo>
                      <a:pt x="211540" y="198910"/>
                    </a:lnTo>
                    <a:lnTo>
                      <a:pt x="103130" y="100273"/>
                    </a:lnTo>
                    <a:cubicBezTo>
                      <a:pt x="96826" y="102936"/>
                      <a:pt x="90316" y="105089"/>
                      <a:pt x="83671" y="106729"/>
                    </a:cubicBezTo>
                    <a:lnTo>
                      <a:pt x="198179" y="211015"/>
                    </a:lnTo>
                    <a:lnTo>
                      <a:pt x="29152" y="364170"/>
                    </a:lnTo>
                    <a:lnTo>
                      <a:pt x="11218" y="380400"/>
                    </a:lnTo>
                    <a:lnTo>
                      <a:pt x="9873" y="381656"/>
                    </a:lnTo>
                    <a:lnTo>
                      <a:pt x="11218" y="382911"/>
                    </a:lnTo>
                    <a:lnTo>
                      <a:pt x="29152" y="399141"/>
                    </a:lnTo>
                    <a:lnTo>
                      <a:pt x="198179" y="552476"/>
                    </a:lnTo>
                    <a:lnTo>
                      <a:pt x="29152" y="705900"/>
                    </a:lnTo>
                    <a:lnTo>
                      <a:pt x="11218" y="722130"/>
                    </a:lnTo>
                    <a:lnTo>
                      <a:pt x="9873" y="723386"/>
                    </a:lnTo>
                    <a:lnTo>
                      <a:pt x="11218" y="724641"/>
                    </a:lnTo>
                    <a:lnTo>
                      <a:pt x="29152" y="740871"/>
                    </a:lnTo>
                    <a:lnTo>
                      <a:pt x="198179" y="894206"/>
                    </a:lnTo>
                    <a:lnTo>
                      <a:pt x="29152" y="1047630"/>
                    </a:lnTo>
                    <a:lnTo>
                      <a:pt x="11218" y="1063860"/>
                    </a:lnTo>
                    <a:lnTo>
                      <a:pt x="9873" y="1065115"/>
                    </a:lnTo>
                    <a:lnTo>
                      <a:pt x="11218" y="1066371"/>
                    </a:lnTo>
                    <a:lnTo>
                      <a:pt x="29152" y="1082601"/>
                    </a:lnTo>
                    <a:lnTo>
                      <a:pt x="198179" y="1235935"/>
                    </a:lnTo>
                    <a:lnTo>
                      <a:pt x="29152" y="1389359"/>
                    </a:lnTo>
                    <a:lnTo>
                      <a:pt x="11218" y="1405589"/>
                    </a:lnTo>
                    <a:lnTo>
                      <a:pt x="9873" y="1406845"/>
                    </a:lnTo>
                    <a:lnTo>
                      <a:pt x="11218" y="1408100"/>
                    </a:lnTo>
                    <a:lnTo>
                      <a:pt x="29152" y="1424331"/>
                    </a:lnTo>
                    <a:lnTo>
                      <a:pt x="198179" y="1577755"/>
                    </a:lnTo>
                    <a:lnTo>
                      <a:pt x="29152" y="1731090"/>
                    </a:lnTo>
                    <a:lnTo>
                      <a:pt x="11218" y="1747320"/>
                    </a:lnTo>
                    <a:lnTo>
                      <a:pt x="9873" y="1748575"/>
                    </a:lnTo>
                    <a:lnTo>
                      <a:pt x="11218" y="1749830"/>
                    </a:lnTo>
                    <a:lnTo>
                      <a:pt x="29152" y="1766060"/>
                    </a:lnTo>
                    <a:lnTo>
                      <a:pt x="198179" y="1919485"/>
                    </a:lnTo>
                    <a:lnTo>
                      <a:pt x="29152" y="2072909"/>
                    </a:lnTo>
                    <a:lnTo>
                      <a:pt x="11218" y="2089139"/>
                    </a:lnTo>
                    <a:lnTo>
                      <a:pt x="9873" y="2090395"/>
                    </a:lnTo>
                    <a:lnTo>
                      <a:pt x="11218" y="2091649"/>
                    </a:lnTo>
                    <a:lnTo>
                      <a:pt x="29152" y="2107880"/>
                    </a:lnTo>
                    <a:lnTo>
                      <a:pt x="198179" y="2261304"/>
                    </a:lnTo>
                    <a:lnTo>
                      <a:pt x="29152" y="2414728"/>
                    </a:lnTo>
                    <a:lnTo>
                      <a:pt x="11218" y="2431048"/>
                    </a:lnTo>
                    <a:lnTo>
                      <a:pt x="10" y="2441181"/>
                    </a:lnTo>
                    <a:lnTo>
                      <a:pt x="423070" y="2441181"/>
                    </a:lnTo>
                    <a:lnTo>
                      <a:pt x="411772" y="2430959"/>
                    </a:lnTo>
                    <a:close/>
                    <a:moveTo>
                      <a:pt x="46369" y="390354"/>
                    </a:moveTo>
                    <a:lnTo>
                      <a:pt x="36505" y="381387"/>
                    </a:lnTo>
                    <a:lnTo>
                      <a:pt x="46369" y="372420"/>
                    </a:lnTo>
                    <a:lnTo>
                      <a:pt x="211540" y="222582"/>
                    </a:lnTo>
                    <a:lnTo>
                      <a:pt x="376621" y="372420"/>
                    </a:lnTo>
                    <a:lnTo>
                      <a:pt x="386485" y="381387"/>
                    </a:lnTo>
                    <a:lnTo>
                      <a:pt x="376621" y="390354"/>
                    </a:lnTo>
                    <a:lnTo>
                      <a:pt x="211540" y="540101"/>
                    </a:lnTo>
                    <a:close/>
                    <a:moveTo>
                      <a:pt x="46369" y="732083"/>
                    </a:moveTo>
                    <a:lnTo>
                      <a:pt x="36505" y="723116"/>
                    </a:lnTo>
                    <a:lnTo>
                      <a:pt x="46369" y="714149"/>
                    </a:lnTo>
                    <a:lnTo>
                      <a:pt x="211540" y="564312"/>
                    </a:lnTo>
                    <a:lnTo>
                      <a:pt x="376621" y="714149"/>
                    </a:lnTo>
                    <a:lnTo>
                      <a:pt x="386485" y="723116"/>
                    </a:lnTo>
                    <a:lnTo>
                      <a:pt x="376621" y="732083"/>
                    </a:lnTo>
                    <a:lnTo>
                      <a:pt x="211540" y="881831"/>
                    </a:lnTo>
                    <a:close/>
                    <a:moveTo>
                      <a:pt x="46369" y="1073813"/>
                    </a:moveTo>
                    <a:lnTo>
                      <a:pt x="36505" y="1064846"/>
                    </a:lnTo>
                    <a:lnTo>
                      <a:pt x="46369" y="1055879"/>
                    </a:lnTo>
                    <a:lnTo>
                      <a:pt x="211540" y="906042"/>
                    </a:lnTo>
                    <a:lnTo>
                      <a:pt x="376621" y="1055879"/>
                    </a:lnTo>
                    <a:lnTo>
                      <a:pt x="386485" y="1064846"/>
                    </a:lnTo>
                    <a:lnTo>
                      <a:pt x="376621" y="1073813"/>
                    </a:lnTo>
                    <a:lnTo>
                      <a:pt x="211540" y="1224278"/>
                    </a:lnTo>
                    <a:close/>
                    <a:moveTo>
                      <a:pt x="46369" y="1415543"/>
                    </a:moveTo>
                    <a:lnTo>
                      <a:pt x="36505" y="1406576"/>
                    </a:lnTo>
                    <a:lnTo>
                      <a:pt x="46369" y="1397609"/>
                    </a:lnTo>
                    <a:lnTo>
                      <a:pt x="211540" y="1247861"/>
                    </a:lnTo>
                    <a:lnTo>
                      <a:pt x="376621" y="1397609"/>
                    </a:lnTo>
                    <a:lnTo>
                      <a:pt x="386485" y="1406576"/>
                    </a:lnTo>
                    <a:lnTo>
                      <a:pt x="376621" y="1415543"/>
                    </a:lnTo>
                    <a:lnTo>
                      <a:pt x="211540" y="1565380"/>
                    </a:lnTo>
                    <a:close/>
                    <a:moveTo>
                      <a:pt x="46369" y="1757273"/>
                    </a:moveTo>
                    <a:lnTo>
                      <a:pt x="36505" y="1748306"/>
                    </a:lnTo>
                    <a:lnTo>
                      <a:pt x="46369" y="1739339"/>
                    </a:lnTo>
                    <a:lnTo>
                      <a:pt x="211540" y="1589591"/>
                    </a:lnTo>
                    <a:lnTo>
                      <a:pt x="376621" y="1739339"/>
                    </a:lnTo>
                    <a:lnTo>
                      <a:pt x="386485" y="1748306"/>
                    </a:lnTo>
                    <a:lnTo>
                      <a:pt x="376621" y="1757273"/>
                    </a:lnTo>
                    <a:lnTo>
                      <a:pt x="211540" y="1907110"/>
                    </a:lnTo>
                    <a:close/>
                    <a:moveTo>
                      <a:pt x="46369" y="2099092"/>
                    </a:moveTo>
                    <a:lnTo>
                      <a:pt x="36505" y="2090125"/>
                    </a:lnTo>
                    <a:lnTo>
                      <a:pt x="46369" y="2081158"/>
                    </a:lnTo>
                    <a:lnTo>
                      <a:pt x="211540" y="1931321"/>
                    </a:lnTo>
                    <a:lnTo>
                      <a:pt x="376621" y="2081158"/>
                    </a:lnTo>
                    <a:lnTo>
                      <a:pt x="386485" y="2090125"/>
                    </a:lnTo>
                    <a:lnTo>
                      <a:pt x="376621" y="2099092"/>
                    </a:lnTo>
                    <a:lnTo>
                      <a:pt x="211540" y="2249199"/>
                    </a:lnTo>
                    <a:close/>
                    <a:moveTo>
                      <a:pt x="46369" y="2422978"/>
                    </a:moveTo>
                    <a:lnTo>
                      <a:pt x="211540" y="2273409"/>
                    </a:lnTo>
                    <a:lnTo>
                      <a:pt x="376621" y="2423247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416" name="Google Shape;2416;p10"/>
              <p:cNvSpPr/>
              <p:nvPr/>
            </p:nvSpPr>
            <p:spPr>
              <a:xfrm>
                <a:off x="3078561" y="4242794"/>
                <a:ext cx="17933" cy="2616909"/>
              </a:xfrm>
              <a:custGeom>
                <a:rect b="b" l="l" r="r" t="t"/>
                <a:pathLst>
                  <a:path extrusionOk="0" h="2616909" w="17933">
                    <a:moveTo>
                      <a:pt x="10" y="5941"/>
                    </a:moveTo>
                    <a:lnTo>
                      <a:pt x="10" y="2616664"/>
                    </a:lnTo>
                    <a:lnTo>
                      <a:pt x="17944" y="2616664"/>
                    </a:lnTo>
                    <a:lnTo>
                      <a:pt x="17944" y="-246"/>
                    </a:lnTo>
                    <a:cubicBezTo>
                      <a:pt x="12115" y="1906"/>
                      <a:pt x="6107" y="3879"/>
                      <a:pt x="10" y="5941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417" name="Google Shape;2417;p10"/>
              <p:cNvSpPr/>
              <p:nvPr/>
            </p:nvSpPr>
            <p:spPr>
              <a:xfrm>
                <a:off x="2854746" y="4346900"/>
                <a:ext cx="229822" cy="17933"/>
              </a:xfrm>
              <a:custGeom>
                <a:rect b="b" l="l" r="r" t="t"/>
                <a:pathLst>
                  <a:path extrusionOk="0" h="17933" w="229822">
                    <a:moveTo>
                      <a:pt x="4583" y="12128"/>
                    </a:moveTo>
                    <a:cubicBezTo>
                      <a:pt x="2790" y="14460"/>
                      <a:pt x="1355" y="16253"/>
                      <a:pt x="10" y="17688"/>
                    </a:cubicBezTo>
                    <a:lnTo>
                      <a:pt x="229832" y="17688"/>
                    </a:lnTo>
                    <a:lnTo>
                      <a:pt x="229832" y="-246"/>
                    </a:lnTo>
                    <a:lnTo>
                      <a:pt x="25924" y="-246"/>
                    </a:lnTo>
                    <a:cubicBezTo>
                      <a:pt x="18751" y="3789"/>
                      <a:pt x="11667" y="7914"/>
                      <a:pt x="4583" y="12128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418" name="Google Shape;2418;p10"/>
              <p:cNvSpPr/>
              <p:nvPr/>
            </p:nvSpPr>
            <p:spPr>
              <a:xfrm>
                <a:off x="2707957" y="468863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419" name="Google Shape;2419;p10"/>
              <p:cNvSpPr/>
              <p:nvPr/>
            </p:nvSpPr>
            <p:spPr>
              <a:xfrm>
                <a:off x="2707957" y="503035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420" name="Google Shape;2420;p10"/>
              <p:cNvSpPr/>
              <p:nvPr/>
            </p:nvSpPr>
            <p:spPr>
              <a:xfrm>
                <a:off x="2707957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421" name="Google Shape;2421;p10"/>
              <p:cNvSpPr/>
              <p:nvPr/>
            </p:nvSpPr>
            <p:spPr>
              <a:xfrm>
                <a:off x="2707957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422" name="Google Shape;2422;p10"/>
              <p:cNvSpPr/>
              <p:nvPr/>
            </p:nvSpPr>
            <p:spPr>
              <a:xfrm>
                <a:off x="2707957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423" name="Google Shape;2423;p10"/>
              <p:cNvSpPr/>
              <p:nvPr/>
            </p:nvSpPr>
            <p:spPr>
              <a:xfrm>
                <a:off x="2707957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424" name="Google Shape;2424;p10"/>
              <p:cNvSpPr/>
              <p:nvPr/>
            </p:nvSpPr>
            <p:spPr>
              <a:xfrm>
                <a:off x="1413491" y="5407688"/>
                <a:ext cx="17933" cy="1452015"/>
              </a:xfrm>
              <a:custGeom>
                <a:rect b="b" l="l" r="r" t="t"/>
                <a:pathLst>
                  <a:path extrusionOk="0" h="1452015" w="17933">
                    <a:moveTo>
                      <a:pt x="10" y="-246"/>
                    </a:moveTo>
                    <a:lnTo>
                      <a:pt x="10" y="1451770"/>
                    </a:lnTo>
                    <a:lnTo>
                      <a:pt x="17944" y="1451770"/>
                    </a:lnTo>
                    <a:lnTo>
                      <a:pt x="17944" y="920"/>
                    </a:lnTo>
                    <a:cubicBezTo>
                      <a:pt x="11936" y="741"/>
                      <a:pt x="6018" y="382"/>
                      <a:pt x="10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425" name="Google Shape;2425;p10"/>
              <p:cNvSpPr/>
              <p:nvPr/>
            </p:nvSpPr>
            <p:spPr>
              <a:xfrm>
                <a:off x="1402282" y="5303223"/>
                <a:ext cx="423059" cy="1454346"/>
              </a:xfrm>
              <a:custGeom>
                <a:rect b="b" l="l" r="r" t="t"/>
                <a:pathLst>
                  <a:path extrusionOk="0" h="1454346" w="423059">
                    <a:moveTo>
                      <a:pt x="393838" y="1427110"/>
                    </a:moveTo>
                    <a:lnTo>
                      <a:pt x="224811" y="1273776"/>
                    </a:lnTo>
                    <a:lnTo>
                      <a:pt x="393838" y="1120351"/>
                    </a:lnTo>
                    <a:lnTo>
                      <a:pt x="411771" y="1104121"/>
                    </a:lnTo>
                    <a:lnTo>
                      <a:pt x="413116" y="1102866"/>
                    </a:lnTo>
                    <a:lnTo>
                      <a:pt x="411771" y="1101611"/>
                    </a:lnTo>
                    <a:lnTo>
                      <a:pt x="393838" y="1085381"/>
                    </a:lnTo>
                    <a:lnTo>
                      <a:pt x="224811" y="931957"/>
                    </a:lnTo>
                    <a:lnTo>
                      <a:pt x="393838" y="778532"/>
                    </a:lnTo>
                    <a:lnTo>
                      <a:pt x="411771" y="762302"/>
                    </a:lnTo>
                    <a:lnTo>
                      <a:pt x="413116" y="761046"/>
                    </a:lnTo>
                    <a:lnTo>
                      <a:pt x="411771" y="759791"/>
                    </a:lnTo>
                    <a:lnTo>
                      <a:pt x="393838" y="743561"/>
                    </a:lnTo>
                    <a:lnTo>
                      <a:pt x="224811" y="590226"/>
                    </a:lnTo>
                    <a:lnTo>
                      <a:pt x="393838" y="436802"/>
                    </a:lnTo>
                    <a:lnTo>
                      <a:pt x="411771" y="420572"/>
                    </a:lnTo>
                    <a:lnTo>
                      <a:pt x="413116" y="419317"/>
                    </a:lnTo>
                    <a:lnTo>
                      <a:pt x="411771" y="418061"/>
                    </a:lnTo>
                    <a:lnTo>
                      <a:pt x="393838" y="401831"/>
                    </a:lnTo>
                    <a:lnTo>
                      <a:pt x="224811" y="248407"/>
                    </a:lnTo>
                    <a:lnTo>
                      <a:pt x="393838" y="95073"/>
                    </a:lnTo>
                    <a:lnTo>
                      <a:pt x="411771" y="78842"/>
                    </a:lnTo>
                    <a:lnTo>
                      <a:pt x="413116" y="77587"/>
                    </a:lnTo>
                    <a:lnTo>
                      <a:pt x="411771" y="76331"/>
                    </a:lnTo>
                    <a:lnTo>
                      <a:pt x="393838" y="60101"/>
                    </a:lnTo>
                    <a:lnTo>
                      <a:pt x="327392" y="-246"/>
                    </a:lnTo>
                    <a:lnTo>
                      <a:pt x="310624" y="8721"/>
                    </a:lnTo>
                    <a:lnTo>
                      <a:pt x="376621" y="68620"/>
                    </a:lnTo>
                    <a:lnTo>
                      <a:pt x="386485" y="77587"/>
                    </a:lnTo>
                    <a:lnTo>
                      <a:pt x="376621" y="86554"/>
                    </a:lnTo>
                    <a:lnTo>
                      <a:pt x="211540" y="236750"/>
                    </a:lnTo>
                    <a:lnTo>
                      <a:pt x="67620" y="106191"/>
                    </a:lnTo>
                    <a:lnTo>
                      <a:pt x="65648" y="104398"/>
                    </a:lnTo>
                    <a:cubicBezTo>
                      <a:pt x="57309" y="105295"/>
                      <a:pt x="48880" y="105743"/>
                      <a:pt x="40451" y="105833"/>
                    </a:cubicBezTo>
                    <a:lnTo>
                      <a:pt x="47086" y="111841"/>
                    </a:lnTo>
                    <a:lnTo>
                      <a:pt x="198179" y="248855"/>
                    </a:lnTo>
                    <a:lnTo>
                      <a:pt x="29152" y="402280"/>
                    </a:lnTo>
                    <a:lnTo>
                      <a:pt x="11218" y="418510"/>
                    </a:lnTo>
                    <a:lnTo>
                      <a:pt x="9873" y="419765"/>
                    </a:lnTo>
                    <a:lnTo>
                      <a:pt x="11218" y="421020"/>
                    </a:lnTo>
                    <a:lnTo>
                      <a:pt x="29152" y="437250"/>
                    </a:lnTo>
                    <a:lnTo>
                      <a:pt x="198179" y="590675"/>
                    </a:lnTo>
                    <a:lnTo>
                      <a:pt x="29152" y="744009"/>
                    </a:lnTo>
                    <a:lnTo>
                      <a:pt x="11218" y="760240"/>
                    </a:lnTo>
                    <a:lnTo>
                      <a:pt x="9873" y="761495"/>
                    </a:lnTo>
                    <a:lnTo>
                      <a:pt x="11218" y="762750"/>
                    </a:lnTo>
                    <a:lnTo>
                      <a:pt x="29152" y="778980"/>
                    </a:lnTo>
                    <a:lnTo>
                      <a:pt x="198179" y="932405"/>
                    </a:lnTo>
                    <a:lnTo>
                      <a:pt x="29152" y="1085829"/>
                    </a:lnTo>
                    <a:lnTo>
                      <a:pt x="11218" y="1102059"/>
                    </a:lnTo>
                    <a:lnTo>
                      <a:pt x="9873" y="1103314"/>
                    </a:lnTo>
                    <a:lnTo>
                      <a:pt x="11218" y="1104570"/>
                    </a:lnTo>
                    <a:lnTo>
                      <a:pt x="29152" y="1120800"/>
                    </a:lnTo>
                    <a:lnTo>
                      <a:pt x="198179" y="1274224"/>
                    </a:lnTo>
                    <a:lnTo>
                      <a:pt x="29152" y="1427648"/>
                    </a:lnTo>
                    <a:lnTo>
                      <a:pt x="11218" y="1443968"/>
                    </a:lnTo>
                    <a:lnTo>
                      <a:pt x="10" y="1454101"/>
                    </a:lnTo>
                    <a:lnTo>
                      <a:pt x="423070" y="1454101"/>
                    </a:lnTo>
                    <a:lnTo>
                      <a:pt x="411771" y="1443878"/>
                    </a:lnTo>
                    <a:close/>
                    <a:moveTo>
                      <a:pt x="46369" y="428284"/>
                    </a:moveTo>
                    <a:lnTo>
                      <a:pt x="36505" y="419317"/>
                    </a:lnTo>
                    <a:lnTo>
                      <a:pt x="46369" y="410350"/>
                    </a:lnTo>
                    <a:lnTo>
                      <a:pt x="211540" y="260602"/>
                    </a:lnTo>
                    <a:lnTo>
                      <a:pt x="376621" y="410350"/>
                    </a:lnTo>
                    <a:lnTo>
                      <a:pt x="386485" y="419317"/>
                    </a:lnTo>
                    <a:lnTo>
                      <a:pt x="376621" y="428284"/>
                    </a:lnTo>
                    <a:lnTo>
                      <a:pt x="211540" y="578121"/>
                    </a:lnTo>
                    <a:close/>
                    <a:moveTo>
                      <a:pt x="46369" y="770013"/>
                    </a:moveTo>
                    <a:lnTo>
                      <a:pt x="36505" y="761046"/>
                    </a:lnTo>
                    <a:lnTo>
                      <a:pt x="46369" y="752079"/>
                    </a:lnTo>
                    <a:lnTo>
                      <a:pt x="211540" y="602332"/>
                    </a:lnTo>
                    <a:lnTo>
                      <a:pt x="376621" y="752079"/>
                    </a:lnTo>
                    <a:lnTo>
                      <a:pt x="386485" y="761046"/>
                    </a:lnTo>
                    <a:lnTo>
                      <a:pt x="376621" y="770013"/>
                    </a:lnTo>
                    <a:lnTo>
                      <a:pt x="211540" y="919851"/>
                    </a:lnTo>
                    <a:close/>
                    <a:moveTo>
                      <a:pt x="46369" y="1111833"/>
                    </a:moveTo>
                    <a:lnTo>
                      <a:pt x="36505" y="1102866"/>
                    </a:lnTo>
                    <a:lnTo>
                      <a:pt x="46369" y="1093899"/>
                    </a:lnTo>
                    <a:lnTo>
                      <a:pt x="211540" y="944062"/>
                    </a:lnTo>
                    <a:lnTo>
                      <a:pt x="376621" y="1093899"/>
                    </a:lnTo>
                    <a:lnTo>
                      <a:pt x="386485" y="1102866"/>
                    </a:lnTo>
                    <a:lnTo>
                      <a:pt x="376621" y="1111833"/>
                    </a:lnTo>
                    <a:lnTo>
                      <a:pt x="211540" y="1261670"/>
                    </a:lnTo>
                    <a:close/>
                    <a:moveTo>
                      <a:pt x="46369" y="1435719"/>
                    </a:moveTo>
                    <a:lnTo>
                      <a:pt x="211540" y="1285881"/>
                    </a:lnTo>
                    <a:lnTo>
                      <a:pt x="376621" y="1435719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426" name="Google Shape;2426;p10"/>
              <p:cNvSpPr/>
              <p:nvPr/>
            </p:nvSpPr>
            <p:spPr>
              <a:xfrm>
                <a:off x="1796110" y="5253457"/>
                <a:ext cx="17933" cy="1606246"/>
              </a:xfrm>
              <a:custGeom>
                <a:rect b="b" l="l" r="r" t="t"/>
                <a:pathLst>
                  <a:path extrusionOk="0" h="1606246" w="17933">
                    <a:moveTo>
                      <a:pt x="10" y="10873"/>
                    </a:moveTo>
                    <a:lnTo>
                      <a:pt x="17944" y="-246"/>
                    </a:lnTo>
                    <a:lnTo>
                      <a:pt x="17944" y="1606001"/>
                    </a:lnTo>
                    <a:lnTo>
                      <a:pt x="10" y="160600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427" name="Google Shape;2427;p10"/>
              <p:cNvSpPr/>
              <p:nvPr/>
            </p:nvSpPr>
            <p:spPr>
              <a:xfrm>
                <a:off x="1543690" y="5372089"/>
                <a:ext cx="258427" cy="17933"/>
              </a:xfrm>
              <a:custGeom>
                <a:rect b="b" l="l" r="r" t="t"/>
                <a:pathLst>
                  <a:path extrusionOk="0" h="17933" w="258427">
                    <a:moveTo>
                      <a:pt x="10" y="17688"/>
                    </a:moveTo>
                    <a:lnTo>
                      <a:pt x="258437" y="17688"/>
                    </a:lnTo>
                    <a:lnTo>
                      <a:pt x="258437" y="-246"/>
                    </a:lnTo>
                    <a:lnTo>
                      <a:pt x="43679" y="-246"/>
                    </a:lnTo>
                    <a:cubicBezTo>
                      <a:pt x="29466" y="6524"/>
                      <a:pt x="14886" y="12514"/>
                      <a:pt x="10" y="17688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428" name="Google Shape;2428;p10"/>
              <p:cNvSpPr/>
              <p:nvPr/>
            </p:nvSpPr>
            <p:spPr>
              <a:xfrm>
                <a:off x="1425506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429" name="Google Shape;2429;p10"/>
              <p:cNvSpPr/>
              <p:nvPr/>
            </p:nvSpPr>
            <p:spPr>
              <a:xfrm>
                <a:off x="1425506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430" name="Google Shape;2430;p10"/>
              <p:cNvSpPr/>
              <p:nvPr/>
            </p:nvSpPr>
            <p:spPr>
              <a:xfrm>
                <a:off x="1425506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431" name="Google Shape;2431;p10"/>
              <p:cNvSpPr/>
              <p:nvPr/>
            </p:nvSpPr>
            <p:spPr>
              <a:xfrm>
                <a:off x="131040" y="5168809"/>
                <a:ext cx="17933" cy="1690894"/>
              </a:xfrm>
              <a:custGeom>
                <a:rect b="b" l="l" r="r" t="t"/>
                <a:pathLst>
                  <a:path extrusionOk="0" h="1690894" w="17933">
                    <a:moveTo>
                      <a:pt x="10" y="-246"/>
                    </a:moveTo>
                    <a:lnTo>
                      <a:pt x="17944" y="10066"/>
                    </a:lnTo>
                    <a:lnTo>
                      <a:pt x="17944" y="1690649"/>
                    </a:lnTo>
                    <a:lnTo>
                      <a:pt x="10" y="1690649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432" name="Google Shape;2432;p10"/>
              <p:cNvSpPr/>
              <p:nvPr/>
            </p:nvSpPr>
            <p:spPr>
              <a:xfrm>
                <a:off x="119831" y="5247000"/>
                <a:ext cx="423059" cy="1510121"/>
              </a:xfrm>
              <a:custGeom>
                <a:rect b="b" l="l" r="r" t="t"/>
                <a:pathLst>
                  <a:path extrusionOk="0" h="1510121" w="423059">
                    <a:moveTo>
                      <a:pt x="411771" y="1499653"/>
                    </a:moveTo>
                    <a:lnTo>
                      <a:pt x="393838" y="1483333"/>
                    </a:lnTo>
                    <a:lnTo>
                      <a:pt x="224811" y="1329999"/>
                    </a:lnTo>
                    <a:lnTo>
                      <a:pt x="393838" y="1176574"/>
                    </a:lnTo>
                    <a:lnTo>
                      <a:pt x="411771" y="1160344"/>
                    </a:lnTo>
                    <a:lnTo>
                      <a:pt x="413116" y="1159089"/>
                    </a:lnTo>
                    <a:lnTo>
                      <a:pt x="411771" y="1157834"/>
                    </a:lnTo>
                    <a:lnTo>
                      <a:pt x="393838" y="1141603"/>
                    </a:lnTo>
                    <a:lnTo>
                      <a:pt x="224811" y="988179"/>
                    </a:lnTo>
                    <a:lnTo>
                      <a:pt x="393838" y="834755"/>
                    </a:lnTo>
                    <a:lnTo>
                      <a:pt x="411771" y="818525"/>
                    </a:lnTo>
                    <a:lnTo>
                      <a:pt x="413116" y="817269"/>
                    </a:lnTo>
                    <a:lnTo>
                      <a:pt x="411771" y="816014"/>
                    </a:lnTo>
                    <a:lnTo>
                      <a:pt x="393838" y="799784"/>
                    </a:lnTo>
                    <a:lnTo>
                      <a:pt x="224811" y="646449"/>
                    </a:lnTo>
                    <a:lnTo>
                      <a:pt x="393838" y="493025"/>
                    </a:lnTo>
                    <a:lnTo>
                      <a:pt x="411771" y="476795"/>
                    </a:lnTo>
                    <a:lnTo>
                      <a:pt x="413116" y="475539"/>
                    </a:lnTo>
                    <a:lnTo>
                      <a:pt x="411771" y="474284"/>
                    </a:lnTo>
                    <a:lnTo>
                      <a:pt x="393838" y="458054"/>
                    </a:lnTo>
                    <a:lnTo>
                      <a:pt x="224811" y="304630"/>
                    </a:lnTo>
                    <a:lnTo>
                      <a:pt x="393838" y="151295"/>
                    </a:lnTo>
                    <a:lnTo>
                      <a:pt x="411771" y="135065"/>
                    </a:lnTo>
                    <a:lnTo>
                      <a:pt x="413116" y="133810"/>
                    </a:lnTo>
                    <a:lnTo>
                      <a:pt x="411771" y="132554"/>
                    </a:lnTo>
                    <a:lnTo>
                      <a:pt x="393838" y="116324"/>
                    </a:lnTo>
                    <a:lnTo>
                      <a:pt x="368640" y="93459"/>
                    </a:lnTo>
                    <a:cubicBezTo>
                      <a:pt x="353038" y="87541"/>
                      <a:pt x="337256" y="81264"/>
                      <a:pt x="321564" y="74897"/>
                    </a:cubicBezTo>
                    <a:lnTo>
                      <a:pt x="376621" y="124843"/>
                    </a:lnTo>
                    <a:lnTo>
                      <a:pt x="386485" y="133810"/>
                    </a:lnTo>
                    <a:lnTo>
                      <a:pt x="376621" y="142777"/>
                    </a:lnTo>
                    <a:lnTo>
                      <a:pt x="211540" y="292973"/>
                    </a:lnTo>
                    <a:lnTo>
                      <a:pt x="46369" y="143225"/>
                    </a:lnTo>
                    <a:lnTo>
                      <a:pt x="36505" y="134258"/>
                    </a:lnTo>
                    <a:lnTo>
                      <a:pt x="46369" y="125291"/>
                    </a:lnTo>
                    <a:lnTo>
                      <a:pt x="174417" y="8721"/>
                    </a:lnTo>
                    <a:lnTo>
                      <a:pt x="157110" y="-246"/>
                    </a:lnTo>
                    <a:lnTo>
                      <a:pt x="29152" y="116324"/>
                    </a:lnTo>
                    <a:lnTo>
                      <a:pt x="11218" y="132554"/>
                    </a:lnTo>
                    <a:lnTo>
                      <a:pt x="9873" y="133810"/>
                    </a:lnTo>
                    <a:lnTo>
                      <a:pt x="11218" y="135065"/>
                    </a:lnTo>
                    <a:lnTo>
                      <a:pt x="29152" y="151295"/>
                    </a:lnTo>
                    <a:lnTo>
                      <a:pt x="198179" y="304630"/>
                    </a:lnTo>
                    <a:lnTo>
                      <a:pt x="29152" y="458054"/>
                    </a:lnTo>
                    <a:lnTo>
                      <a:pt x="11218" y="474284"/>
                    </a:lnTo>
                    <a:lnTo>
                      <a:pt x="9873" y="475539"/>
                    </a:lnTo>
                    <a:lnTo>
                      <a:pt x="11218" y="476795"/>
                    </a:lnTo>
                    <a:lnTo>
                      <a:pt x="29152" y="493025"/>
                    </a:lnTo>
                    <a:lnTo>
                      <a:pt x="198179" y="646449"/>
                    </a:lnTo>
                    <a:lnTo>
                      <a:pt x="29152" y="799784"/>
                    </a:lnTo>
                    <a:lnTo>
                      <a:pt x="11218" y="816014"/>
                    </a:lnTo>
                    <a:lnTo>
                      <a:pt x="9873" y="817269"/>
                    </a:lnTo>
                    <a:lnTo>
                      <a:pt x="11218" y="818525"/>
                    </a:lnTo>
                    <a:lnTo>
                      <a:pt x="29152" y="834755"/>
                    </a:lnTo>
                    <a:lnTo>
                      <a:pt x="198179" y="988179"/>
                    </a:lnTo>
                    <a:lnTo>
                      <a:pt x="29152" y="1141603"/>
                    </a:lnTo>
                    <a:lnTo>
                      <a:pt x="11218" y="1157834"/>
                    </a:lnTo>
                    <a:lnTo>
                      <a:pt x="9873" y="1159089"/>
                    </a:lnTo>
                    <a:lnTo>
                      <a:pt x="11218" y="1160344"/>
                    </a:lnTo>
                    <a:lnTo>
                      <a:pt x="29152" y="1176574"/>
                    </a:lnTo>
                    <a:lnTo>
                      <a:pt x="198179" y="1329999"/>
                    </a:lnTo>
                    <a:lnTo>
                      <a:pt x="29152" y="1483423"/>
                    </a:lnTo>
                    <a:lnTo>
                      <a:pt x="11218" y="1499743"/>
                    </a:lnTo>
                    <a:lnTo>
                      <a:pt x="10" y="1509875"/>
                    </a:lnTo>
                    <a:lnTo>
                      <a:pt x="423070" y="1509875"/>
                    </a:lnTo>
                    <a:close/>
                    <a:moveTo>
                      <a:pt x="46369" y="484506"/>
                    </a:moveTo>
                    <a:lnTo>
                      <a:pt x="36505" y="475539"/>
                    </a:lnTo>
                    <a:lnTo>
                      <a:pt x="46369" y="466573"/>
                    </a:lnTo>
                    <a:lnTo>
                      <a:pt x="211540" y="316825"/>
                    </a:lnTo>
                    <a:lnTo>
                      <a:pt x="376621" y="466573"/>
                    </a:lnTo>
                    <a:lnTo>
                      <a:pt x="386485" y="475539"/>
                    </a:lnTo>
                    <a:lnTo>
                      <a:pt x="376621" y="484506"/>
                    </a:lnTo>
                    <a:lnTo>
                      <a:pt x="211540" y="634344"/>
                    </a:lnTo>
                    <a:close/>
                    <a:moveTo>
                      <a:pt x="46369" y="826236"/>
                    </a:moveTo>
                    <a:lnTo>
                      <a:pt x="36505" y="817269"/>
                    </a:lnTo>
                    <a:lnTo>
                      <a:pt x="46369" y="808302"/>
                    </a:lnTo>
                    <a:lnTo>
                      <a:pt x="211540" y="658555"/>
                    </a:lnTo>
                    <a:lnTo>
                      <a:pt x="376621" y="808302"/>
                    </a:lnTo>
                    <a:lnTo>
                      <a:pt x="386485" y="817269"/>
                    </a:lnTo>
                    <a:lnTo>
                      <a:pt x="376621" y="826236"/>
                    </a:lnTo>
                    <a:lnTo>
                      <a:pt x="211540" y="976074"/>
                    </a:lnTo>
                    <a:close/>
                    <a:moveTo>
                      <a:pt x="46369" y="1168056"/>
                    </a:moveTo>
                    <a:lnTo>
                      <a:pt x="36505" y="1159089"/>
                    </a:lnTo>
                    <a:lnTo>
                      <a:pt x="46369" y="1150122"/>
                    </a:lnTo>
                    <a:lnTo>
                      <a:pt x="211540" y="1000285"/>
                    </a:lnTo>
                    <a:lnTo>
                      <a:pt x="376621" y="1150122"/>
                    </a:lnTo>
                    <a:lnTo>
                      <a:pt x="386485" y="1159089"/>
                    </a:lnTo>
                    <a:lnTo>
                      <a:pt x="376621" y="1168056"/>
                    </a:lnTo>
                    <a:lnTo>
                      <a:pt x="211540" y="1317893"/>
                    </a:lnTo>
                    <a:close/>
                    <a:moveTo>
                      <a:pt x="46369" y="1491942"/>
                    </a:moveTo>
                    <a:lnTo>
                      <a:pt x="211540" y="1342104"/>
                    </a:lnTo>
                    <a:lnTo>
                      <a:pt x="376621" y="1491942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433" name="Google Shape;2433;p10"/>
              <p:cNvSpPr/>
              <p:nvPr/>
            </p:nvSpPr>
            <p:spPr>
              <a:xfrm>
                <a:off x="513659" y="5350120"/>
                <a:ext cx="17933" cy="1509583"/>
              </a:xfrm>
              <a:custGeom>
                <a:rect b="b" l="l" r="r" t="t"/>
                <a:pathLst>
                  <a:path extrusionOk="0" h="1509583" w="17933">
                    <a:moveTo>
                      <a:pt x="10" y="-246"/>
                    </a:moveTo>
                    <a:cubicBezTo>
                      <a:pt x="6018" y="1996"/>
                      <a:pt x="11936" y="4148"/>
                      <a:pt x="17944" y="6211"/>
                    </a:cubicBezTo>
                    <a:lnTo>
                      <a:pt x="17944" y="1509337"/>
                    </a:lnTo>
                    <a:lnTo>
                      <a:pt x="10" y="1509337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434" name="Google Shape;2434;p10"/>
              <p:cNvSpPr/>
              <p:nvPr/>
            </p:nvSpPr>
            <p:spPr>
              <a:xfrm>
                <a:off x="143056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435" name="Google Shape;2435;p10"/>
              <p:cNvSpPr/>
              <p:nvPr/>
            </p:nvSpPr>
            <p:spPr>
              <a:xfrm>
                <a:off x="143056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436" name="Google Shape;2436;p10"/>
              <p:cNvSpPr/>
              <p:nvPr/>
            </p:nvSpPr>
            <p:spPr>
              <a:xfrm>
                <a:off x="143056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437" name="Google Shape;2437;p10"/>
              <p:cNvSpPr/>
              <p:nvPr/>
            </p:nvSpPr>
            <p:spPr>
              <a:xfrm>
                <a:off x="143056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438" name="Google Shape;2438;p10"/>
              <p:cNvSpPr/>
              <p:nvPr/>
            </p:nvSpPr>
            <p:spPr>
              <a:xfrm>
                <a:off x="11672738" y="5101647"/>
                <a:ext cx="17933" cy="1758056"/>
              </a:xfrm>
              <a:custGeom>
                <a:rect b="b" l="l" r="r" t="t"/>
                <a:pathLst>
                  <a:path extrusionOk="0" h="1758056" w="17933">
                    <a:moveTo>
                      <a:pt x="10" y="7914"/>
                    </a:moveTo>
                    <a:lnTo>
                      <a:pt x="10" y="1757811"/>
                    </a:lnTo>
                    <a:lnTo>
                      <a:pt x="17944" y="1757811"/>
                    </a:lnTo>
                    <a:lnTo>
                      <a:pt x="17944" y="-246"/>
                    </a:lnTo>
                    <a:cubicBezTo>
                      <a:pt x="12115" y="2821"/>
                      <a:pt x="6108" y="5547"/>
                      <a:pt x="10" y="7914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439" name="Google Shape;2439;p10"/>
              <p:cNvSpPr/>
              <p:nvPr/>
            </p:nvSpPr>
            <p:spPr>
              <a:xfrm>
                <a:off x="11661440" y="4637877"/>
                <a:ext cx="423777" cy="2119244"/>
              </a:xfrm>
              <a:custGeom>
                <a:rect b="b" l="l" r="r" t="t"/>
                <a:pathLst>
                  <a:path extrusionOk="0" h="2119244" w="423777">
                    <a:moveTo>
                      <a:pt x="394196" y="2092457"/>
                    </a:moveTo>
                    <a:lnTo>
                      <a:pt x="225259" y="1939122"/>
                    </a:lnTo>
                    <a:lnTo>
                      <a:pt x="394196" y="1785788"/>
                    </a:lnTo>
                    <a:lnTo>
                      <a:pt x="412130" y="1769557"/>
                    </a:lnTo>
                    <a:lnTo>
                      <a:pt x="413565" y="1768213"/>
                    </a:lnTo>
                    <a:lnTo>
                      <a:pt x="412130" y="1766867"/>
                    </a:lnTo>
                    <a:lnTo>
                      <a:pt x="394196" y="1750637"/>
                    </a:lnTo>
                    <a:lnTo>
                      <a:pt x="225259" y="1597303"/>
                    </a:lnTo>
                    <a:lnTo>
                      <a:pt x="394196" y="1443968"/>
                    </a:lnTo>
                    <a:lnTo>
                      <a:pt x="412130" y="1427738"/>
                    </a:lnTo>
                    <a:lnTo>
                      <a:pt x="413565" y="1426393"/>
                    </a:lnTo>
                    <a:lnTo>
                      <a:pt x="412130" y="1425048"/>
                    </a:lnTo>
                    <a:lnTo>
                      <a:pt x="394196" y="1408818"/>
                    </a:lnTo>
                    <a:lnTo>
                      <a:pt x="225259" y="1255573"/>
                    </a:lnTo>
                    <a:lnTo>
                      <a:pt x="394196" y="1102239"/>
                    </a:lnTo>
                    <a:lnTo>
                      <a:pt x="412130" y="1086008"/>
                    </a:lnTo>
                    <a:lnTo>
                      <a:pt x="413565" y="1084663"/>
                    </a:lnTo>
                    <a:lnTo>
                      <a:pt x="412130" y="1083318"/>
                    </a:lnTo>
                    <a:lnTo>
                      <a:pt x="394196" y="1067088"/>
                    </a:lnTo>
                    <a:lnTo>
                      <a:pt x="225259" y="913753"/>
                    </a:lnTo>
                    <a:lnTo>
                      <a:pt x="394196" y="760509"/>
                    </a:lnTo>
                    <a:lnTo>
                      <a:pt x="412130" y="744279"/>
                    </a:lnTo>
                    <a:lnTo>
                      <a:pt x="413565" y="742933"/>
                    </a:lnTo>
                    <a:lnTo>
                      <a:pt x="412130" y="741588"/>
                    </a:lnTo>
                    <a:lnTo>
                      <a:pt x="394196" y="725358"/>
                    </a:lnTo>
                    <a:lnTo>
                      <a:pt x="225259" y="572024"/>
                    </a:lnTo>
                    <a:lnTo>
                      <a:pt x="394196" y="418779"/>
                    </a:lnTo>
                    <a:lnTo>
                      <a:pt x="412130" y="402548"/>
                    </a:lnTo>
                    <a:lnTo>
                      <a:pt x="413565" y="401204"/>
                    </a:lnTo>
                    <a:lnTo>
                      <a:pt x="412130" y="399859"/>
                    </a:lnTo>
                    <a:lnTo>
                      <a:pt x="394196" y="383628"/>
                    </a:lnTo>
                    <a:lnTo>
                      <a:pt x="235482" y="239440"/>
                    </a:lnTo>
                    <a:lnTo>
                      <a:pt x="225349" y="230473"/>
                    </a:lnTo>
                    <a:lnTo>
                      <a:pt x="253236" y="205187"/>
                    </a:lnTo>
                    <a:lnTo>
                      <a:pt x="394196" y="77139"/>
                    </a:lnTo>
                    <a:lnTo>
                      <a:pt x="412130" y="60909"/>
                    </a:lnTo>
                    <a:lnTo>
                      <a:pt x="413565" y="59563"/>
                    </a:lnTo>
                    <a:lnTo>
                      <a:pt x="412130" y="58219"/>
                    </a:lnTo>
                    <a:lnTo>
                      <a:pt x="394196" y="41988"/>
                    </a:lnTo>
                    <a:lnTo>
                      <a:pt x="347748" y="-246"/>
                    </a:lnTo>
                    <a:cubicBezTo>
                      <a:pt x="345326" y="5673"/>
                      <a:pt x="342815" y="11501"/>
                      <a:pt x="340304" y="17688"/>
                    </a:cubicBezTo>
                    <a:lnTo>
                      <a:pt x="376980" y="50955"/>
                    </a:lnTo>
                    <a:lnTo>
                      <a:pt x="386843" y="59922"/>
                    </a:lnTo>
                    <a:lnTo>
                      <a:pt x="376980" y="68889"/>
                    </a:lnTo>
                    <a:lnTo>
                      <a:pt x="275026" y="161428"/>
                    </a:lnTo>
                    <a:lnTo>
                      <a:pt x="215665" y="215230"/>
                    </a:lnTo>
                    <a:cubicBezTo>
                      <a:pt x="205800" y="232536"/>
                      <a:pt x="195669" y="249662"/>
                      <a:pt x="185536" y="266790"/>
                    </a:cubicBezTo>
                    <a:lnTo>
                      <a:pt x="211898" y="242847"/>
                    </a:lnTo>
                    <a:lnTo>
                      <a:pt x="226604" y="256208"/>
                    </a:lnTo>
                    <a:lnTo>
                      <a:pt x="376980" y="392685"/>
                    </a:lnTo>
                    <a:lnTo>
                      <a:pt x="386843" y="401652"/>
                    </a:lnTo>
                    <a:lnTo>
                      <a:pt x="376980" y="410619"/>
                    </a:lnTo>
                    <a:lnTo>
                      <a:pt x="211898" y="560367"/>
                    </a:lnTo>
                    <a:lnTo>
                      <a:pt x="100439" y="459220"/>
                    </a:lnTo>
                    <a:lnTo>
                      <a:pt x="72374" y="433844"/>
                    </a:lnTo>
                    <a:cubicBezTo>
                      <a:pt x="67979" y="437968"/>
                      <a:pt x="63407" y="441913"/>
                      <a:pt x="58744" y="445679"/>
                    </a:cubicBezTo>
                    <a:lnTo>
                      <a:pt x="89679" y="473746"/>
                    </a:lnTo>
                    <a:lnTo>
                      <a:pt x="198538" y="572382"/>
                    </a:lnTo>
                    <a:lnTo>
                      <a:pt x="29242" y="725358"/>
                    </a:lnTo>
                    <a:lnTo>
                      <a:pt x="11308" y="741588"/>
                    </a:lnTo>
                    <a:lnTo>
                      <a:pt x="9873" y="742933"/>
                    </a:lnTo>
                    <a:lnTo>
                      <a:pt x="11308" y="744279"/>
                    </a:lnTo>
                    <a:lnTo>
                      <a:pt x="29242" y="760509"/>
                    </a:lnTo>
                    <a:lnTo>
                      <a:pt x="198179" y="913753"/>
                    </a:lnTo>
                    <a:lnTo>
                      <a:pt x="29242" y="1067088"/>
                    </a:lnTo>
                    <a:lnTo>
                      <a:pt x="11308" y="1083318"/>
                    </a:lnTo>
                    <a:lnTo>
                      <a:pt x="9873" y="1084663"/>
                    </a:lnTo>
                    <a:lnTo>
                      <a:pt x="11308" y="1086008"/>
                    </a:lnTo>
                    <a:lnTo>
                      <a:pt x="29242" y="1102239"/>
                    </a:lnTo>
                    <a:lnTo>
                      <a:pt x="198179" y="1255573"/>
                    </a:lnTo>
                    <a:lnTo>
                      <a:pt x="29242" y="1408818"/>
                    </a:lnTo>
                    <a:lnTo>
                      <a:pt x="11308" y="1425048"/>
                    </a:lnTo>
                    <a:lnTo>
                      <a:pt x="9873" y="1426393"/>
                    </a:lnTo>
                    <a:lnTo>
                      <a:pt x="11308" y="1427738"/>
                    </a:lnTo>
                    <a:lnTo>
                      <a:pt x="29242" y="1443968"/>
                    </a:lnTo>
                    <a:lnTo>
                      <a:pt x="198179" y="1597303"/>
                    </a:lnTo>
                    <a:lnTo>
                      <a:pt x="29242" y="1750637"/>
                    </a:lnTo>
                    <a:lnTo>
                      <a:pt x="11308" y="1766867"/>
                    </a:lnTo>
                    <a:lnTo>
                      <a:pt x="9873" y="1768213"/>
                    </a:lnTo>
                    <a:lnTo>
                      <a:pt x="11308" y="1769557"/>
                    </a:lnTo>
                    <a:lnTo>
                      <a:pt x="29242" y="1785788"/>
                    </a:lnTo>
                    <a:lnTo>
                      <a:pt x="198179" y="1939122"/>
                    </a:lnTo>
                    <a:lnTo>
                      <a:pt x="29242" y="2092457"/>
                    </a:lnTo>
                    <a:lnTo>
                      <a:pt x="11308" y="2108777"/>
                    </a:lnTo>
                    <a:lnTo>
                      <a:pt x="10" y="2118999"/>
                    </a:lnTo>
                    <a:lnTo>
                      <a:pt x="423787" y="2118999"/>
                    </a:lnTo>
                    <a:lnTo>
                      <a:pt x="412489" y="2108777"/>
                    </a:lnTo>
                    <a:close/>
                    <a:moveTo>
                      <a:pt x="47176" y="751900"/>
                    </a:moveTo>
                    <a:lnTo>
                      <a:pt x="37313" y="742933"/>
                    </a:lnTo>
                    <a:lnTo>
                      <a:pt x="47176" y="733967"/>
                    </a:lnTo>
                    <a:lnTo>
                      <a:pt x="212258" y="584129"/>
                    </a:lnTo>
                    <a:lnTo>
                      <a:pt x="377338" y="733967"/>
                    </a:lnTo>
                    <a:lnTo>
                      <a:pt x="387202" y="742933"/>
                    </a:lnTo>
                    <a:lnTo>
                      <a:pt x="377338" y="751900"/>
                    </a:lnTo>
                    <a:lnTo>
                      <a:pt x="211898" y="902096"/>
                    </a:lnTo>
                    <a:close/>
                    <a:moveTo>
                      <a:pt x="47176" y="1093630"/>
                    </a:moveTo>
                    <a:lnTo>
                      <a:pt x="37313" y="1084663"/>
                    </a:lnTo>
                    <a:lnTo>
                      <a:pt x="47176" y="1075696"/>
                    </a:lnTo>
                    <a:lnTo>
                      <a:pt x="212258" y="925948"/>
                    </a:lnTo>
                    <a:lnTo>
                      <a:pt x="377338" y="1075696"/>
                    </a:lnTo>
                    <a:lnTo>
                      <a:pt x="387202" y="1084663"/>
                    </a:lnTo>
                    <a:lnTo>
                      <a:pt x="377338" y="1093630"/>
                    </a:lnTo>
                    <a:lnTo>
                      <a:pt x="212258" y="1243468"/>
                    </a:lnTo>
                    <a:close/>
                    <a:moveTo>
                      <a:pt x="47176" y="1435360"/>
                    </a:moveTo>
                    <a:lnTo>
                      <a:pt x="37313" y="1426393"/>
                    </a:lnTo>
                    <a:lnTo>
                      <a:pt x="47176" y="1417426"/>
                    </a:lnTo>
                    <a:lnTo>
                      <a:pt x="212258" y="1267679"/>
                    </a:lnTo>
                    <a:lnTo>
                      <a:pt x="377338" y="1417426"/>
                    </a:lnTo>
                    <a:lnTo>
                      <a:pt x="387202" y="1426393"/>
                    </a:lnTo>
                    <a:lnTo>
                      <a:pt x="377338" y="1435360"/>
                    </a:lnTo>
                    <a:lnTo>
                      <a:pt x="212258" y="1585197"/>
                    </a:lnTo>
                    <a:close/>
                    <a:moveTo>
                      <a:pt x="47176" y="1777180"/>
                    </a:moveTo>
                    <a:lnTo>
                      <a:pt x="37313" y="1768213"/>
                    </a:lnTo>
                    <a:lnTo>
                      <a:pt x="47176" y="1759246"/>
                    </a:lnTo>
                    <a:lnTo>
                      <a:pt x="212258" y="1609408"/>
                    </a:lnTo>
                    <a:lnTo>
                      <a:pt x="377338" y="1759246"/>
                    </a:lnTo>
                    <a:lnTo>
                      <a:pt x="387202" y="1768213"/>
                    </a:lnTo>
                    <a:lnTo>
                      <a:pt x="377338" y="1777180"/>
                    </a:lnTo>
                    <a:lnTo>
                      <a:pt x="212258" y="1927017"/>
                    </a:lnTo>
                    <a:close/>
                    <a:moveTo>
                      <a:pt x="47176" y="2101065"/>
                    </a:moveTo>
                    <a:lnTo>
                      <a:pt x="211898" y="1951228"/>
                    </a:lnTo>
                    <a:lnTo>
                      <a:pt x="376980" y="2101065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440" name="Google Shape;2440;p10"/>
              <p:cNvSpPr/>
              <p:nvPr/>
            </p:nvSpPr>
            <p:spPr>
              <a:xfrm>
                <a:off x="12055626" y="4447598"/>
                <a:ext cx="17933" cy="2412105"/>
              </a:xfrm>
              <a:custGeom>
                <a:rect b="b" l="l" r="r" t="t"/>
                <a:pathLst>
                  <a:path extrusionOk="0" h="2412105" w="17933">
                    <a:moveTo>
                      <a:pt x="10" y="42347"/>
                    </a:moveTo>
                    <a:lnTo>
                      <a:pt x="10" y="2411859"/>
                    </a:lnTo>
                    <a:lnTo>
                      <a:pt x="17944" y="2411859"/>
                    </a:lnTo>
                    <a:lnTo>
                      <a:pt x="17944" y="-246"/>
                    </a:lnTo>
                    <a:cubicBezTo>
                      <a:pt x="11667" y="13922"/>
                      <a:pt x="6108" y="28179"/>
                      <a:pt x="10" y="42347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441" name="Google Shape;2441;p10"/>
              <p:cNvSpPr/>
              <p:nvPr/>
            </p:nvSpPr>
            <p:spPr>
              <a:xfrm>
                <a:off x="11955286" y="4688361"/>
                <a:ext cx="106347" cy="17933"/>
              </a:xfrm>
              <a:custGeom>
                <a:rect b="b" l="l" r="r" t="t"/>
                <a:pathLst>
                  <a:path extrusionOk="0" h="17933" w="106347">
                    <a:moveTo>
                      <a:pt x="10" y="17688"/>
                    </a:moveTo>
                    <a:lnTo>
                      <a:pt x="106358" y="17688"/>
                    </a:lnTo>
                    <a:lnTo>
                      <a:pt x="106358" y="-246"/>
                    </a:lnTo>
                    <a:lnTo>
                      <a:pt x="8977" y="-246"/>
                    </a:lnTo>
                    <a:cubicBezTo>
                      <a:pt x="6018" y="6031"/>
                      <a:pt x="2969" y="11949"/>
                      <a:pt x="10" y="17688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442" name="Google Shape;2442;p10"/>
              <p:cNvSpPr/>
              <p:nvPr/>
            </p:nvSpPr>
            <p:spPr>
              <a:xfrm>
                <a:off x="11754965" y="5030360"/>
                <a:ext cx="306937" cy="17933"/>
              </a:xfrm>
              <a:custGeom>
                <a:rect b="b" l="l" r="r" t="t"/>
                <a:pathLst>
                  <a:path extrusionOk="0" h="17933" w="306937">
                    <a:moveTo>
                      <a:pt x="7452" y="7465"/>
                    </a:moveTo>
                    <a:cubicBezTo>
                      <a:pt x="5120" y="10963"/>
                      <a:pt x="2609" y="14370"/>
                      <a:pt x="10" y="17688"/>
                    </a:cubicBezTo>
                    <a:lnTo>
                      <a:pt x="306948" y="17688"/>
                    </a:lnTo>
                    <a:lnTo>
                      <a:pt x="306948" y="-246"/>
                    </a:lnTo>
                    <a:lnTo>
                      <a:pt x="12652" y="-246"/>
                    </a:lnTo>
                    <a:cubicBezTo>
                      <a:pt x="10590" y="2264"/>
                      <a:pt x="8977" y="4954"/>
                      <a:pt x="7452" y="7465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443" name="Google Shape;2443;p10"/>
              <p:cNvSpPr/>
              <p:nvPr/>
            </p:nvSpPr>
            <p:spPr>
              <a:xfrm>
                <a:off x="11685112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-1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-1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444" name="Google Shape;2444;p10"/>
              <p:cNvSpPr/>
              <p:nvPr/>
            </p:nvSpPr>
            <p:spPr>
              <a:xfrm>
                <a:off x="11685112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-1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-1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445" name="Google Shape;2445;p10"/>
              <p:cNvSpPr/>
              <p:nvPr/>
            </p:nvSpPr>
            <p:spPr>
              <a:xfrm>
                <a:off x="11685112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-1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-1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446" name="Google Shape;2446;p10"/>
              <p:cNvSpPr/>
              <p:nvPr/>
            </p:nvSpPr>
            <p:spPr>
              <a:xfrm>
                <a:off x="11685112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-1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-1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447" name="Google Shape;2447;p10"/>
              <p:cNvSpPr/>
              <p:nvPr/>
            </p:nvSpPr>
            <p:spPr>
              <a:xfrm>
                <a:off x="148974" y="5129086"/>
                <a:ext cx="142753" cy="118273"/>
              </a:xfrm>
              <a:custGeom>
                <a:rect b="b" l="l" r="r" t="t"/>
                <a:pathLst>
                  <a:path extrusionOk="0" h="118273" w="142753">
                    <a:moveTo>
                      <a:pt x="10" y="-246"/>
                    </a:moveTo>
                    <a:lnTo>
                      <a:pt x="10" y="49789"/>
                    </a:lnTo>
                    <a:cubicBezTo>
                      <a:pt x="42872" y="74117"/>
                      <a:pt x="85525" y="96866"/>
                      <a:pt x="127968" y="118028"/>
                    </a:cubicBezTo>
                    <a:lnTo>
                      <a:pt x="142763" y="104578"/>
                    </a:lnTo>
                    <a:cubicBezTo>
                      <a:pt x="89316" y="78412"/>
                      <a:pt x="40973" y="42921"/>
                      <a:pt x="10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448" name="Google Shape;2448;p10"/>
              <p:cNvSpPr/>
              <p:nvPr/>
            </p:nvSpPr>
            <p:spPr>
              <a:xfrm>
                <a:off x="294238" y="5242069"/>
                <a:ext cx="147147" cy="80074"/>
              </a:xfrm>
              <a:custGeom>
                <a:rect b="b" l="l" r="r" t="t"/>
                <a:pathLst>
                  <a:path extrusionOk="0" h="80074" w="147147">
                    <a:moveTo>
                      <a:pt x="15254" y="-246"/>
                    </a:moveTo>
                    <a:lnTo>
                      <a:pt x="10" y="13653"/>
                    </a:lnTo>
                    <a:cubicBezTo>
                      <a:pt x="49447" y="37864"/>
                      <a:pt x="98496" y="59922"/>
                      <a:pt x="147157" y="79829"/>
                    </a:cubicBezTo>
                    <a:lnTo>
                      <a:pt x="84389" y="22530"/>
                    </a:lnTo>
                    <a:cubicBezTo>
                      <a:pt x="60678" y="17132"/>
                      <a:pt x="37530" y="9501"/>
                      <a:pt x="15254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449" name="Google Shape;2449;p10"/>
              <p:cNvSpPr/>
              <p:nvPr/>
            </p:nvSpPr>
            <p:spPr>
              <a:xfrm>
                <a:off x="1413491" y="5405087"/>
                <a:ext cx="69403" cy="18561"/>
              </a:xfrm>
              <a:custGeom>
                <a:rect b="b" l="l" r="r" t="t"/>
                <a:pathLst>
                  <a:path extrusionOk="0" h="18561" w="69403">
                    <a:moveTo>
                      <a:pt x="10" y="2354"/>
                    </a:moveTo>
                    <a:lnTo>
                      <a:pt x="10" y="18316"/>
                    </a:lnTo>
                    <a:lnTo>
                      <a:pt x="17944" y="13922"/>
                    </a:lnTo>
                    <a:cubicBezTo>
                      <a:pt x="23952" y="12487"/>
                      <a:pt x="29959" y="10873"/>
                      <a:pt x="35878" y="9259"/>
                    </a:cubicBezTo>
                    <a:cubicBezTo>
                      <a:pt x="41796" y="7645"/>
                      <a:pt x="49597" y="5583"/>
                      <a:pt x="56412" y="3610"/>
                    </a:cubicBezTo>
                    <a:lnTo>
                      <a:pt x="69414" y="-246"/>
                    </a:lnTo>
                    <a:cubicBezTo>
                      <a:pt x="46485" y="3619"/>
                      <a:pt x="23162" y="4489"/>
                      <a:pt x="10" y="2354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450" name="Google Shape;2450;p10"/>
              <p:cNvSpPr/>
              <p:nvPr/>
            </p:nvSpPr>
            <p:spPr>
              <a:xfrm>
                <a:off x="2851876" y="4289870"/>
                <a:ext cx="178352" cy="77832"/>
              </a:xfrm>
              <a:custGeom>
                <a:rect b="b" l="l" r="r" t="t"/>
                <a:pathLst>
                  <a:path extrusionOk="0" h="77832" w="178352">
                    <a:moveTo>
                      <a:pt x="53722" y="43692"/>
                    </a:moveTo>
                    <a:cubicBezTo>
                      <a:pt x="37761" y="51493"/>
                      <a:pt x="22606" y="60102"/>
                      <a:pt x="7452" y="69158"/>
                    </a:cubicBezTo>
                    <a:cubicBezTo>
                      <a:pt x="5273" y="72216"/>
                      <a:pt x="2771" y="75040"/>
                      <a:pt x="10" y="77587"/>
                    </a:cubicBezTo>
                    <a:lnTo>
                      <a:pt x="7093" y="74718"/>
                    </a:lnTo>
                    <a:cubicBezTo>
                      <a:pt x="23593" y="68172"/>
                      <a:pt x="40540" y="62164"/>
                      <a:pt x="57757" y="56784"/>
                    </a:cubicBezTo>
                    <a:cubicBezTo>
                      <a:pt x="97175" y="44284"/>
                      <a:pt x="137491" y="34842"/>
                      <a:pt x="178362" y="28538"/>
                    </a:cubicBezTo>
                    <a:lnTo>
                      <a:pt x="146619" y="-246"/>
                    </a:lnTo>
                    <a:cubicBezTo>
                      <a:pt x="116311" y="15715"/>
                      <a:pt x="84568" y="28717"/>
                      <a:pt x="53722" y="43692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451" name="Google Shape;2451;p10"/>
              <p:cNvSpPr/>
              <p:nvPr/>
            </p:nvSpPr>
            <p:spPr>
              <a:xfrm>
                <a:off x="2695941" y="4423208"/>
                <a:ext cx="35867" cy="26900"/>
              </a:xfrm>
              <a:custGeom>
                <a:rect b="b" l="l" r="r" t="t"/>
                <a:pathLst>
                  <a:path extrusionOk="0" h="26900" w="35867">
                    <a:moveTo>
                      <a:pt x="10" y="-246"/>
                    </a:moveTo>
                    <a:lnTo>
                      <a:pt x="10" y="26655"/>
                    </a:lnTo>
                    <a:cubicBezTo>
                      <a:pt x="5928" y="22709"/>
                      <a:pt x="11936" y="18943"/>
                      <a:pt x="17944" y="15177"/>
                    </a:cubicBezTo>
                    <a:cubicBezTo>
                      <a:pt x="23952" y="11411"/>
                      <a:pt x="30049" y="7824"/>
                      <a:pt x="35878" y="4148"/>
                    </a:cubicBezTo>
                    <a:cubicBezTo>
                      <a:pt x="23799" y="4013"/>
                      <a:pt x="11766" y="2534"/>
                      <a:pt x="10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452" name="Google Shape;2452;p10"/>
              <p:cNvSpPr/>
              <p:nvPr/>
            </p:nvSpPr>
            <p:spPr>
              <a:xfrm>
                <a:off x="3015074" y="4242794"/>
                <a:ext cx="81419" cy="72632"/>
              </a:xfrm>
              <a:custGeom>
                <a:rect b="b" l="l" r="r" t="t"/>
                <a:pathLst>
                  <a:path extrusionOk="0" h="72632" w="81419">
                    <a:moveTo>
                      <a:pt x="51659" y="8990"/>
                    </a:moveTo>
                    <a:lnTo>
                      <a:pt x="42065" y="11321"/>
                    </a:lnTo>
                    <a:cubicBezTo>
                      <a:pt x="38532" y="13931"/>
                      <a:pt x="34855" y="16325"/>
                      <a:pt x="31036" y="18495"/>
                    </a:cubicBezTo>
                    <a:cubicBezTo>
                      <a:pt x="20813" y="25400"/>
                      <a:pt x="10232" y="31856"/>
                      <a:pt x="10" y="37774"/>
                    </a:cubicBezTo>
                    <a:lnTo>
                      <a:pt x="38209" y="72386"/>
                    </a:lnTo>
                    <a:cubicBezTo>
                      <a:pt x="46728" y="71310"/>
                      <a:pt x="55067" y="70414"/>
                      <a:pt x="63496" y="69696"/>
                    </a:cubicBezTo>
                    <a:cubicBezTo>
                      <a:pt x="69504" y="69158"/>
                      <a:pt x="75422" y="68620"/>
                      <a:pt x="81430" y="68262"/>
                    </a:cubicBezTo>
                    <a:lnTo>
                      <a:pt x="81430" y="-246"/>
                    </a:lnTo>
                    <a:cubicBezTo>
                      <a:pt x="71683" y="3368"/>
                      <a:pt x="61747" y="6452"/>
                      <a:pt x="51659" y="8990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453" name="Google Shape;2453;p10"/>
              <p:cNvSpPr/>
              <p:nvPr/>
            </p:nvSpPr>
            <p:spPr>
              <a:xfrm>
                <a:off x="3977047" y="4668723"/>
                <a:ext cx="403242" cy="464397"/>
              </a:xfrm>
              <a:custGeom>
                <a:rect b="b" l="l" r="r" t="t"/>
                <a:pathLst>
                  <a:path extrusionOk="0" h="464397" w="403242">
                    <a:moveTo>
                      <a:pt x="401908" y="315300"/>
                    </a:moveTo>
                    <a:cubicBezTo>
                      <a:pt x="334566" y="326419"/>
                      <a:pt x="260499" y="302478"/>
                      <a:pt x="229474" y="238095"/>
                    </a:cubicBezTo>
                    <a:cubicBezTo>
                      <a:pt x="223107" y="224573"/>
                      <a:pt x="215862" y="211481"/>
                      <a:pt x="207774" y="198910"/>
                    </a:cubicBezTo>
                    <a:cubicBezTo>
                      <a:pt x="206967" y="197654"/>
                      <a:pt x="205891" y="196219"/>
                      <a:pt x="204725" y="194695"/>
                    </a:cubicBezTo>
                    <a:lnTo>
                      <a:pt x="202752" y="192723"/>
                    </a:lnTo>
                    <a:cubicBezTo>
                      <a:pt x="190468" y="179631"/>
                      <a:pt x="178362" y="166629"/>
                      <a:pt x="165002" y="154434"/>
                    </a:cubicBezTo>
                    <a:cubicBezTo>
                      <a:pt x="134245" y="126367"/>
                      <a:pt x="100709" y="101439"/>
                      <a:pt x="69504" y="73731"/>
                    </a:cubicBezTo>
                    <a:cubicBezTo>
                      <a:pt x="44172" y="51619"/>
                      <a:pt x="21324" y="26808"/>
                      <a:pt x="1355" y="-246"/>
                    </a:cubicBezTo>
                    <a:lnTo>
                      <a:pt x="1355" y="27641"/>
                    </a:lnTo>
                    <a:lnTo>
                      <a:pt x="10" y="28897"/>
                    </a:lnTo>
                    <a:lnTo>
                      <a:pt x="1355" y="30152"/>
                    </a:lnTo>
                    <a:lnTo>
                      <a:pt x="1355" y="94893"/>
                    </a:lnTo>
                    <a:lnTo>
                      <a:pt x="19289" y="111930"/>
                    </a:lnTo>
                    <a:cubicBezTo>
                      <a:pt x="45831" y="137038"/>
                      <a:pt x="72436" y="162388"/>
                      <a:pt x="99095" y="187970"/>
                    </a:cubicBezTo>
                    <a:lnTo>
                      <a:pt x="148861" y="235494"/>
                    </a:lnTo>
                    <a:lnTo>
                      <a:pt x="161863" y="247869"/>
                    </a:lnTo>
                    <a:cubicBezTo>
                      <a:pt x="202214" y="286158"/>
                      <a:pt x="242566" y="324357"/>
                      <a:pt x="284082" y="361659"/>
                    </a:cubicBezTo>
                    <a:lnTo>
                      <a:pt x="303989" y="379593"/>
                    </a:lnTo>
                    <a:cubicBezTo>
                      <a:pt x="314570" y="389098"/>
                      <a:pt x="325151" y="398424"/>
                      <a:pt x="335732" y="407749"/>
                    </a:cubicBezTo>
                    <a:lnTo>
                      <a:pt x="349272" y="419586"/>
                    </a:lnTo>
                    <a:lnTo>
                      <a:pt x="383974" y="449177"/>
                    </a:lnTo>
                    <a:lnTo>
                      <a:pt x="401908" y="464151"/>
                    </a:lnTo>
                    <a:lnTo>
                      <a:pt x="401908" y="371613"/>
                    </a:lnTo>
                    <a:lnTo>
                      <a:pt x="403253" y="370358"/>
                    </a:lnTo>
                    <a:lnTo>
                      <a:pt x="401908" y="369102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454" name="Google Shape;2454;p10"/>
              <p:cNvSpPr/>
              <p:nvPr/>
            </p:nvSpPr>
            <p:spPr>
              <a:xfrm>
                <a:off x="6542307" y="4203250"/>
                <a:ext cx="194403" cy="350607"/>
              </a:xfrm>
              <a:custGeom>
                <a:rect b="b" l="l" r="r" t="t"/>
                <a:pathLst>
                  <a:path extrusionOk="0" h="350607" w="194403">
                    <a:moveTo>
                      <a:pt x="36147" y="143404"/>
                    </a:moveTo>
                    <a:lnTo>
                      <a:pt x="19289" y="143404"/>
                    </a:lnTo>
                    <a:lnTo>
                      <a:pt x="19289" y="117221"/>
                    </a:lnTo>
                    <a:cubicBezTo>
                      <a:pt x="13398" y="119077"/>
                      <a:pt x="7408" y="120637"/>
                      <a:pt x="1355" y="121884"/>
                    </a:cubicBezTo>
                    <a:lnTo>
                      <a:pt x="1355" y="150937"/>
                    </a:lnTo>
                    <a:lnTo>
                      <a:pt x="10" y="152192"/>
                    </a:lnTo>
                    <a:lnTo>
                      <a:pt x="1355" y="153447"/>
                    </a:lnTo>
                    <a:lnTo>
                      <a:pt x="1355" y="350361"/>
                    </a:lnTo>
                    <a:cubicBezTo>
                      <a:pt x="7453" y="340498"/>
                      <a:pt x="13371" y="330634"/>
                      <a:pt x="19289" y="320681"/>
                    </a:cubicBezTo>
                    <a:cubicBezTo>
                      <a:pt x="38837" y="288220"/>
                      <a:pt x="57963" y="255339"/>
                      <a:pt x="76678" y="222044"/>
                    </a:cubicBezTo>
                    <a:cubicBezTo>
                      <a:pt x="79726" y="216754"/>
                      <a:pt x="82775" y="211374"/>
                      <a:pt x="85644" y="205993"/>
                    </a:cubicBezTo>
                    <a:cubicBezTo>
                      <a:pt x="93957" y="191225"/>
                      <a:pt x="102143" y="176286"/>
                      <a:pt x="110214" y="161159"/>
                    </a:cubicBezTo>
                    <a:lnTo>
                      <a:pt x="119987" y="143225"/>
                    </a:lnTo>
                    <a:cubicBezTo>
                      <a:pt x="145337" y="96059"/>
                      <a:pt x="170140" y="48238"/>
                      <a:pt x="194413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455" name="Google Shape;2455;p10"/>
              <p:cNvSpPr/>
              <p:nvPr/>
            </p:nvSpPr>
            <p:spPr>
              <a:xfrm>
                <a:off x="6798313" y="3670614"/>
                <a:ext cx="147147" cy="269097"/>
              </a:xfrm>
              <a:custGeom>
                <a:rect b="b" l="l" r="r" t="t"/>
                <a:pathLst>
                  <a:path extrusionOk="0" h="269097" w="147147">
                    <a:moveTo>
                      <a:pt x="145543" y="292"/>
                    </a:moveTo>
                    <a:lnTo>
                      <a:pt x="145005" y="-246"/>
                    </a:lnTo>
                    <a:cubicBezTo>
                      <a:pt x="137832" y="13384"/>
                      <a:pt x="130057" y="26834"/>
                      <a:pt x="121691" y="40105"/>
                    </a:cubicBezTo>
                    <a:cubicBezTo>
                      <a:pt x="99013" y="76923"/>
                      <a:pt x="63217" y="103771"/>
                      <a:pt x="21530" y="115248"/>
                    </a:cubicBezTo>
                    <a:lnTo>
                      <a:pt x="12563" y="123498"/>
                    </a:lnTo>
                    <a:cubicBezTo>
                      <a:pt x="10653" y="152542"/>
                      <a:pt x="6457" y="181379"/>
                      <a:pt x="10" y="209760"/>
                    </a:cubicBezTo>
                    <a:lnTo>
                      <a:pt x="65109" y="268852"/>
                    </a:lnTo>
                    <a:cubicBezTo>
                      <a:pt x="86272" y="223120"/>
                      <a:pt x="107192" y="177272"/>
                      <a:pt x="127878" y="131299"/>
                    </a:cubicBezTo>
                    <a:cubicBezTo>
                      <a:pt x="133886" y="118028"/>
                      <a:pt x="139804" y="104398"/>
                      <a:pt x="145812" y="91396"/>
                    </a:cubicBezTo>
                    <a:lnTo>
                      <a:pt x="145812" y="2803"/>
                    </a:lnTo>
                    <a:lnTo>
                      <a:pt x="147157" y="154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456" name="Google Shape;2456;p10"/>
              <p:cNvSpPr/>
              <p:nvPr/>
            </p:nvSpPr>
            <p:spPr>
              <a:xfrm>
                <a:off x="7825924" y="2305488"/>
                <a:ext cx="10580" cy="6994"/>
              </a:xfrm>
              <a:custGeom>
                <a:rect b="b" l="l" r="r" t="t"/>
                <a:pathLst>
                  <a:path extrusionOk="0" h="6994" w="10580">
                    <a:moveTo>
                      <a:pt x="10" y="-246"/>
                    </a:moveTo>
                    <a:lnTo>
                      <a:pt x="10591" y="-246"/>
                    </a:lnTo>
                    <a:cubicBezTo>
                      <a:pt x="7004" y="1996"/>
                      <a:pt x="3507" y="4417"/>
                      <a:pt x="10" y="6748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457" name="Google Shape;2457;p10"/>
              <p:cNvSpPr/>
              <p:nvPr/>
            </p:nvSpPr>
            <p:spPr>
              <a:xfrm>
                <a:off x="7840002" y="2298852"/>
                <a:ext cx="5021" cy="4304"/>
              </a:xfrm>
              <a:custGeom>
                <a:rect b="b" l="l" r="r" t="t"/>
                <a:pathLst>
                  <a:path extrusionOk="0" h="4304" w="5021">
                    <a:moveTo>
                      <a:pt x="3866" y="-246"/>
                    </a:moveTo>
                    <a:lnTo>
                      <a:pt x="5031" y="830"/>
                    </a:lnTo>
                    <a:lnTo>
                      <a:pt x="10" y="405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458" name="Google Shape;2458;p10"/>
              <p:cNvSpPr/>
              <p:nvPr/>
            </p:nvSpPr>
            <p:spPr>
              <a:xfrm>
                <a:off x="9106760" y="2638072"/>
                <a:ext cx="146430" cy="248383"/>
              </a:xfrm>
              <a:custGeom>
                <a:rect b="b" l="l" r="r" t="t"/>
                <a:pathLst>
                  <a:path extrusionOk="0" h="248383" w="146430">
                    <a:moveTo>
                      <a:pt x="120705" y="177837"/>
                    </a:moveTo>
                    <a:cubicBezTo>
                      <a:pt x="88424" y="128161"/>
                      <a:pt x="56592" y="78035"/>
                      <a:pt x="22696" y="29435"/>
                    </a:cubicBezTo>
                    <a:lnTo>
                      <a:pt x="19379" y="26475"/>
                    </a:lnTo>
                    <a:lnTo>
                      <a:pt x="19379" y="24772"/>
                    </a:lnTo>
                    <a:cubicBezTo>
                      <a:pt x="14357" y="17598"/>
                      <a:pt x="9426" y="10425"/>
                      <a:pt x="4314" y="3341"/>
                    </a:cubicBezTo>
                    <a:lnTo>
                      <a:pt x="1445" y="-246"/>
                    </a:lnTo>
                    <a:lnTo>
                      <a:pt x="1445" y="7555"/>
                    </a:lnTo>
                    <a:lnTo>
                      <a:pt x="10" y="8900"/>
                    </a:lnTo>
                    <a:lnTo>
                      <a:pt x="1445" y="10245"/>
                    </a:lnTo>
                    <a:lnTo>
                      <a:pt x="1445" y="95252"/>
                    </a:lnTo>
                    <a:cubicBezTo>
                      <a:pt x="7453" y="102963"/>
                      <a:pt x="13460" y="110765"/>
                      <a:pt x="19379" y="118566"/>
                    </a:cubicBezTo>
                    <a:cubicBezTo>
                      <a:pt x="51122" y="160414"/>
                      <a:pt x="82327" y="203599"/>
                      <a:pt x="112904" y="248138"/>
                    </a:cubicBezTo>
                    <a:lnTo>
                      <a:pt x="146441" y="21774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459" name="Google Shape;2459;p10"/>
              <p:cNvSpPr/>
              <p:nvPr/>
            </p:nvSpPr>
            <p:spPr>
              <a:xfrm>
                <a:off x="9229698" y="2871391"/>
                <a:ext cx="280216" cy="494078"/>
              </a:xfrm>
              <a:custGeom>
                <a:rect b="b" l="l" r="r" t="t"/>
                <a:pathLst>
                  <a:path extrusionOk="0" h="494078" w="280216">
                    <a:moveTo>
                      <a:pt x="279061" y="301850"/>
                    </a:moveTo>
                    <a:lnTo>
                      <a:pt x="275294" y="299070"/>
                    </a:lnTo>
                    <a:cubicBezTo>
                      <a:pt x="176658" y="218368"/>
                      <a:pt x="102860" y="107447"/>
                      <a:pt x="33187" y="-246"/>
                    </a:cubicBezTo>
                    <a:lnTo>
                      <a:pt x="10" y="29883"/>
                    </a:lnTo>
                    <a:cubicBezTo>
                      <a:pt x="17585" y="55645"/>
                      <a:pt x="34890" y="81801"/>
                      <a:pt x="52017" y="108344"/>
                    </a:cubicBezTo>
                    <a:lnTo>
                      <a:pt x="63585" y="126278"/>
                    </a:lnTo>
                    <a:cubicBezTo>
                      <a:pt x="85464" y="160468"/>
                      <a:pt x="107074" y="195296"/>
                      <a:pt x="128416" y="230742"/>
                    </a:cubicBezTo>
                    <a:cubicBezTo>
                      <a:pt x="131644" y="235943"/>
                      <a:pt x="134782" y="241144"/>
                      <a:pt x="137921" y="246434"/>
                    </a:cubicBezTo>
                    <a:cubicBezTo>
                      <a:pt x="172264" y="303581"/>
                      <a:pt x="205980" y="362018"/>
                      <a:pt x="239157" y="421738"/>
                    </a:cubicBezTo>
                    <a:cubicBezTo>
                      <a:pt x="244448" y="431153"/>
                      <a:pt x="249649" y="440568"/>
                      <a:pt x="254849" y="450073"/>
                    </a:cubicBezTo>
                    <a:cubicBezTo>
                      <a:pt x="256912" y="453750"/>
                      <a:pt x="258975" y="457426"/>
                      <a:pt x="260947" y="461103"/>
                    </a:cubicBezTo>
                    <a:cubicBezTo>
                      <a:pt x="262920" y="464779"/>
                      <a:pt x="263547" y="465676"/>
                      <a:pt x="264713" y="468007"/>
                    </a:cubicBezTo>
                    <a:cubicBezTo>
                      <a:pt x="265431" y="469101"/>
                      <a:pt x="266058" y="470240"/>
                      <a:pt x="266597" y="471415"/>
                    </a:cubicBezTo>
                    <a:lnTo>
                      <a:pt x="278881" y="493832"/>
                    </a:lnTo>
                    <a:lnTo>
                      <a:pt x="278881" y="460296"/>
                    </a:lnTo>
                    <a:lnTo>
                      <a:pt x="280226" y="459040"/>
                    </a:lnTo>
                    <a:lnTo>
                      <a:pt x="278881" y="457785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460" name="Google Shape;2460;p10"/>
              <p:cNvSpPr/>
              <p:nvPr/>
            </p:nvSpPr>
            <p:spPr>
              <a:xfrm>
                <a:off x="10390467" y="4843937"/>
                <a:ext cx="82764" cy="173241"/>
              </a:xfrm>
              <a:custGeom>
                <a:rect b="b" l="l" r="r" t="t"/>
                <a:pathLst>
                  <a:path extrusionOk="0" h="173241" w="82764">
                    <a:moveTo>
                      <a:pt x="62778" y="94176"/>
                    </a:moveTo>
                    <a:cubicBezTo>
                      <a:pt x="39195" y="64531"/>
                      <a:pt x="18213" y="32941"/>
                      <a:pt x="10" y="-246"/>
                    </a:cubicBezTo>
                    <a:lnTo>
                      <a:pt x="10" y="141970"/>
                    </a:lnTo>
                    <a:cubicBezTo>
                      <a:pt x="5928" y="150130"/>
                      <a:pt x="11935" y="158200"/>
                      <a:pt x="17944" y="166180"/>
                    </a:cubicBezTo>
                    <a:lnTo>
                      <a:pt x="23054" y="172995"/>
                    </a:lnTo>
                    <a:lnTo>
                      <a:pt x="82774" y="119194"/>
                    </a:lnTo>
                    <a:cubicBezTo>
                      <a:pt x="76049" y="110675"/>
                      <a:pt x="69234" y="102605"/>
                      <a:pt x="62778" y="9417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461" name="Google Shape;2461;p10"/>
              <p:cNvSpPr/>
              <p:nvPr/>
            </p:nvSpPr>
            <p:spPr>
              <a:xfrm>
                <a:off x="10423823" y="4976289"/>
                <a:ext cx="367374" cy="397594"/>
              </a:xfrm>
              <a:custGeom>
                <a:rect b="b" l="l" r="r" t="t"/>
                <a:pathLst>
                  <a:path extrusionOk="0" h="397594" w="367374">
                    <a:moveTo>
                      <a:pt x="249381" y="217023"/>
                    </a:moveTo>
                    <a:cubicBezTo>
                      <a:pt x="234944" y="188212"/>
                      <a:pt x="221852" y="159070"/>
                      <a:pt x="210106" y="129596"/>
                    </a:cubicBezTo>
                    <a:cubicBezTo>
                      <a:pt x="155945" y="91997"/>
                      <a:pt x="106089" y="48444"/>
                      <a:pt x="61613" y="-246"/>
                    </a:cubicBezTo>
                    <a:lnTo>
                      <a:pt x="1982" y="53556"/>
                    </a:lnTo>
                    <a:lnTo>
                      <a:pt x="10" y="53556"/>
                    </a:lnTo>
                    <a:lnTo>
                      <a:pt x="818" y="54632"/>
                    </a:lnTo>
                    <a:cubicBezTo>
                      <a:pt x="5211" y="60281"/>
                      <a:pt x="9785" y="65930"/>
                      <a:pt x="13999" y="71490"/>
                    </a:cubicBezTo>
                    <a:cubicBezTo>
                      <a:pt x="24669" y="85209"/>
                      <a:pt x="35520" y="98390"/>
                      <a:pt x="46369" y="111751"/>
                    </a:cubicBezTo>
                    <a:cubicBezTo>
                      <a:pt x="141867" y="227155"/>
                      <a:pt x="242117" y="321398"/>
                      <a:pt x="349451" y="386767"/>
                    </a:cubicBezTo>
                    <a:lnTo>
                      <a:pt x="349451" y="386767"/>
                    </a:lnTo>
                    <a:cubicBezTo>
                      <a:pt x="355369" y="390354"/>
                      <a:pt x="361378" y="393941"/>
                      <a:pt x="367385" y="397348"/>
                    </a:cubicBezTo>
                    <a:lnTo>
                      <a:pt x="367385" y="389637"/>
                    </a:lnTo>
                    <a:cubicBezTo>
                      <a:pt x="319950" y="338104"/>
                      <a:pt x="280137" y="279962"/>
                      <a:pt x="249381" y="217023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462" name="Google Shape;2462;p10"/>
              <p:cNvSpPr/>
              <p:nvPr/>
            </p:nvSpPr>
            <p:spPr>
              <a:xfrm>
                <a:off x="11673365" y="4642181"/>
                <a:ext cx="329266" cy="563750"/>
              </a:xfrm>
              <a:custGeom>
                <a:rect b="b" l="l" r="r" t="t"/>
                <a:pathLst>
                  <a:path extrusionOk="0" h="563750" w="329266">
                    <a:moveTo>
                      <a:pt x="89052" y="395644"/>
                    </a:moveTo>
                    <a:cubicBezTo>
                      <a:pt x="67711" y="428338"/>
                      <a:pt x="36506" y="453445"/>
                      <a:pt x="10" y="467380"/>
                    </a:cubicBezTo>
                    <a:lnTo>
                      <a:pt x="10" y="563505"/>
                    </a:lnTo>
                    <a:cubicBezTo>
                      <a:pt x="6018" y="556959"/>
                      <a:pt x="12026" y="550324"/>
                      <a:pt x="17944" y="543509"/>
                    </a:cubicBezTo>
                    <a:cubicBezTo>
                      <a:pt x="38299" y="520195"/>
                      <a:pt x="58385" y="495536"/>
                      <a:pt x="78023" y="469263"/>
                    </a:cubicBezTo>
                    <a:cubicBezTo>
                      <a:pt x="81610" y="464537"/>
                      <a:pt x="85196" y="459695"/>
                      <a:pt x="88783" y="454737"/>
                    </a:cubicBezTo>
                    <a:cubicBezTo>
                      <a:pt x="100171" y="439071"/>
                      <a:pt x="111469" y="422877"/>
                      <a:pt x="122678" y="406135"/>
                    </a:cubicBezTo>
                    <a:lnTo>
                      <a:pt x="134514" y="388202"/>
                    </a:lnTo>
                    <a:cubicBezTo>
                      <a:pt x="152807" y="360108"/>
                      <a:pt x="170741" y="330607"/>
                      <a:pt x="188315" y="299698"/>
                    </a:cubicBezTo>
                    <a:cubicBezTo>
                      <a:pt x="197282" y="284006"/>
                      <a:pt x="206249" y="267955"/>
                      <a:pt x="215216" y="251725"/>
                    </a:cubicBezTo>
                    <a:cubicBezTo>
                      <a:pt x="218176" y="246345"/>
                      <a:pt x="221045" y="240875"/>
                      <a:pt x="224183" y="235405"/>
                    </a:cubicBezTo>
                    <a:cubicBezTo>
                      <a:pt x="230102" y="224107"/>
                      <a:pt x="236110" y="212540"/>
                      <a:pt x="242117" y="200972"/>
                    </a:cubicBezTo>
                    <a:cubicBezTo>
                      <a:pt x="249471" y="186446"/>
                      <a:pt x="256823" y="171829"/>
                      <a:pt x="263997" y="156945"/>
                    </a:cubicBezTo>
                    <a:cubicBezTo>
                      <a:pt x="278613" y="127058"/>
                      <a:pt x="292870" y="96212"/>
                      <a:pt x="306949" y="64406"/>
                    </a:cubicBezTo>
                    <a:cubicBezTo>
                      <a:pt x="309638" y="58488"/>
                      <a:pt x="312239" y="52480"/>
                      <a:pt x="314840" y="46472"/>
                    </a:cubicBezTo>
                    <a:cubicBezTo>
                      <a:pt x="319681" y="35443"/>
                      <a:pt x="324524" y="24413"/>
                      <a:pt x="329276" y="13204"/>
                    </a:cubicBezTo>
                    <a:lnTo>
                      <a:pt x="314481" y="-246"/>
                    </a:lnTo>
                    <a:cubicBezTo>
                      <a:pt x="249381" y="137190"/>
                      <a:pt x="174058" y="269524"/>
                      <a:pt x="89052" y="395644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463" name="Google Shape;2463;p10"/>
              <p:cNvSpPr/>
              <p:nvPr/>
            </p:nvSpPr>
            <p:spPr>
              <a:xfrm>
                <a:off x="11995009" y="4447598"/>
                <a:ext cx="78550" cy="190188"/>
              </a:xfrm>
              <a:custGeom>
                <a:rect b="b" l="l" r="r" t="t"/>
                <a:pathLst>
                  <a:path extrusionOk="0" h="190188" w="78550">
                    <a:moveTo>
                      <a:pt x="38209" y="93817"/>
                    </a:moveTo>
                    <a:cubicBezTo>
                      <a:pt x="25924" y="121704"/>
                      <a:pt x="13102" y="149412"/>
                      <a:pt x="10" y="177120"/>
                    </a:cubicBezTo>
                    <a:lnTo>
                      <a:pt x="14178" y="189943"/>
                    </a:lnTo>
                    <a:cubicBezTo>
                      <a:pt x="29960" y="152461"/>
                      <a:pt x="45473" y="114199"/>
                      <a:pt x="60626" y="75166"/>
                    </a:cubicBezTo>
                    <a:cubicBezTo>
                      <a:pt x="66635" y="59743"/>
                      <a:pt x="72553" y="44230"/>
                      <a:pt x="78560" y="28628"/>
                    </a:cubicBezTo>
                    <a:lnTo>
                      <a:pt x="78560" y="-246"/>
                    </a:lnTo>
                    <a:cubicBezTo>
                      <a:pt x="65469" y="31255"/>
                      <a:pt x="52018" y="62612"/>
                      <a:pt x="38209" y="93817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2464" name="Google Shape;2464;p10"/>
            <p:cNvSpPr/>
            <p:nvPr/>
          </p:nvSpPr>
          <p:spPr>
            <a:xfrm>
              <a:off x="1" y="2177475"/>
              <a:ext cx="12191999" cy="3403847"/>
            </a:xfrm>
            <a:custGeom>
              <a:rect b="b" l="l" r="r" t="t"/>
              <a:pathLst>
                <a:path extrusionOk="0" h="3455682" w="12191999">
                  <a:moveTo>
                    <a:pt x="8222721" y="6"/>
                  </a:moveTo>
                  <a:cubicBezTo>
                    <a:pt x="8599332" y="-1339"/>
                    <a:pt x="8939089" y="199699"/>
                    <a:pt x="9261989" y="614420"/>
                  </a:cubicBezTo>
                  <a:cubicBezTo>
                    <a:pt x="9536197" y="966551"/>
                    <a:pt x="9764137" y="1424224"/>
                    <a:pt x="9984723" y="1866921"/>
                  </a:cubicBezTo>
                  <a:cubicBezTo>
                    <a:pt x="10345642" y="2591808"/>
                    <a:pt x="10686386" y="3275985"/>
                    <a:pt x="11127380" y="3275985"/>
                  </a:cubicBezTo>
                  <a:lnTo>
                    <a:pt x="11132491" y="3275985"/>
                  </a:lnTo>
                  <a:cubicBezTo>
                    <a:pt x="11359623" y="3273205"/>
                    <a:pt x="11542907" y="3136011"/>
                    <a:pt x="11709512" y="2844227"/>
                  </a:cubicBezTo>
                  <a:cubicBezTo>
                    <a:pt x="11869214" y="2564459"/>
                    <a:pt x="11992689" y="2180674"/>
                    <a:pt x="12123337" y="1774382"/>
                  </a:cubicBezTo>
                  <a:cubicBezTo>
                    <a:pt x="12145215" y="1706350"/>
                    <a:pt x="12167365" y="1637843"/>
                    <a:pt x="12189782" y="1568860"/>
                  </a:cubicBezTo>
                  <a:lnTo>
                    <a:pt x="12191999" y="1569543"/>
                  </a:lnTo>
                  <a:lnTo>
                    <a:pt x="12191999" y="2153883"/>
                  </a:lnTo>
                  <a:lnTo>
                    <a:pt x="12122424" y="2355705"/>
                  </a:lnTo>
                  <a:cubicBezTo>
                    <a:pt x="12045711" y="2569453"/>
                    <a:pt x="11964421" y="2765811"/>
                    <a:pt x="11869662" y="2931655"/>
                  </a:cubicBezTo>
                  <a:cubicBezTo>
                    <a:pt x="11670596" y="3280378"/>
                    <a:pt x="11430282" y="3451737"/>
                    <a:pt x="11134373" y="3455323"/>
                  </a:cubicBezTo>
                  <a:lnTo>
                    <a:pt x="11126662" y="3455323"/>
                  </a:lnTo>
                  <a:cubicBezTo>
                    <a:pt x="10571519" y="3455323"/>
                    <a:pt x="10206116" y="2721828"/>
                    <a:pt x="9819373" y="1945471"/>
                  </a:cubicBezTo>
                  <a:cubicBezTo>
                    <a:pt x="9602822" y="1510665"/>
                    <a:pt x="9378828" y="1061063"/>
                    <a:pt x="9115648" y="723099"/>
                  </a:cubicBezTo>
                  <a:cubicBezTo>
                    <a:pt x="8831217" y="357248"/>
                    <a:pt x="8540061" y="179703"/>
                    <a:pt x="8226218" y="179703"/>
                  </a:cubicBezTo>
                  <a:lnTo>
                    <a:pt x="8223349" y="179703"/>
                  </a:lnTo>
                  <a:cubicBezTo>
                    <a:pt x="7649465" y="181676"/>
                    <a:pt x="7344589" y="867198"/>
                    <a:pt x="7023035" y="1592892"/>
                  </a:cubicBezTo>
                  <a:cubicBezTo>
                    <a:pt x="6826659" y="2035230"/>
                    <a:pt x="6623648" y="2492634"/>
                    <a:pt x="6342803" y="2844944"/>
                  </a:cubicBezTo>
                  <a:cubicBezTo>
                    <a:pt x="6015331" y="3255809"/>
                    <a:pt x="5631458" y="3455593"/>
                    <a:pt x="5169570" y="3455682"/>
                  </a:cubicBezTo>
                  <a:lnTo>
                    <a:pt x="5165446" y="3455682"/>
                  </a:lnTo>
                  <a:cubicBezTo>
                    <a:pt x="4719699" y="3454517"/>
                    <a:pt x="4396620" y="3145516"/>
                    <a:pt x="4084302" y="2846827"/>
                  </a:cubicBezTo>
                  <a:cubicBezTo>
                    <a:pt x="3763376" y="2539890"/>
                    <a:pt x="3460293" y="2249988"/>
                    <a:pt x="3050684" y="2307018"/>
                  </a:cubicBezTo>
                  <a:cubicBezTo>
                    <a:pt x="2728323" y="2351853"/>
                    <a:pt x="2524235" y="2572080"/>
                    <a:pt x="2308222" y="2805131"/>
                  </a:cubicBezTo>
                  <a:cubicBezTo>
                    <a:pt x="2070867" y="3061137"/>
                    <a:pt x="1801859" y="3351307"/>
                    <a:pt x="1341497" y="3430396"/>
                  </a:cubicBezTo>
                  <a:cubicBezTo>
                    <a:pt x="938680" y="3499598"/>
                    <a:pt x="503115" y="3389204"/>
                    <a:pt x="45135" y="3102217"/>
                  </a:cubicBezTo>
                  <a:lnTo>
                    <a:pt x="0" y="3071658"/>
                  </a:lnTo>
                  <a:lnTo>
                    <a:pt x="0" y="2852990"/>
                  </a:lnTo>
                  <a:lnTo>
                    <a:pt x="101483" y="2924065"/>
                  </a:lnTo>
                  <a:cubicBezTo>
                    <a:pt x="535288" y="3206210"/>
                    <a:pt x="940989" y="3317065"/>
                    <a:pt x="1309754" y="3253747"/>
                  </a:cubicBezTo>
                  <a:cubicBezTo>
                    <a:pt x="1708244" y="3185329"/>
                    <a:pt x="1944075" y="2930937"/>
                    <a:pt x="2172283" y="2684705"/>
                  </a:cubicBezTo>
                  <a:cubicBezTo>
                    <a:pt x="2400492" y="2438474"/>
                    <a:pt x="2636950" y="2183454"/>
                    <a:pt x="3024769" y="2129473"/>
                  </a:cubicBezTo>
                  <a:cubicBezTo>
                    <a:pt x="3523958" y="2059531"/>
                    <a:pt x="3874027" y="2394535"/>
                    <a:pt x="4212260" y="2718241"/>
                  </a:cubicBezTo>
                  <a:cubicBezTo>
                    <a:pt x="4511935" y="3004287"/>
                    <a:pt x="4795111" y="3274998"/>
                    <a:pt x="5165893" y="3275985"/>
                  </a:cubicBezTo>
                  <a:lnTo>
                    <a:pt x="5169480" y="3275985"/>
                  </a:lnTo>
                  <a:cubicBezTo>
                    <a:pt x="6075948" y="3275985"/>
                    <a:pt x="6471838" y="2383954"/>
                    <a:pt x="6854726" y="1521156"/>
                  </a:cubicBezTo>
                  <a:cubicBezTo>
                    <a:pt x="7026712" y="1133605"/>
                    <a:pt x="7189192" y="767485"/>
                    <a:pt x="7394714" y="487807"/>
                  </a:cubicBezTo>
                  <a:cubicBezTo>
                    <a:pt x="7635118" y="160693"/>
                    <a:pt x="7905829" y="1082"/>
                    <a:pt x="8222721" y="6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2465" name="Google Shape;2465;p10"/>
          <p:cNvSpPr txBox="1"/>
          <p:nvPr>
            <p:ph type="title"/>
          </p:nvPr>
        </p:nvSpPr>
        <p:spPr>
          <a:xfrm>
            <a:off x="4961300" y="1812575"/>
            <a:ext cx="65985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ldrich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9pPr>
          </a:lstStyle>
          <a:p/>
        </p:txBody>
      </p:sp>
      <p:sp>
        <p:nvSpPr>
          <p:cNvPr id="2466" name="Google Shape;2466;p10"/>
          <p:cNvSpPr txBox="1"/>
          <p:nvPr>
            <p:ph idx="1" type="body"/>
          </p:nvPr>
        </p:nvSpPr>
        <p:spPr>
          <a:xfrm>
            <a:off x="4961418" y="2584625"/>
            <a:ext cx="6598500" cy="3106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>
              <a:spcBef>
                <a:spcPts val="0"/>
              </a:spcBef>
              <a:spcAft>
                <a:spcPts val="0"/>
              </a:spcAft>
              <a:buSzPts val="1900"/>
              <a:buChar char="●"/>
              <a:defRPr/>
            </a:lvl1pPr>
            <a:lvl2pPr indent="-349250" lvl="1" marL="9144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 rtl="0"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/>
            </a:lvl9pPr>
          </a:lstStyle>
          <a:p/>
        </p:txBody>
      </p:sp>
      <p:grpSp>
        <p:nvGrpSpPr>
          <p:cNvPr id="2467" name="Google Shape;2467;p10"/>
          <p:cNvGrpSpPr/>
          <p:nvPr/>
        </p:nvGrpSpPr>
        <p:grpSpPr>
          <a:xfrm flipH="1">
            <a:off x="-1181110" y="517753"/>
            <a:ext cx="6233315" cy="6340113"/>
            <a:chOff x="-1322821" y="-545792"/>
            <a:chExt cx="7418847" cy="7545957"/>
          </a:xfrm>
        </p:grpSpPr>
        <p:grpSp>
          <p:nvGrpSpPr>
            <p:cNvPr id="2468" name="Google Shape;2468;p10"/>
            <p:cNvGrpSpPr/>
            <p:nvPr/>
          </p:nvGrpSpPr>
          <p:grpSpPr>
            <a:xfrm>
              <a:off x="-1322821" y="-545792"/>
              <a:ext cx="7418847" cy="7418847"/>
              <a:chOff x="563338" y="2416651"/>
              <a:chExt cx="3811769" cy="3811769"/>
            </a:xfrm>
          </p:grpSpPr>
          <p:sp>
            <p:nvSpPr>
              <p:cNvPr id="2469" name="Google Shape;2469;p10"/>
              <p:cNvSpPr/>
              <p:nvPr/>
            </p:nvSpPr>
            <p:spPr>
              <a:xfrm>
                <a:off x="1006882" y="2853886"/>
                <a:ext cx="2935083" cy="2935089"/>
              </a:xfrm>
              <a:custGeom>
                <a:rect b="b" l="l" r="r" t="t"/>
                <a:pathLst>
                  <a:path extrusionOk="0" h="2949838" w="2949832">
                    <a:moveTo>
                      <a:pt x="1474424" y="2949666"/>
                    </a:moveTo>
                    <a:cubicBezTo>
                      <a:pt x="659850" y="2949544"/>
                      <a:pt x="-393" y="2289102"/>
                      <a:pt x="-271" y="1474534"/>
                    </a:cubicBezTo>
                    <a:cubicBezTo>
                      <a:pt x="-154" y="659960"/>
                      <a:pt x="660288" y="-289"/>
                      <a:pt x="1474861" y="-167"/>
                    </a:cubicBezTo>
                    <a:cubicBezTo>
                      <a:pt x="2289435" y="-44"/>
                      <a:pt x="2949678" y="660397"/>
                      <a:pt x="2949562" y="1474971"/>
                    </a:cubicBezTo>
                    <a:cubicBezTo>
                      <a:pt x="2949503" y="1866147"/>
                      <a:pt x="2794046" y="2241280"/>
                      <a:pt x="2517398" y="2517841"/>
                    </a:cubicBezTo>
                    <a:cubicBezTo>
                      <a:pt x="2241368" y="2795300"/>
                      <a:pt x="1865803" y="2950798"/>
                      <a:pt x="1474424" y="2949666"/>
                    </a:cubicBezTo>
                    <a:close/>
                    <a:moveTo>
                      <a:pt x="1474424" y="17281"/>
                    </a:moveTo>
                    <a:cubicBezTo>
                      <a:pt x="670821" y="17281"/>
                      <a:pt x="17014" y="670855"/>
                      <a:pt x="17014" y="1474691"/>
                    </a:cubicBezTo>
                    <a:cubicBezTo>
                      <a:pt x="17014" y="2278528"/>
                      <a:pt x="670587" y="2932160"/>
                      <a:pt x="1474424" y="2932160"/>
                    </a:cubicBezTo>
                    <a:cubicBezTo>
                      <a:pt x="2278260" y="2932160"/>
                      <a:pt x="2931892" y="2278586"/>
                      <a:pt x="2931892" y="1474691"/>
                    </a:cubicBezTo>
                    <a:cubicBezTo>
                      <a:pt x="2931892" y="670796"/>
                      <a:pt x="2278085" y="17281"/>
                      <a:pt x="1474424" y="17281"/>
                    </a:cubicBezTo>
                    <a:close/>
                  </a:path>
                </a:pathLst>
              </a:custGeom>
              <a:solidFill>
                <a:srgbClr val="022B39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grpSp>
            <p:nvGrpSpPr>
              <p:cNvPr id="2470" name="Google Shape;2470;p10"/>
              <p:cNvGrpSpPr/>
              <p:nvPr/>
            </p:nvGrpSpPr>
            <p:grpSpPr>
              <a:xfrm rot="-4004204">
                <a:off x="1018398" y="2871711"/>
                <a:ext cx="2901649" cy="2901649"/>
                <a:chOff x="1225090" y="909059"/>
                <a:chExt cx="4619207" cy="4619207"/>
              </a:xfrm>
            </p:grpSpPr>
            <p:sp>
              <p:nvSpPr>
                <p:cNvPr id="2471" name="Google Shape;2471;p10"/>
                <p:cNvSpPr/>
                <p:nvPr/>
              </p:nvSpPr>
              <p:spPr>
                <a:xfrm rot="-4138533">
                  <a:off x="3521779" y="909696"/>
                  <a:ext cx="27569" cy="4618039"/>
                </a:xfrm>
                <a:custGeom>
                  <a:rect b="b" l="l" r="r" t="t"/>
                  <a:pathLst>
                    <a:path extrusionOk="0" h="2932384" w="17506">
                      <a:moveTo>
                        <a:pt x="0" y="0"/>
                      </a:moveTo>
                      <a:lnTo>
                        <a:pt x="17506" y="0"/>
                      </a:lnTo>
                      <a:lnTo>
                        <a:pt x="17506" y="2932385"/>
                      </a:lnTo>
                      <a:lnTo>
                        <a:pt x="0" y="2932385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472" name="Google Shape;2472;p10"/>
                <p:cNvSpPr/>
                <p:nvPr/>
              </p:nvSpPr>
              <p:spPr>
                <a:xfrm rot="-4138533">
                  <a:off x="1227652" y="3204013"/>
                  <a:ext cx="4618039" cy="27569"/>
                </a:xfrm>
                <a:custGeom>
                  <a:rect b="b" l="l" r="r" t="t"/>
                  <a:pathLst>
                    <a:path extrusionOk="0" h="17506" w="2932384">
                      <a:moveTo>
                        <a:pt x="0" y="0"/>
                      </a:moveTo>
                      <a:lnTo>
                        <a:pt x="2932384" y="0"/>
                      </a:lnTo>
                      <a:lnTo>
                        <a:pt x="2932384" y="17506"/>
                      </a:lnTo>
                      <a:lnTo>
                        <a:pt x="0" y="17506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473" name="Google Shape;2473;p10"/>
                <p:cNvSpPr/>
                <p:nvPr/>
              </p:nvSpPr>
              <p:spPr>
                <a:xfrm rot="-6837749">
                  <a:off x="1226417" y="3202908"/>
                  <a:ext cx="4620903" cy="27586"/>
                </a:xfrm>
                <a:custGeom>
                  <a:rect b="b" l="l" r="r" t="t"/>
                  <a:pathLst>
                    <a:path extrusionOk="0" h="17506" w="2932385">
                      <a:moveTo>
                        <a:pt x="-271" y="-167"/>
                      </a:moveTo>
                      <a:lnTo>
                        <a:pt x="2932114" y="-167"/>
                      </a:lnTo>
                      <a:lnTo>
                        <a:pt x="2932114" y="17339"/>
                      </a:lnTo>
                      <a:lnTo>
                        <a:pt x="-271" y="17339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474" name="Google Shape;2474;p10"/>
                <p:cNvSpPr/>
                <p:nvPr/>
              </p:nvSpPr>
              <p:spPr>
                <a:xfrm rot="-5487289">
                  <a:off x="1226115" y="3204872"/>
                  <a:ext cx="4619996" cy="27581"/>
                </a:xfrm>
                <a:custGeom>
                  <a:rect b="b" l="l" r="r" t="t"/>
                  <a:pathLst>
                    <a:path extrusionOk="0" h="17506" w="2932385">
                      <a:moveTo>
                        <a:pt x="-271" y="-167"/>
                      </a:moveTo>
                      <a:lnTo>
                        <a:pt x="2932114" y="-167"/>
                      </a:lnTo>
                      <a:lnTo>
                        <a:pt x="2932114" y="17339"/>
                      </a:lnTo>
                      <a:lnTo>
                        <a:pt x="-271" y="17339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475" name="Google Shape;2475;p10"/>
                <p:cNvSpPr/>
                <p:nvPr/>
              </p:nvSpPr>
              <p:spPr>
                <a:xfrm rot="-8192473">
                  <a:off x="1221339" y="3202828"/>
                  <a:ext cx="4625599" cy="27614"/>
                </a:xfrm>
                <a:custGeom>
                  <a:rect b="b" l="l" r="r" t="t"/>
                  <a:pathLst>
                    <a:path extrusionOk="0" h="17506" w="2932385">
                      <a:moveTo>
                        <a:pt x="-271" y="-167"/>
                      </a:moveTo>
                      <a:lnTo>
                        <a:pt x="2932114" y="-167"/>
                      </a:lnTo>
                      <a:lnTo>
                        <a:pt x="2932114" y="17340"/>
                      </a:lnTo>
                      <a:lnTo>
                        <a:pt x="-271" y="17340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476" name="Google Shape;2476;p10"/>
                <p:cNvSpPr/>
                <p:nvPr/>
              </p:nvSpPr>
              <p:spPr>
                <a:xfrm rot="-6837749">
                  <a:off x="3522869" y="908449"/>
                  <a:ext cx="27586" cy="4620903"/>
                </a:xfrm>
                <a:custGeom>
                  <a:rect b="b" l="l" r="r" t="t"/>
                  <a:pathLst>
                    <a:path extrusionOk="0" h="2932385" w="17506">
                      <a:moveTo>
                        <a:pt x="-271" y="-167"/>
                      </a:moveTo>
                      <a:lnTo>
                        <a:pt x="17236" y="-167"/>
                      </a:lnTo>
                      <a:lnTo>
                        <a:pt x="17236" y="2932219"/>
                      </a:lnTo>
                      <a:lnTo>
                        <a:pt x="-271" y="2932219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477" name="Google Shape;2477;p10"/>
                <p:cNvSpPr/>
                <p:nvPr/>
              </p:nvSpPr>
              <p:spPr>
                <a:xfrm rot="-8192473">
                  <a:off x="3522891" y="903370"/>
                  <a:ext cx="27614" cy="4625599"/>
                </a:xfrm>
                <a:custGeom>
                  <a:rect b="b" l="l" r="r" t="t"/>
                  <a:pathLst>
                    <a:path extrusionOk="0" h="2932385" w="17506">
                      <a:moveTo>
                        <a:pt x="-271" y="-167"/>
                      </a:moveTo>
                      <a:lnTo>
                        <a:pt x="17236" y="-167"/>
                      </a:lnTo>
                      <a:lnTo>
                        <a:pt x="17236" y="2932219"/>
                      </a:lnTo>
                      <a:lnTo>
                        <a:pt x="-271" y="2932219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478" name="Google Shape;2478;p10"/>
                <p:cNvSpPr/>
                <p:nvPr/>
              </p:nvSpPr>
              <p:spPr>
                <a:xfrm rot="-5487289">
                  <a:off x="3520903" y="908170"/>
                  <a:ext cx="27581" cy="4619996"/>
                </a:xfrm>
                <a:custGeom>
                  <a:rect b="b" l="l" r="r" t="t"/>
                  <a:pathLst>
                    <a:path extrusionOk="0" h="2932385" w="17506">
                      <a:moveTo>
                        <a:pt x="-271" y="-167"/>
                      </a:moveTo>
                      <a:lnTo>
                        <a:pt x="17236" y="-167"/>
                      </a:lnTo>
                      <a:lnTo>
                        <a:pt x="17236" y="2932219"/>
                      </a:lnTo>
                      <a:lnTo>
                        <a:pt x="-271" y="2932219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2479" name="Google Shape;2479;p10"/>
              <p:cNvGrpSpPr/>
              <p:nvPr/>
            </p:nvGrpSpPr>
            <p:grpSpPr>
              <a:xfrm>
                <a:off x="2313507" y="2766645"/>
                <a:ext cx="362700" cy="329770"/>
                <a:chOff x="5827769" y="3261698"/>
                <a:chExt cx="529876" cy="393520"/>
              </a:xfrm>
            </p:grpSpPr>
            <p:sp>
              <p:nvSpPr>
                <p:cNvPr id="2480" name="Google Shape;2480;p10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481" name="Google Shape;2481;p10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482" name="Google Shape;2482;p10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C27ABC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483" name="Google Shape;2483;p10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C27ABC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2484" name="Google Shape;2484;p10"/>
              <p:cNvGrpSpPr/>
              <p:nvPr/>
            </p:nvGrpSpPr>
            <p:grpSpPr>
              <a:xfrm>
                <a:off x="1771419" y="2870262"/>
                <a:ext cx="362700" cy="329770"/>
                <a:chOff x="5827769" y="3261698"/>
                <a:chExt cx="529876" cy="393520"/>
              </a:xfrm>
            </p:grpSpPr>
            <p:sp>
              <p:nvSpPr>
                <p:cNvPr id="2485" name="Google Shape;2485;p10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486" name="Google Shape;2486;p10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487" name="Google Shape;2487;p10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E78BB2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488" name="Google Shape;2488;p10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E78BB2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2489" name="Google Shape;2489;p10"/>
              <p:cNvGrpSpPr/>
              <p:nvPr/>
            </p:nvGrpSpPr>
            <p:grpSpPr>
              <a:xfrm>
                <a:off x="1288736" y="3169672"/>
                <a:ext cx="362700" cy="329770"/>
                <a:chOff x="5827769" y="3261698"/>
                <a:chExt cx="529876" cy="393520"/>
              </a:xfrm>
            </p:grpSpPr>
            <p:sp>
              <p:nvSpPr>
                <p:cNvPr id="2490" name="Google Shape;2490;p10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491" name="Google Shape;2491;p10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492" name="Google Shape;2492;p10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F1B9C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493" name="Google Shape;2493;p10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F1B9C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2494" name="Google Shape;2494;p10"/>
              <p:cNvGrpSpPr/>
              <p:nvPr/>
            </p:nvGrpSpPr>
            <p:grpSpPr>
              <a:xfrm>
                <a:off x="953933" y="3635002"/>
                <a:ext cx="362700" cy="329770"/>
                <a:chOff x="5827769" y="3261698"/>
                <a:chExt cx="529876" cy="393520"/>
              </a:xfrm>
            </p:grpSpPr>
            <p:sp>
              <p:nvSpPr>
                <p:cNvPr id="2495" name="Google Shape;2495;p10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496" name="Google Shape;2496;p10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497" name="Google Shape;2497;p10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EFD58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498" name="Google Shape;2498;p10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EFD58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2499" name="Google Shape;2499;p10"/>
              <p:cNvGrpSpPr/>
              <p:nvPr/>
            </p:nvGrpSpPr>
            <p:grpSpPr>
              <a:xfrm>
                <a:off x="843472" y="4204766"/>
                <a:ext cx="362700" cy="329770"/>
                <a:chOff x="5827769" y="3261698"/>
                <a:chExt cx="529876" cy="393520"/>
              </a:xfrm>
            </p:grpSpPr>
            <p:sp>
              <p:nvSpPr>
                <p:cNvPr id="2500" name="Google Shape;2500;p10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501" name="Google Shape;2501;p10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502" name="Google Shape;2502;p10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7DD5A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503" name="Google Shape;2503;p10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7DD5A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2504" name="Google Shape;2504;p10"/>
              <p:cNvGrpSpPr/>
              <p:nvPr/>
            </p:nvGrpSpPr>
            <p:grpSpPr>
              <a:xfrm>
                <a:off x="947093" y="4746850"/>
                <a:ext cx="362700" cy="329770"/>
                <a:chOff x="5827769" y="3261698"/>
                <a:chExt cx="529876" cy="393520"/>
              </a:xfrm>
            </p:grpSpPr>
            <p:sp>
              <p:nvSpPr>
                <p:cNvPr id="2505" name="Google Shape;2505;p10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506" name="Google Shape;2506;p10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507" name="Google Shape;2507;p10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8DE4E2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508" name="Google Shape;2508;p10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8DE4E2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2509" name="Google Shape;2509;p10"/>
              <p:cNvGrpSpPr/>
              <p:nvPr/>
            </p:nvGrpSpPr>
            <p:grpSpPr>
              <a:xfrm>
                <a:off x="1253001" y="5217084"/>
                <a:ext cx="362700" cy="329770"/>
                <a:chOff x="5827769" y="3261698"/>
                <a:chExt cx="529876" cy="393520"/>
              </a:xfrm>
            </p:grpSpPr>
            <p:sp>
              <p:nvSpPr>
                <p:cNvPr id="2510" name="Google Shape;2510;p10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511" name="Google Shape;2511;p10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512" name="Google Shape;2512;p10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3DC3C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513" name="Google Shape;2513;p10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3DC3C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2514" name="Google Shape;2514;p10"/>
              <p:cNvGrpSpPr/>
              <p:nvPr/>
            </p:nvGrpSpPr>
            <p:grpSpPr>
              <a:xfrm>
                <a:off x="1712270" y="5539216"/>
                <a:ext cx="362700" cy="329770"/>
                <a:chOff x="5827769" y="3261698"/>
                <a:chExt cx="529876" cy="393520"/>
              </a:xfrm>
            </p:grpSpPr>
            <p:sp>
              <p:nvSpPr>
                <p:cNvPr id="2515" name="Google Shape;2515;p10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516" name="Google Shape;2516;p10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517" name="Google Shape;2517;p10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00B8D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518" name="Google Shape;2518;p10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00B8D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2519" name="Google Shape;2519;p10"/>
              <p:cNvGrpSpPr/>
              <p:nvPr/>
            </p:nvGrpSpPr>
            <p:grpSpPr>
              <a:xfrm>
                <a:off x="2269249" y="5662021"/>
                <a:ext cx="362700" cy="329770"/>
                <a:chOff x="5827769" y="3261698"/>
                <a:chExt cx="529876" cy="393520"/>
              </a:xfrm>
            </p:grpSpPr>
            <p:sp>
              <p:nvSpPr>
                <p:cNvPr id="2520" name="Google Shape;2520;p10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521" name="Google Shape;2521;p10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522" name="Google Shape;2522;p10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989DDA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523" name="Google Shape;2523;p10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989DDA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2524" name="Google Shape;2524;p10"/>
              <p:cNvGrpSpPr/>
              <p:nvPr/>
            </p:nvGrpSpPr>
            <p:grpSpPr>
              <a:xfrm flipH="1">
                <a:off x="2858594" y="2889231"/>
                <a:ext cx="362700" cy="329770"/>
                <a:chOff x="5827769" y="3261698"/>
                <a:chExt cx="529876" cy="393520"/>
              </a:xfrm>
            </p:grpSpPr>
            <p:sp>
              <p:nvSpPr>
                <p:cNvPr id="2525" name="Google Shape;2525;p10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526" name="Google Shape;2526;p10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527" name="Google Shape;2527;p10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989DDA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528" name="Google Shape;2528;p10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989DDA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2529" name="Google Shape;2529;p10"/>
              <p:cNvGrpSpPr/>
              <p:nvPr/>
            </p:nvGrpSpPr>
            <p:grpSpPr>
              <a:xfrm flipH="1">
                <a:off x="3330530" y="3205301"/>
                <a:ext cx="362700" cy="329770"/>
                <a:chOff x="5827769" y="3261698"/>
                <a:chExt cx="529876" cy="393520"/>
              </a:xfrm>
            </p:grpSpPr>
            <p:sp>
              <p:nvSpPr>
                <p:cNvPr id="2530" name="Google Shape;2530;p10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531" name="Google Shape;2531;p10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532" name="Google Shape;2532;p10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3DC3C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533" name="Google Shape;2533;p10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3DC3C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2534" name="Google Shape;2534;p10"/>
              <p:cNvGrpSpPr/>
              <p:nvPr/>
            </p:nvGrpSpPr>
            <p:grpSpPr>
              <a:xfrm flipH="1">
                <a:off x="3648891" y="3682034"/>
                <a:ext cx="362700" cy="329770"/>
                <a:chOff x="5827769" y="3261698"/>
                <a:chExt cx="529876" cy="393520"/>
              </a:xfrm>
            </p:grpSpPr>
            <p:sp>
              <p:nvSpPr>
                <p:cNvPr id="2535" name="Google Shape;2535;p10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536" name="Google Shape;2536;p10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537" name="Google Shape;2537;p10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7DD5A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538" name="Google Shape;2538;p10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7DD5A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2539" name="Google Shape;2539;p10"/>
              <p:cNvGrpSpPr/>
              <p:nvPr/>
            </p:nvGrpSpPr>
            <p:grpSpPr>
              <a:xfrm flipH="1">
                <a:off x="3739404" y="4255301"/>
                <a:ext cx="362700" cy="329770"/>
                <a:chOff x="5827769" y="3261698"/>
                <a:chExt cx="529876" cy="393520"/>
              </a:xfrm>
            </p:grpSpPr>
            <p:sp>
              <p:nvSpPr>
                <p:cNvPr id="2540" name="Google Shape;2540;p10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541" name="Google Shape;2541;p10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542" name="Google Shape;2542;p10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EFD58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543" name="Google Shape;2543;p10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EFD58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2544" name="Google Shape;2544;p10"/>
              <p:cNvGrpSpPr/>
              <p:nvPr/>
            </p:nvGrpSpPr>
            <p:grpSpPr>
              <a:xfrm flipH="1">
                <a:off x="3616926" y="4793444"/>
                <a:ext cx="362700" cy="329770"/>
                <a:chOff x="5827769" y="3261698"/>
                <a:chExt cx="529876" cy="393520"/>
              </a:xfrm>
            </p:grpSpPr>
            <p:sp>
              <p:nvSpPr>
                <p:cNvPr id="2545" name="Google Shape;2545;p10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546" name="Google Shape;2546;p10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547" name="Google Shape;2547;p10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F1B9C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548" name="Google Shape;2548;p10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F1B9C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2549" name="Google Shape;2549;p10"/>
              <p:cNvGrpSpPr/>
              <p:nvPr/>
            </p:nvGrpSpPr>
            <p:grpSpPr>
              <a:xfrm flipH="1">
                <a:off x="3294796" y="5252713"/>
                <a:ext cx="362700" cy="329770"/>
                <a:chOff x="5827769" y="3261698"/>
                <a:chExt cx="529876" cy="393520"/>
              </a:xfrm>
            </p:grpSpPr>
            <p:sp>
              <p:nvSpPr>
                <p:cNvPr id="2550" name="Google Shape;2550;p10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551" name="Google Shape;2551;p10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552" name="Google Shape;2552;p10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E78BB2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553" name="Google Shape;2553;p10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E78BB2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2554" name="Google Shape;2554;p10"/>
              <p:cNvGrpSpPr/>
              <p:nvPr/>
            </p:nvGrpSpPr>
            <p:grpSpPr>
              <a:xfrm flipH="1">
                <a:off x="2824566" y="5558618"/>
                <a:ext cx="362700" cy="329770"/>
                <a:chOff x="5827769" y="3261698"/>
                <a:chExt cx="529876" cy="393520"/>
              </a:xfrm>
            </p:grpSpPr>
            <p:sp>
              <p:nvSpPr>
                <p:cNvPr id="2555" name="Google Shape;2555;p10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556" name="Google Shape;2556;p10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557" name="Google Shape;2557;p10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C27ABC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558" name="Google Shape;2558;p10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C27ABC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</p:grpSp>
        <p:sp>
          <p:nvSpPr>
            <p:cNvPr id="2559" name="Google Shape;2559;p10"/>
            <p:cNvSpPr/>
            <p:nvPr/>
          </p:nvSpPr>
          <p:spPr>
            <a:xfrm>
              <a:off x="291113" y="1109101"/>
              <a:ext cx="4190436" cy="4106462"/>
            </a:xfrm>
            <a:custGeom>
              <a:rect b="b" l="l" r="r" t="t"/>
              <a:pathLst>
                <a:path extrusionOk="0" h="1860232" w="1860349">
                  <a:moveTo>
                    <a:pt x="929846" y="1860066"/>
                  </a:moveTo>
                  <a:cubicBezTo>
                    <a:pt x="417024" y="1860066"/>
                    <a:pt x="-271" y="1442830"/>
                    <a:pt x="-271" y="929950"/>
                  </a:cubicBezTo>
                  <a:cubicBezTo>
                    <a:pt x="-271" y="417070"/>
                    <a:pt x="417024" y="-167"/>
                    <a:pt x="929846" y="-167"/>
                  </a:cubicBezTo>
                  <a:cubicBezTo>
                    <a:pt x="1442667" y="-167"/>
                    <a:pt x="1860078" y="417070"/>
                    <a:pt x="1860078" y="929950"/>
                  </a:cubicBezTo>
                  <a:cubicBezTo>
                    <a:pt x="1860078" y="1442830"/>
                    <a:pt x="1442725" y="1860066"/>
                    <a:pt x="929846" y="1860066"/>
                  </a:cubicBezTo>
                  <a:close/>
                  <a:moveTo>
                    <a:pt x="929846" y="17340"/>
                  </a:moveTo>
                  <a:cubicBezTo>
                    <a:pt x="426652" y="17340"/>
                    <a:pt x="17236" y="426757"/>
                    <a:pt x="17236" y="929950"/>
                  </a:cubicBezTo>
                  <a:cubicBezTo>
                    <a:pt x="17236" y="1433143"/>
                    <a:pt x="426652" y="1842560"/>
                    <a:pt x="929846" y="1842560"/>
                  </a:cubicBezTo>
                  <a:cubicBezTo>
                    <a:pt x="1433038" y="1842560"/>
                    <a:pt x="1842572" y="1433201"/>
                    <a:pt x="1842572" y="929950"/>
                  </a:cubicBezTo>
                  <a:cubicBezTo>
                    <a:pt x="1842572" y="426698"/>
                    <a:pt x="1433097" y="17340"/>
                    <a:pt x="929846" y="17340"/>
                  </a:cubicBezTo>
                  <a:close/>
                </a:path>
              </a:pathLst>
            </a:custGeom>
            <a:solidFill>
              <a:srgbClr val="022B39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2560" name="Google Shape;2560;p10"/>
            <p:cNvGrpSpPr/>
            <p:nvPr/>
          </p:nvGrpSpPr>
          <p:grpSpPr>
            <a:xfrm>
              <a:off x="1109157" y="2941998"/>
              <a:ext cx="2538755" cy="4058167"/>
              <a:chOff x="4244107" y="3277890"/>
              <a:chExt cx="1196679" cy="1912876"/>
            </a:xfrm>
          </p:grpSpPr>
          <p:sp>
            <p:nvSpPr>
              <p:cNvPr id="2561" name="Google Shape;2561;p10"/>
              <p:cNvSpPr/>
              <p:nvPr/>
            </p:nvSpPr>
            <p:spPr>
              <a:xfrm>
                <a:off x="4707521" y="3277890"/>
                <a:ext cx="262704" cy="262318"/>
              </a:xfrm>
              <a:custGeom>
                <a:rect b="b" l="l" r="r" t="t"/>
                <a:pathLst>
                  <a:path extrusionOk="0" h="647700" w="648652">
                    <a:moveTo>
                      <a:pt x="323850" y="438150"/>
                    </a:moveTo>
                    <a:cubicBezTo>
                      <a:pt x="260985" y="438150"/>
                      <a:pt x="209550" y="386715"/>
                      <a:pt x="209550" y="323850"/>
                    </a:cubicBezTo>
                    <a:cubicBezTo>
                      <a:pt x="209550" y="260985"/>
                      <a:pt x="260985" y="209550"/>
                      <a:pt x="323850" y="209550"/>
                    </a:cubicBezTo>
                    <a:cubicBezTo>
                      <a:pt x="386715" y="209550"/>
                      <a:pt x="438150" y="260985"/>
                      <a:pt x="438150" y="323850"/>
                    </a:cubicBezTo>
                    <a:cubicBezTo>
                      <a:pt x="438150" y="386715"/>
                      <a:pt x="386715" y="438150"/>
                      <a:pt x="323850" y="438150"/>
                    </a:cubicBezTo>
                    <a:close/>
                    <a:moveTo>
                      <a:pt x="581025" y="252413"/>
                    </a:moveTo>
                    <a:cubicBezTo>
                      <a:pt x="575310" y="231458"/>
                      <a:pt x="566738" y="211455"/>
                      <a:pt x="556260" y="193358"/>
                    </a:cubicBezTo>
                    <a:lnTo>
                      <a:pt x="580073" y="121920"/>
                    </a:lnTo>
                    <a:lnTo>
                      <a:pt x="525780" y="67628"/>
                    </a:lnTo>
                    <a:lnTo>
                      <a:pt x="454343" y="91440"/>
                    </a:lnTo>
                    <a:cubicBezTo>
                      <a:pt x="435293" y="80963"/>
                      <a:pt x="415290" y="72390"/>
                      <a:pt x="394335" y="66675"/>
                    </a:cubicBezTo>
                    <a:lnTo>
                      <a:pt x="361950" y="0"/>
                    </a:lnTo>
                    <a:lnTo>
                      <a:pt x="285750" y="0"/>
                    </a:lnTo>
                    <a:lnTo>
                      <a:pt x="252413" y="66675"/>
                    </a:lnTo>
                    <a:cubicBezTo>
                      <a:pt x="231458" y="72390"/>
                      <a:pt x="211455" y="80963"/>
                      <a:pt x="193358" y="91440"/>
                    </a:cubicBezTo>
                    <a:lnTo>
                      <a:pt x="121920" y="67628"/>
                    </a:lnTo>
                    <a:lnTo>
                      <a:pt x="67628" y="121920"/>
                    </a:lnTo>
                    <a:lnTo>
                      <a:pt x="91440" y="193358"/>
                    </a:lnTo>
                    <a:cubicBezTo>
                      <a:pt x="80963" y="212408"/>
                      <a:pt x="72390" y="232410"/>
                      <a:pt x="66675" y="253365"/>
                    </a:cubicBezTo>
                    <a:lnTo>
                      <a:pt x="0" y="285750"/>
                    </a:lnTo>
                    <a:lnTo>
                      <a:pt x="0" y="361950"/>
                    </a:lnTo>
                    <a:lnTo>
                      <a:pt x="66675" y="395288"/>
                    </a:lnTo>
                    <a:cubicBezTo>
                      <a:pt x="72390" y="416243"/>
                      <a:pt x="80963" y="436245"/>
                      <a:pt x="91440" y="454343"/>
                    </a:cubicBezTo>
                    <a:lnTo>
                      <a:pt x="67628" y="525780"/>
                    </a:lnTo>
                    <a:lnTo>
                      <a:pt x="121920" y="580073"/>
                    </a:lnTo>
                    <a:lnTo>
                      <a:pt x="193358" y="556260"/>
                    </a:lnTo>
                    <a:cubicBezTo>
                      <a:pt x="212408" y="566738"/>
                      <a:pt x="232410" y="575310"/>
                      <a:pt x="253365" y="581025"/>
                    </a:cubicBezTo>
                    <a:lnTo>
                      <a:pt x="286703" y="647700"/>
                    </a:lnTo>
                    <a:lnTo>
                      <a:pt x="362903" y="647700"/>
                    </a:lnTo>
                    <a:lnTo>
                      <a:pt x="396240" y="581025"/>
                    </a:lnTo>
                    <a:cubicBezTo>
                      <a:pt x="417195" y="575310"/>
                      <a:pt x="437198" y="566738"/>
                      <a:pt x="455295" y="556260"/>
                    </a:cubicBezTo>
                    <a:lnTo>
                      <a:pt x="526733" y="580073"/>
                    </a:lnTo>
                    <a:lnTo>
                      <a:pt x="581025" y="525780"/>
                    </a:lnTo>
                    <a:lnTo>
                      <a:pt x="557213" y="454343"/>
                    </a:lnTo>
                    <a:cubicBezTo>
                      <a:pt x="567690" y="435293"/>
                      <a:pt x="576263" y="415290"/>
                      <a:pt x="581978" y="394335"/>
                    </a:cubicBezTo>
                    <a:lnTo>
                      <a:pt x="648653" y="360998"/>
                    </a:lnTo>
                    <a:lnTo>
                      <a:pt x="648653" y="284798"/>
                    </a:lnTo>
                    <a:lnTo>
                      <a:pt x="581025" y="252413"/>
                    </a:lnTo>
                    <a:close/>
                  </a:path>
                </a:pathLst>
              </a:custGeom>
              <a:solidFill>
                <a:srgbClr val="59595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grpSp>
            <p:nvGrpSpPr>
              <p:cNvPr id="2562" name="Google Shape;2562;p10"/>
              <p:cNvGrpSpPr/>
              <p:nvPr/>
            </p:nvGrpSpPr>
            <p:grpSpPr>
              <a:xfrm>
                <a:off x="4244107" y="3389095"/>
                <a:ext cx="1196679" cy="1801671"/>
                <a:chOff x="9628189" y="3549300"/>
                <a:chExt cx="1196679" cy="1801671"/>
              </a:xfrm>
            </p:grpSpPr>
            <p:sp>
              <p:nvSpPr>
                <p:cNvPr id="2563" name="Google Shape;2563;p10"/>
                <p:cNvSpPr/>
                <p:nvPr/>
              </p:nvSpPr>
              <p:spPr>
                <a:xfrm rot="-4364553">
                  <a:off x="9023276" y="4398956"/>
                  <a:ext cx="1861672" cy="102359"/>
                </a:xfrm>
                <a:custGeom>
                  <a:rect b="b" l="l" r="r" t="t"/>
                  <a:pathLst>
                    <a:path extrusionOk="0" h="46683" w="2103979">
                      <a:moveTo>
                        <a:pt x="-271" y="-167"/>
                      </a:moveTo>
                      <a:lnTo>
                        <a:pt x="2103709" y="-167"/>
                      </a:lnTo>
                      <a:lnTo>
                        <a:pt x="2103709" y="46517"/>
                      </a:lnTo>
                      <a:lnTo>
                        <a:pt x="-271" y="46517"/>
                      </a:lnTo>
                      <a:close/>
                    </a:path>
                  </a:pathLst>
                </a:custGeom>
                <a:solidFill>
                  <a:srgbClr val="99999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498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564" name="Google Shape;2564;p10"/>
                <p:cNvSpPr/>
                <p:nvPr/>
              </p:nvSpPr>
              <p:spPr>
                <a:xfrm rot="-803187">
                  <a:off x="10447779" y="3519339"/>
                  <a:ext cx="102332" cy="1861672"/>
                </a:xfrm>
                <a:custGeom>
                  <a:rect b="b" l="l" r="r" t="t"/>
                  <a:pathLst>
                    <a:path extrusionOk="0" h="2103979" w="46683">
                      <a:moveTo>
                        <a:pt x="-271" y="-167"/>
                      </a:moveTo>
                      <a:lnTo>
                        <a:pt x="46413" y="-167"/>
                      </a:lnTo>
                      <a:lnTo>
                        <a:pt x="46413" y="2103813"/>
                      </a:lnTo>
                      <a:lnTo>
                        <a:pt x="-271" y="2103813"/>
                      </a:lnTo>
                      <a:close/>
                    </a:path>
                  </a:pathLst>
                </a:custGeom>
                <a:solidFill>
                  <a:srgbClr val="99999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498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sp>
            <p:nvSpPr>
              <p:cNvPr id="2565" name="Google Shape;2565;p10"/>
              <p:cNvSpPr/>
              <p:nvPr/>
            </p:nvSpPr>
            <p:spPr>
              <a:xfrm>
                <a:off x="4775718" y="3345895"/>
                <a:ext cx="126300" cy="126300"/>
              </a:xfrm>
              <a:prstGeom prst="ellipse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498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400"/>
                  <a:buFont typeface="Arial"/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2566" name="Google Shape;2566;p10"/>
          <p:cNvGrpSpPr/>
          <p:nvPr/>
        </p:nvGrpSpPr>
        <p:grpSpPr>
          <a:xfrm>
            <a:off x="780490" y="2922441"/>
            <a:ext cx="3747543" cy="3935535"/>
            <a:chOff x="-6256821" y="-3916777"/>
            <a:chExt cx="8619005" cy="9051369"/>
          </a:xfrm>
        </p:grpSpPr>
        <p:sp>
          <p:nvSpPr>
            <p:cNvPr id="2567" name="Google Shape;2567;p10"/>
            <p:cNvSpPr/>
            <p:nvPr/>
          </p:nvSpPr>
          <p:spPr>
            <a:xfrm flipH="1">
              <a:off x="-6256821" y="1239549"/>
              <a:ext cx="8619005" cy="3895043"/>
            </a:xfrm>
            <a:custGeom>
              <a:rect b="b" l="l" r="r" t="t"/>
              <a:pathLst>
                <a:path extrusionOk="0" h="1856993" w="4109180">
                  <a:moveTo>
                    <a:pt x="690" y="1857041"/>
                  </a:moveTo>
                  <a:cubicBezTo>
                    <a:pt x="115342" y="1698945"/>
                    <a:pt x="215479" y="1530809"/>
                    <a:pt x="299870" y="1354692"/>
                  </a:cubicBezTo>
                  <a:cubicBezTo>
                    <a:pt x="552188" y="827865"/>
                    <a:pt x="612576" y="334279"/>
                    <a:pt x="621625" y="47"/>
                  </a:cubicBezTo>
                  <a:lnTo>
                    <a:pt x="3494746" y="47"/>
                  </a:lnTo>
                  <a:cubicBezTo>
                    <a:pt x="3501699" y="327326"/>
                    <a:pt x="3557897" y="815291"/>
                    <a:pt x="3805070" y="1337738"/>
                  </a:cubicBezTo>
                  <a:cubicBezTo>
                    <a:pt x="3890424" y="1518103"/>
                    <a:pt x="3992465" y="1690077"/>
                    <a:pt x="4109870" y="1851421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568" name="Google Shape;2568;p10"/>
            <p:cNvSpPr/>
            <p:nvPr/>
          </p:nvSpPr>
          <p:spPr>
            <a:xfrm flipH="1">
              <a:off x="-5376128" y="1239549"/>
              <a:ext cx="6885654" cy="3895043"/>
            </a:xfrm>
            <a:custGeom>
              <a:rect b="b" l="l" r="r" t="t"/>
              <a:pathLst>
                <a:path extrusionOk="0" h="1856993" w="3282791">
                  <a:moveTo>
                    <a:pt x="690" y="1857041"/>
                  </a:moveTo>
                  <a:cubicBezTo>
                    <a:pt x="93616" y="1696230"/>
                    <a:pt x="173531" y="1528247"/>
                    <a:pt x="239673" y="1354692"/>
                  </a:cubicBezTo>
                  <a:cubicBezTo>
                    <a:pt x="441317" y="827865"/>
                    <a:pt x="489513" y="334279"/>
                    <a:pt x="496848" y="47"/>
                  </a:cubicBezTo>
                  <a:lnTo>
                    <a:pt x="2792372" y="47"/>
                  </a:lnTo>
                  <a:cubicBezTo>
                    <a:pt x="2797897" y="327326"/>
                    <a:pt x="2842760" y="815291"/>
                    <a:pt x="3040022" y="1337738"/>
                  </a:cubicBezTo>
                  <a:cubicBezTo>
                    <a:pt x="3106878" y="1515379"/>
                    <a:pt x="3188317" y="1687191"/>
                    <a:pt x="3283481" y="185142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569" name="Google Shape;2569;p10"/>
            <p:cNvSpPr/>
            <p:nvPr/>
          </p:nvSpPr>
          <p:spPr>
            <a:xfrm flipH="1">
              <a:off x="-4597129" y="1239549"/>
              <a:ext cx="5338104" cy="3895043"/>
            </a:xfrm>
            <a:custGeom>
              <a:rect b="b" l="l" r="r" t="t"/>
              <a:pathLst>
                <a:path extrusionOk="0" h="1856993" w="2544984">
                  <a:moveTo>
                    <a:pt x="690" y="1857041"/>
                  </a:moveTo>
                  <a:cubicBezTo>
                    <a:pt x="73547" y="1693897"/>
                    <a:pt x="135440" y="1526075"/>
                    <a:pt x="185951" y="1354692"/>
                  </a:cubicBezTo>
                  <a:cubicBezTo>
                    <a:pt x="342256" y="827865"/>
                    <a:pt x="379594" y="334279"/>
                    <a:pt x="385214" y="47"/>
                  </a:cubicBezTo>
                  <a:lnTo>
                    <a:pt x="2164675" y="47"/>
                  </a:lnTo>
                  <a:cubicBezTo>
                    <a:pt x="2168961" y="327326"/>
                    <a:pt x="2203823" y="815291"/>
                    <a:pt x="2356889" y="1337738"/>
                  </a:cubicBezTo>
                  <a:cubicBezTo>
                    <a:pt x="2407876" y="1513122"/>
                    <a:pt x="2470961" y="1684762"/>
                    <a:pt x="2545675" y="1851421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570" name="Google Shape;2570;p10"/>
            <p:cNvSpPr/>
            <p:nvPr/>
          </p:nvSpPr>
          <p:spPr>
            <a:xfrm flipH="1">
              <a:off x="-3745406" y="1239549"/>
              <a:ext cx="3634720" cy="3895043"/>
            </a:xfrm>
            <a:custGeom>
              <a:rect b="b" l="l" r="r" t="t"/>
              <a:pathLst>
                <a:path extrusionOk="0" h="1856993" w="1732882">
                  <a:moveTo>
                    <a:pt x="690" y="1857041"/>
                  </a:moveTo>
                  <a:cubicBezTo>
                    <a:pt x="43457" y="1717023"/>
                    <a:pt x="87367" y="1550050"/>
                    <a:pt x="126801" y="1354692"/>
                  </a:cubicBezTo>
                  <a:cubicBezTo>
                    <a:pt x="233290" y="827865"/>
                    <a:pt x="258722" y="334279"/>
                    <a:pt x="262532" y="47"/>
                  </a:cubicBezTo>
                  <a:lnTo>
                    <a:pt x="1474112" y="47"/>
                  </a:lnTo>
                  <a:cubicBezTo>
                    <a:pt x="1477065" y="327326"/>
                    <a:pt x="1500782" y="815291"/>
                    <a:pt x="1604985" y="1337738"/>
                  </a:cubicBezTo>
                  <a:cubicBezTo>
                    <a:pt x="1639190" y="1511016"/>
                    <a:pt x="1682100" y="1682466"/>
                    <a:pt x="1733573" y="185142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571" name="Google Shape;2571;p10"/>
            <p:cNvSpPr/>
            <p:nvPr/>
          </p:nvSpPr>
          <p:spPr>
            <a:xfrm flipH="1">
              <a:off x="-2893282" y="1239549"/>
              <a:ext cx="1893579" cy="3895043"/>
            </a:xfrm>
            <a:custGeom>
              <a:rect b="b" l="l" r="r" t="t"/>
              <a:pathLst>
                <a:path extrusionOk="0" h="1856993" w="902779">
                  <a:moveTo>
                    <a:pt x="690" y="1857041"/>
                  </a:moveTo>
                  <a:cubicBezTo>
                    <a:pt x="22978" y="1717023"/>
                    <a:pt x="45838" y="1550050"/>
                    <a:pt x="66412" y="1354692"/>
                  </a:cubicBezTo>
                  <a:cubicBezTo>
                    <a:pt x="121848" y="827865"/>
                    <a:pt x="135088" y="334279"/>
                    <a:pt x="137088" y="47"/>
                  </a:cubicBezTo>
                  <a:lnTo>
                    <a:pt x="768595" y="47"/>
                  </a:lnTo>
                  <a:cubicBezTo>
                    <a:pt x="770119" y="327326"/>
                    <a:pt x="782502" y="815291"/>
                    <a:pt x="836794" y="1337738"/>
                  </a:cubicBezTo>
                  <a:cubicBezTo>
                    <a:pt x="857654" y="1538810"/>
                    <a:pt x="881085" y="1709213"/>
                    <a:pt x="903469" y="1851421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572" name="Google Shape;2572;p10"/>
            <p:cNvSpPr/>
            <p:nvPr/>
          </p:nvSpPr>
          <p:spPr>
            <a:xfrm flipH="1">
              <a:off x="-2106691" y="1239351"/>
              <a:ext cx="319858" cy="3887853"/>
            </a:xfrm>
            <a:custGeom>
              <a:rect b="b" l="l" r="r" t="t"/>
              <a:pathLst>
                <a:path extrusionOk="0" h="1853565" w="152495">
                  <a:moveTo>
                    <a:pt x="0" y="0"/>
                  </a:moveTo>
                  <a:lnTo>
                    <a:pt x="152495" y="0"/>
                  </a:lnTo>
                  <a:lnTo>
                    <a:pt x="152495" y="1853565"/>
                  </a:lnTo>
                  <a:lnTo>
                    <a:pt x="0" y="1853565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2573" name="Google Shape;2573;p10"/>
            <p:cNvGrpSpPr/>
            <p:nvPr/>
          </p:nvGrpSpPr>
          <p:grpSpPr>
            <a:xfrm flipH="1">
              <a:off x="-6040148" y="-3916777"/>
              <a:ext cx="8186853" cy="5629399"/>
              <a:chOff x="4146327" y="1266920"/>
              <a:chExt cx="3903334" cy="2683989"/>
            </a:xfrm>
          </p:grpSpPr>
          <p:sp>
            <p:nvSpPr>
              <p:cNvPr id="2574" name="Google Shape;2574;p10"/>
              <p:cNvSpPr/>
              <p:nvPr/>
            </p:nvSpPr>
            <p:spPr>
              <a:xfrm>
                <a:off x="6096995" y="1267429"/>
                <a:ext cx="528351" cy="233233"/>
              </a:xfrm>
              <a:custGeom>
                <a:rect b="b" l="l" r="r" t="t"/>
                <a:pathLst>
                  <a:path extrusionOk="0" h="233233" w="528351">
                    <a:moveTo>
                      <a:pt x="157376" y="173083"/>
                    </a:moveTo>
                    <a:cubicBezTo>
                      <a:pt x="147280" y="188418"/>
                      <a:pt x="122229" y="209849"/>
                      <a:pt x="137374" y="220708"/>
                    </a:cubicBezTo>
                    <a:cubicBezTo>
                      <a:pt x="153357" y="229864"/>
                      <a:pt x="171664" y="234136"/>
                      <a:pt x="190047" y="232995"/>
                    </a:cubicBezTo>
                    <a:cubicBezTo>
                      <a:pt x="314167" y="234581"/>
                      <a:pt x="434639" y="191016"/>
                      <a:pt x="529042" y="110408"/>
                    </a:cubicBezTo>
                    <a:lnTo>
                      <a:pt x="335494" y="122314"/>
                    </a:lnTo>
                    <a:lnTo>
                      <a:pt x="433125" y="18206"/>
                    </a:lnTo>
                    <a:lnTo>
                      <a:pt x="234338" y="73070"/>
                    </a:lnTo>
                    <a:cubicBezTo>
                      <a:pt x="213383" y="78880"/>
                      <a:pt x="184713" y="81357"/>
                      <a:pt x="175855" y="61450"/>
                    </a:cubicBezTo>
                    <a:cubicBezTo>
                      <a:pt x="166330" y="39923"/>
                      <a:pt x="191666" y="20016"/>
                      <a:pt x="212907" y="9919"/>
                    </a:cubicBezTo>
                    <a:cubicBezTo>
                      <a:pt x="143575" y="-5261"/>
                      <a:pt x="71546" y="-2904"/>
                      <a:pt x="3357" y="16777"/>
                    </a:cubicBezTo>
                    <a:cubicBezTo>
                      <a:pt x="-3120" y="91072"/>
                      <a:pt x="7072" y="158986"/>
                      <a:pt x="690" y="233281"/>
                    </a:cubicBezTo>
                    <a:cubicBezTo>
                      <a:pt x="1166" y="229375"/>
                      <a:pt x="114895" y="190513"/>
                      <a:pt x="157376" y="17308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  <a:effectLst>
                <a:outerShdw blurRad="50800" rotWithShape="0" algn="t" dir="5400000" dist="381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575" name="Google Shape;2575;p10"/>
              <p:cNvSpPr/>
              <p:nvPr/>
            </p:nvSpPr>
            <p:spPr>
              <a:xfrm rot="10800000">
                <a:off x="6089427" y="1266920"/>
                <a:ext cx="22574" cy="478250"/>
              </a:xfrm>
              <a:custGeom>
                <a:rect b="b" l="l" r="r" t="t"/>
                <a:pathLst>
                  <a:path extrusionOk="0" h="478250" w="22574">
                    <a:moveTo>
                      <a:pt x="690" y="47"/>
                    </a:moveTo>
                    <a:lnTo>
                      <a:pt x="23264" y="47"/>
                    </a:lnTo>
                    <a:lnTo>
                      <a:pt x="23264" y="478297"/>
                    </a:lnTo>
                    <a:lnTo>
                      <a:pt x="690" y="478297"/>
                    </a:lnTo>
                    <a:close/>
                  </a:path>
                </a:pathLst>
              </a:custGeom>
              <a:solidFill>
                <a:srgbClr val="505051"/>
              </a:solidFill>
              <a:ln>
                <a:noFill/>
              </a:ln>
              <a:effectLst>
                <a:outerShdw blurRad="50800" rotWithShape="0" algn="t" dir="5400000" dist="381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576" name="Google Shape;2576;p10"/>
              <p:cNvSpPr/>
              <p:nvPr/>
            </p:nvSpPr>
            <p:spPr>
              <a:xfrm>
                <a:off x="4146327" y="1879187"/>
                <a:ext cx="3903249" cy="1896522"/>
              </a:xfrm>
              <a:custGeom>
                <a:rect b="b" l="l" r="r" t="t"/>
                <a:pathLst>
                  <a:path extrusionOk="0" h="1896522" w="3903249">
                    <a:moveTo>
                      <a:pt x="1956458" y="47"/>
                    </a:moveTo>
                    <a:cubicBezTo>
                      <a:pt x="1732240" y="429943"/>
                      <a:pt x="1437470" y="819168"/>
                      <a:pt x="1084445" y="1151524"/>
                    </a:cubicBezTo>
                    <a:cubicBezTo>
                      <a:pt x="763195" y="1453562"/>
                      <a:pt x="397740" y="1704803"/>
                      <a:pt x="690" y="1896570"/>
                    </a:cubicBezTo>
                    <a:lnTo>
                      <a:pt x="3903940" y="1896570"/>
                    </a:lnTo>
                    <a:cubicBezTo>
                      <a:pt x="3473515" y="1697821"/>
                      <a:pt x="3080970" y="1425663"/>
                      <a:pt x="2743890" y="1092279"/>
                    </a:cubicBezTo>
                    <a:cubicBezTo>
                      <a:pt x="2422774" y="774291"/>
                      <a:pt x="2156674" y="405195"/>
                      <a:pt x="1956458" y="47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  <a:effectLst>
                <a:outerShdw blurRad="50800" rotWithShape="0" algn="t" dir="5400000" dist="381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577" name="Google Shape;2577;p10"/>
              <p:cNvSpPr/>
              <p:nvPr/>
            </p:nvSpPr>
            <p:spPr>
              <a:xfrm>
                <a:off x="4417122" y="1879187"/>
                <a:ext cx="3361277" cy="1896522"/>
              </a:xfrm>
              <a:custGeom>
                <a:rect b="b" l="l" r="r" t="t"/>
                <a:pathLst>
                  <a:path extrusionOk="0" h="1896522" w="3361277">
                    <a:moveTo>
                      <a:pt x="1685091" y="47"/>
                    </a:moveTo>
                    <a:cubicBezTo>
                      <a:pt x="1549741" y="301322"/>
                      <a:pt x="1317045" y="733472"/>
                      <a:pt x="934140" y="1151524"/>
                    </a:cubicBezTo>
                    <a:cubicBezTo>
                      <a:pt x="664697" y="1448047"/>
                      <a:pt x="349562" y="1699564"/>
                      <a:pt x="690" y="1896570"/>
                    </a:cubicBezTo>
                    <a:lnTo>
                      <a:pt x="3361968" y="1896570"/>
                    </a:lnTo>
                    <a:cubicBezTo>
                      <a:pt x="3108222" y="1760553"/>
                      <a:pt x="2731889" y="1516236"/>
                      <a:pt x="2362986" y="1092279"/>
                    </a:cubicBezTo>
                    <a:cubicBezTo>
                      <a:pt x="2014656" y="691657"/>
                      <a:pt x="1805773" y="283606"/>
                      <a:pt x="1685091" y="47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578" name="Google Shape;2578;p10"/>
              <p:cNvSpPr/>
              <p:nvPr/>
            </p:nvSpPr>
            <p:spPr>
              <a:xfrm>
                <a:off x="4760213" y="1879187"/>
                <a:ext cx="2675477" cy="1896522"/>
              </a:xfrm>
              <a:custGeom>
                <a:rect b="b" l="l" r="r" t="t"/>
                <a:pathLst>
                  <a:path extrusionOk="0" h="1896522" w="2675477">
                    <a:moveTo>
                      <a:pt x="1341429" y="47"/>
                    </a:moveTo>
                    <a:cubicBezTo>
                      <a:pt x="1233606" y="301322"/>
                      <a:pt x="1048440" y="733472"/>
                      <a:pt x="743640" y="1151524"/>
                    </a:cubicBezTo>
                    <a:cubicBezTo>
                      <a:pt x="471130" y="1525476"/>
                      <a:pt x="199191" y="1756743"/>
                      <a:pt x="690" y="1896570"/>
                    </a:cubicBezTo>
                    <a:lnTo>
                      <a:pt x="2676168" y="1896570"/>
                    </a:lnTo>
                    <a:cubicBezTo>
                      <a:pt x="2474237" y="1760553"/>
                      <a:pt x="2174676" y="1516236"/>
                      <a:pt x="1881020" y="1092279"/>
                    </a:cubicBezTo>
                    <a:cubicBezTo>
                      <a:pt x="1603652" y="691657"/>
                      <a:pt x="1437346" y="283606"/>
                      <a:pt x="1341429" y="47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579" name="Google Shape;2579;p10"/>
              <p:cNvSpPr/>
              <p:nvPr/>
            </p:nvSpPr>
            <p:spPr>
              <a:xfrm>
                <a:off x="5263990" y="1879187"/>
                <a:ext cx="1667922" cy="1896522"/>
              </a:xfrm>
              <a:custGeom>
                <a:rect b="b" l="l" r="r" t="t"/>
                <a:pathLst>
                  <a:path extrusionOk="0" h="1896522" w="1667922">
                    <a:moveTo>
                      <a:pt x="836413" y="47"/>
                    </a:moveTo>
                    <a:cubicBezTo>
                      <a:pt x="769262" y="301322"/>
                      <a:pt x="653819" y="733472"/>
                      <a:pt x="463795" y="1151524"/>
                    </a:cubicBezTo>
                    <a:cubicBezTo>
                      <a:pt x="293869" y="1525476"/>
                      <a:pt x="124324" y="1756743"/>
                      <a:pt x="690" y="1896570"/>
                    </a:cubicBezTo>
                    <a:lnTo>
                      <a:pt x="1668613" y="1896570"/>
                    </a:lnTo>
                    <a:cubicBezTo>
                      <a:pt x="1542692" y="1760553"/>
                      <a:pt x="1356002" y="1516236"/>
                      <a:pt x="1173313" y="1092279"/>
                    </a:cubicBezTo>
                    <a:cubicBezTo>
                      <a:pt x="999577" y="691657"/>
                      <a:pt x="896326" y="283606"/>
                      <a:pt x="836413" y="47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580" name="Google Shape;2580;p10"/>
              <p:cNvSpPr/>
              <p:nvPr/>
            </p:nvSpPr>
            <p:spPr>
              <a:xfrm>
                <a:off x="5772054" y="1879187"/>
                <a:ext cx="651986" cy="1896522"/>
              </a:xfrm>
              <a:custGeom>
                <a:rect b="b" l="l" r="r" t="t"/>
                <a:pathLst>
                  <a:path extrusionOk="0" h="1896522" w="651986">
                    <a:moveTo>
                      <a:pt x="327302" y="47"/>
                    </a:moveTo>
                    <a:cubicBezTo>
                      <a:pt x="301013" y="301322"/>
                      <a:pt x="255865" y="733472"/>
                      <a:pt x="181665" y="1151524"/>
                    </a:cubicBezTo>
                    <a:cubicBezTo>
                      <a:pt x="114990" y="1525476"/>
                      <a:pt x="48982" y="1756743"/>
                      <a:pt x="690" y="1896570"/>
                    </a:cubicBezTo>
                    <a:lnTo>
                      <a:pt x="652676" y="1896570"/>
                    </a:lnTo>
                    <a:cubicBezTo>
                      <a:pt x="603432" y="1760553"/>
                      <a:pt x="530471" y="1516236"/>
                      <a:pt x="458938" y="1092279"/>
                    </a:cubicBezTo>
                    <a:cubicBezTo>
                      <a:pt x="391215" y="691657"/>
                      <a:pt x="350638" y="283606"/>
                      <a:pt x="327302" y="47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581" name="Google Shape;2581;p10"/>
              <p:cNvSpPr/>
              <p:nvPr/>
            </p:nvSpPr>
            <p:spPr>
              <a:xfrm>
                <a:off x="6931913" y="3773709"/>
                <a:ext cx="503777" cy="168723"/>
              </a:xfrm>
              <a:custGeom>
                <a:rect b="b" l="l" r="r" t="t"/>
                <a:pathLst>
                  <a:path extrusionOk="0" h="168723" w="503777">
                    <a:moveTo>
                      <a:pt x="504467" y="47"/>
                    </a:moveTo>
                    <a:cubicBezTo>
                      <a:pt x="502753" y="4142"/>
                      <a:pt x="500848" y="8143"/>
                      <a:pt x="498943" y="12143"/>
                    </a:cubicBezTo>
                    <a:cubicBezTo>
                      <a:pt x="456109" y="101993"/>
                      <a:pt x="368136" y="161753"/>
                      <a:pt x="268819" y="168449"/>
                    </a:cubicBezTo>
                    <a:cubicBezTo>
                      <a:pt x="152995" y="174021"/>
                      <a:pt x="45963" y="106803"/>
                      <a:pt x="690" y="47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  <a:effectLst>
                <a:outerShdw blurRad="50800" rotWithShape="0" algn="t" dir="5400000" dist="381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582" name="Google Shape;2582;p10"/>
              <p:cNvSpPr/>
              <p:nvPr/>
            </p:nvSpPr>
            <p:spPr>
              <a:xfrm>
                <a:off x="7435690" y="3773709"/>
                <a:ext cx="342900" cy="177200"/>
              </a:xfrm>
              <a:custGeom>
                <a:rect b="b" l="l" r="r" t="t"/>
                <a:pathLst>
                  <a:path extrusionOk="0" h="177200" w="342900">
                    <a:moveTo>
                      <a:pt x="343590" y="47"/>
                    </a:moveTo>
                    <a:lnTo>
                      <a:pt x="343590" y="26812"/>
                    </a:lnTo>
                    <a:cubicBezTo>
                      <a:pt x="328636" y="109298"/>
                      <a:pt x="262246" y="171973"/>
                      <a:pt x="184427" y="176926"/>
                    </a:cubicBezTo>
                    <a:cubicBezTo>
                      <a:pt x="90987" y="182927"/>
                      <a:pt x="5548" y="104060"/>
                      <a:pt x="690" y="47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  <a:effectLst>
                <a:outerShdw blurRad="50800" rotWithShape="0" algn="t" dir="5400000" dist="381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583" name="Google Shape;2583;p10"/>
              <p:cNvSpPr/>
              <p:nvPr/>
            </p:nvSpPr>
            <p:spPr>
              <a:xfrm>
                <a:off x="4417694" y="3773709"/>
                <a:ext cx="342900" cy="173279"/>
              </a:xfrm>
              <a:custGeom>
                <a:rect b="b" l="l" r="r" t="t"/>
                <a:pathLst>
                  <a:path extrusionOk="0" h="173279" w="342900">
                    <a:moveTo>
                      <a:pt x="343590" y="47"/>
                    </a:moveTo>
                    <a:cubicBezTo>
                      <a:pt x="320825" y="126539"/>
                      <a:pt x="262818" y="168353"/>
                      <a:pt x="172140" y="173116"/>
                    </a:cubicBezTo>
                    <a:cubicBezTo>
                      <a:pt x="70032" y="178450"/>
                      <a:pt x="6214" y="81200"/>
                      <a:pt x="690" y="47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  <a:effectLst>
                <a:outerShdw blurRad="50800" rotWithShape="0" algn="t" dir="5400000" dist="381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584" name="Google Shape;2584;p10"/>
              <p:cNvSpPr/>
              <p:nvPr/>
            </p:nvSpPr>
            <p:spPr>
              <a:xfrm>
                <a:off x="4146641" y="3773709"/>
                <a:ext cx="271053" cy="177170"/>
              </a:xfrm>
              <a:custGeom>
                <a:rect b="b" l="l" r="r" t="t"/>
                <a:pathLst>
                  <a:path extrusionOk="0" h="177170" w="271053">
                    <a:moveTo>
                      <a:pt x="271744" y="47"/>
                    </a:moveTo>
                    <a:cubicBezTo>
                      <a:pt x="270791" y="6905"/>
                      <a:pt x="269934" y="13477"/>
                      <a:pt x="268886" y="19859"/>
                    </a:cubicBezTo>
                    <a:cubicBezTo>
                      <a:pt x="252598" y="129682"/>
                      <a:pt x="229357" y="176354"/>
                      <a:pt x="124963" y="177212"/>
                    </a:cubicBezTo>
                    <a:cubicBezTo>
                      <a:pt x="27618" y="178069"/>
                      <a:pt x="-3529" y="83009"/>
                      <a:pt x="1138" y="47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  <a:effectLst>
                <a:outerShdw blurRad="50800" rotWithShape="0" algn="t" dir="5400000" dist="381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585" name="Google Shape;2585;p10"/>
              <p:cNvSpPr/>
              <p:nvPr/>
            </p:nvSpPr>
            <p:spPr>
              <a:xfrm>
                <a:off x="4759737" y="3773709"/>
                <a:ext cx="504253" cy="172675"/>
              </a:xfrm>
              <a:custGeom>
                <a:rect b="b" l="l" r="r" t="t"/>
                <a:pathLst>
                  <a:path extrusionOk="0" h="172675" w="504253">
                    <a:moveTo>
                      <a:pt x="504944" y="47"/>
                    </a:moveTo>
                    <a:cubicBezTo>
                      <a:pt x="504944" y="1094"/>
                      <a:pt x="504086" y="2237"/>
                      <a:pt x="503610" y="3285"/>
                    </a:cubicBezTo>
                    <a:cubicBezTo>
                      <a:pt x="463167" y="102688"/>
                      <a:pt x="368069" y="169020"/>
                      <a:pt x="260818" y="172640"/>
                    </a:cubicBezTo>
                    <a:cubicBezTo>
                      <a:pt x="149299" y="175373"/>
                      <a:pt x="47391" y="109813"/>
                      <a:pt x="3643" y="7190"/>
                    </a:cubicBezTo>
                    <a:cubicBezTo>
                      <a:pt x="2595" y="4809"/>
                      <a:pt x="1642" y="2428"/>
                      <a:pt x="690" y="47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  <a:effectLst>
                <a:outerShdw blurRad="50800" rotWithShape="0" algn="t" dir="5400000" dist="381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586" name="Google Shape;2586;p10"/>
              <p:cNvSpPr/>
              <p:nvPr/>
            </p:nvSpPr>
            <p:spPr>
              <a:xfrm>
                <a:off x="5263990" y="3773423"/>
                <a:ext cx="507968" cy="176880"/>
              </a:xfrm>
              <a:custGeom>
                <a:rect b="b" l="l" r="r" t="t"/>
                <a:pathLst>
                  <a:path extrusionOk="0" h="176880" w="507968">
                    <a:moveTo>
                      <a:pt x="508658" y="333"/>
                    </a:moveTo>
                    <a:cubicBezTo>
                      <a:pt x="469234" y="105889"/>
                      <a:pt x="368736" y="176145"/>
                      <a:pt x="256055" y="176926"/>
                    </a:cubicBezTo>
                    <a:cubicBezTo>
                      <a:pt x="142298" y="177250"/>
                      <a:pt x="40381" y="106660"/>
                      <a:pt x="690" y="47"/>
                    </a:cubicBezTo>
                    <a:close/>
                  </a:path>
                </a:pathLst>
              </a:custGeom>
              <a:solidFill>
                <a:srgbClr val="FFFBF9"/>
              </a:solidFill>
              <a:ln>
                <a:noFill/>
              </a:ln>
              <a:effectLst>
                <a:outerShdw blurRad="50800" rotWithShape="0" algn="t" dir="5400000" dist="381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587" name="Google Shape;2587;p10"/>
              <p:cNvSpPr/>
              <p:nvPr/>
            </p:nvSpPr>
            <p:spPr>
              <a:xfrm>
                <a:off x="5771958" y="3773709"/>
                <a:ext cx="651986" cy="168404"/>
              </a:xfrm>
              <a:custGeom>
                <a:rect b="b" l="l" r="r" t="t"/>
                <a:pathLst>
                  <a:path extrusionOk="0" h="168404" w="651986">
                    <a:moveTo>
                      <a:pt x="652676" y="47"/>
                    </a:moveTo>
                    <a:cubicBezTo>
                      <a:pt x="651724" y="1380"/>
                      <a:pt x="649914" y="3952"/>
                      <a:pt x="647152" y="7381"/>
                    </a:cubicBezTo>
                    <a:cubicBezTo>
                      <a:pt x="620768" y="41671"/>
                      <a:pt x="511040" y="167782"/>
                      <a:pt x="328064" y="168449"/>
                    </a:cubicBezTo>
                    <a:cubicBezTo>
                      <a:pt x="129659" y="169115"/>
                      <a:pt x="16311" y="21573"/>
                      <a:pt x="1547" y="1285"/>
                    </a:cubicBezTo>
                    <a:lnTo>
                      <a:pt x="690" y="47"/>
                    </a:ln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  <a:effectLst>
                <a:outerShdw blurRad="50800" rotWithShape="0" algn="t" dir="5400000" dist="381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588" name="Google Shape;2588;p10"/>
              <p:cNvSpPr/>
              <p:nvPr/>
            </p:nvSpPr>
            <p:spPr>
              <a:xfrm>
                <a:off x="6423945" y="3773709"/>
                <a:ext cx="507968" cy="164367"/>
              </a:xfrm>
              <a:custGeom>
                <a:rect b="b" l="l" r="r" t="t"/>
                <a:pathLst>
                  <a:path extrusionOk="0" h="164367" w="507968">
                    <a:moveTo>
                      <a:pt x="508658" y="47"/>
                    </a:moveTo>
                    <a:lnTo>
                      <a:pt x="508087" y="1190"/>
                    </a:lnTo>
                    <a:cubicBezTo>
                      <a:pt x="464557" y="95535"/>
                      <a:pt x="372555" y="158200"/>
                      <a:pt x="268819" y="164162"/>
                    </a:cubicBezTo>
                    <a:cubicBezTo>
                      <a:pt x="154404" y="168982"/>
                      <a:pt x="48448" y="104126"/>
                      <a:pt x="690" y="47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  <a:effectLst>
                <a:outerShdw blurRad="50800" rotWithShape="0" algn="t" dir="5400000" dist="381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589" name="Google Shape;2589;p10"/>
              <p:cNvSpPr/>
              <p:nvPr/>
            </p:nvSpPr>
            <p:spPr>
              <a:xfrm>
                <a:off x="7778781" y="3773709"/>
                <a:ext cx="270880" cy="168453"/>
              </a:xfrm>
              <a:custGeom>
                <a:rect b="b" l="l" r="r" t="t"/>
                <a:pathLst>
                  <a:path extrusionOk="0" h="168453" w="270880">
                    <a:moveTo>
                      <a:pt x="142136" y="168449"/>
                    </a:moveTo>
                    <a:cubicBezTo>
                      <a:pt x="73366" y="170639"/>
                      <a:pt x="-1691" y="102631"/>
                      <a:pt x="2881" y="12620"/>
                    </a:cubicBezTo>
                    <a:cubicBezTo>
                      <a:pt x="2404" y="17382"/>
                      <a:pt x="1547" y="22145"/>
                      <a:pt x="690" y="26812"/>
                    </a:cubicBezTo>
                    <a:lnTo>
                      <a:pt x="690" y="47"/>
                    </a:lnTo>
                    <a:lnTo>
                      <a:pt x="270057" y="47"/>
                    </a:lnTo>
                    <a:cubicBezTo>
                      <a:pt x="282916" y="92153"/>
                      <a:pt x="211574" y="166163"/>
                      <a:pt x="142136" y="168449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  <a:effectLst>
                <a:outerShdw blurRad="50800" rotWithShape="0" algn="t" dir="5400000" dist="381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590" name="Google Shape;2590;p10"/>
              <p:cNvSpPr/>
              <p:nvPr/>
            </p:nvSpPr>
            <p:spPr>
              <a:xfrm>
                <a:off x="5703283" y="1680495"/>
                <a:ext cx="789717" cy="596074"/>
              </a:xfrm>
              <a:custGeom>
                <a:rect b="b" l="l" r="r" t="t"/>
                <a:pathLst>
                  <a:path extrusionOk="0" h="596074" w="789717">
                    <a:moveTo>
                      <a:pt x="396168" y="47"/>
                    </a:moveTo>
                    <a:cubicBezTo>
                      <a:pt x="354048" y="128137"/>
                      <a:pt x="294708" y="249903"/>
                      <a:pt x="219765" y="361997"/>
                    </a:cubicBezTo>
                    <a:cubicBezTo>
                      <a:pt x="160091" y="451539"/>
                      <a:pt x="86072" y="530640"/>
                      <a:pt x="690" y="596121"/>
                    </a:cubicBezTo>
                    <a:lnTo>
                      <a:pt x="790408" y="596121"/>
                    </a:lnTo>
                    <a:cubicBezTo>
                      <a:pt x="730781" y="553354"/>
                      <a:pt x="642389" y="476582"/>
                      <a:pt x="555712" y="343328"/>
                    </a:cubicBezTo>
                    <a:cubicBezTo>
                      <a:pt x="487580" y="236464"/>
                      <a:pt x="433925" y="121029"/>
                      <a:pt x="396168" y="47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591" name="Google Shape;2591;p10"/>
              <p:cNvSpPr/>
              <p:nvPr/>
            </p:nvSpPr>
            <p:spPr>
              <a:xfrm>
                <a:off x="5757862" y="1680495"/>
                <a:ext cx="680180" cy="596074"/>
              </a:xfrm>
              <a:custGeom>
                <a:rect b="b" l="l" r="r" t="t"/>
                <a:pathLst>
                  <a:path extrusionOk="0" h="596074" w="680180">
                    <a:moveTo>
                      <a:pt x="341495" y="47"/>
                    </a:moveTo>
                    <a:cubicBezTo>
                      <a:pt x="305918" y="126482"/>
                      <a:pt x="254893" y="248049"/>
                      <a:pt x="189571" y="361997"/>
                    </a:cubicBezTo>
                    <a:cubicBezTo>
                      <a:pt x="120324" y="479535"/>
                      <a:pt x="51172" y="552497"/>
                      <a:pt x="690" y="596121"/>
                    </a:cubicBezTo>
                    <a:lnTo>
                      <a:pt x="680870" y="596121"/>
                    </a:lnTo>
                    <a:cubicBezTo>
                      <a:pt x="629530" y="553354"/>
                      <a:pt x="553330" y="476582"/>
                      <a:pt x="478654" y="343328"/>
                    </a:cubicBezTo>
                    <a:cubicBezTo>
                      <a:pt x="419409" y="234781"/>
                      <a:pt x="373356" y="119534"/>
                      <a:pt x="341495" y="47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592" name="Google Shape;2592;p10"/>
              <p:cNvSpPr/>
              <p:nvPr/>
            </p:nvSpPr>
            <p:spPr>
              <a:xfrm>
                <a:off x="5827299" y="1680495"/>
                <a:ext cx="541305" cy="596074"/>
              </a:xfrm>
              <a:custGeom>
                <a:rect b="b" l="l" r="r" t="t"/>
                <a:pathLst>
                  <a:path extrusionOk="0" h="596074" w="541305">
                    <a:moveTo>
                      <a:pt x="271962" y="47"/>
                    </a:moveTo>
                    <a:cubicBezTo>
                      <a:pt x="244225" y="124544"/>
                      <a:pt x="203687" y="245838"/>
                      <a:pt x="150995" y="361997"/>
                    </a:cubicBezTo>
                    <a:cubicBezTo>
                      <a:pt x="95845" y="479535"/>
                      <a:pt x="40790" y="552497"/>
                      <a:pt x="690" y="596121"/>
                    </a:cubicBezTo>
                    <a:lnTo>
                      <a:pt x="541996" y="596121"/>
                    </a:lnTo>
                    <a:cubicBezTo>
                      <a:pt x="501134" y="553354"/>
                      <a:pt x="440555" y="476582"/>
                      <a:pt x="381119" y="343328"/>
                    </a:cubicBezTo>
                    <a:cubicBezTo>
                      <a:pt x="333379" y="232827"/>
                      <a:pt x="296803" y="117828"/>
                      <a:pt x="271962" y="47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593" name="Google Shape;2593;p10"/>
              <p:cNvSpPr/>
              <p:nvPr/>
            </p:nvSpPr>
            <p:spPr>
              <a:xfrm>
                <a:off x="5929216" y="1680495"/>
                <a:ext cx="337470" cy="596074"/>
              </a:xfrm>
              <a:custGeom>
                <a:rect b="b" l="l" r="r" t="t"/>
                <a:pathLst>
                  <a:path extrusionOk="0" h="596074" w="337470">
                    <a:moveTo>
                      <a:pt x="169759" y="47"/>
                    </a:moveTo>
                    <a:cubicBezTo>
                      <a:pt x="152966" y="122281"/>
                      <a:pt x="127792" y="243216"/>
                      <a:pt x="94416" y="361997"/>
                    </a:cubicBezTo>
                    <a:cubicBezTo>
                      <a:pt x="60031" y="479535"/>
                      <a:pt x="25741" y="552497"/>
                      <a:pt x="690" y="596121"/>
                    </a:cubicBezTo>
                    <a:lnTo>
                      <a:pt x="338161" y="596121"/>
                    </a:lnTo>
                    <a:cubicBezTo>
                      <a:pt x="312729" y="553354"/>
                      <a:pt x="274915" y="476582"/>
                      <a:pt x="237862" y="343328"/>
                    </a:cubicBezTo>
                    <a:cubicBezTo>
                      <a:pt x="207640" y="230522"/>
                      <a:pt x="184894" y="115846"/>
                      <a:pt x="169759" y="47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594" name="Google Shape;2594;p10"/>
              <p:cNvSpPr/>
              <p:nvPr/>
            </p:nvSpPr>
            <p:spPr>
              <a:xfrm>
                <a:off x="6031991" y="1680495"/>
                <a:ext cx="131921" cy="596074"/>
              </a:xfrm>
              <a:custGeom>
                <a:rect b="b" l="l" r="r" t="t"/>
                <a:pathLst>
                  <a:path extrusionOk="0" h="596074" w="131921">
                    <a:moveTo>
                      <a:pt x="66794" y="47"/>
                    </a:moveTo>
                    <a:cubicBezTo>
                      <a:pt x="61460" y="94725"/>
                      <a:pt x="52315" y="230456"/>
                      <a:pt x="37266" y="361997"/>
                    </a:cubicBezTo>
                    <a:cubicBezTo>
                      <a:pt x="29150" y="440621"/>
                      <a:pt x="16940" y="518768"/>
                      <a:pt x="690" y="596121"/>
                    </a:cubicBezTo>
                    <a:lnTo>
                      <a:pt x="132611" y="596121"/>
                    </a:lnTo>
                    <a:cubicBezTo>
                      <a:pt x="114523" y="512712"/>
                      <a:pt x="101417" y="428297"/>
                      <a:pt x="93368" y="343328"/>
                    </a:cubicBezTo>
                    <a:cubicBezTo>
                      <a:pt x="79747" y="217407"/>
                      <a:pt x="71556" y="89201"/>
                      <a:pt x="66794" y="47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595" name="Google Shape;2595;p10"/>
              <p:cNvSpPr/>
              <p:nvPr/>
            </p:nvSpPr>
            <p:spPr>
              <a:xfrm>
                <a:off x="6266687" y="2275903"/>
                <a:ext cx="101917" cy="53101"/>
              </a:xfrm>
              <a:custGeom>
                <a:rect b="b" l="l" r="r" t="t"/>
                <a:pathLst>
                  <a:path extrusionOk="0" h="53101" w="101917">
                    <a:moveTo>
                      <a:pt x="102608" y="47"/>
                    </a:moveTo>
                    <a:lnTo>
                      <a:pt x="101465" y="3857"/>
                    </a:lnTo>
                    <a:cubicBezTo>
                      <a:pt x="92702" y="32432"/>
                      <a:pt x="74795" y="51482"/>
                      <a:pt x="54983" y="53006"/>
                    </a:cubicBezTo>
                    <a:cubicBezTo>
                      <a:pt x="31932" y="55101"/>
                      <a:pt x="10120" y="33956"/>
                      <a:pt x="690" y="47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596" name="Google Shape;2596;p10"/>
              <p:cNvSpPr/>
              <p:nvPr/>
            </p:nvSpPr>
            <p:spPr>
              <a:xfrm>
                <a:off x="6368605" y="2275903"/>
                <a:ext cx="69437" cy="55728"/>
              </a:xfrm>
              <a:custGeom>
                <a:rect b="b" l="l" r="r" t="t"/>
                <a:pathLst>
                  <a:path extrusionOk="0" h="55728" w="69437">
                    <a:moveTo>
                      <a:pt x="70127" y="47"/>
                    </a:moveTo>
                    <a:lnTo>
                      <a:pt x="70127" y="8524"/>
                    </a:lnTo>
                    <a:cubicBezTo>
                      <a:pt x="67079" y="34432"/>
                      <a:pt x="53649" y="54149"/>
                      <a:pt x="37837" y="55673"/>
                    </a:cubicBezTo>
                    <a:cubicBezTo>
                      <a:pt x="18787" y="57578"/>
                      <a:pt x="1643" y="32813"/>
                      <a:pt x="690" y="47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597" name="Google Shape;2597;p10"/>
              <p:cNvSpPr/>
              <p:nvPr/>
            </p:nvSpPr>
            <p:spPr>
              <a:xfrm>
                <a:off x="5757957" y="2275903"/>
                <a:ext cx="69437" cy="54545"/>
              </a:xfrm>
              <a:custGeom>
                <a:rect b="b" l="l" r="r" t="t"/>
                <a:pathLst>
                  <a:path extrusionOk="0" h="54545" w="69437">
                    <a:moveTo>
                      <a:pt x="70127" y="47"/>
                    </a:moveTo>
                    <a:cubicBezTo>
                      <a:pt x="65460" y="39861"/>
                      <a:pt x="53744" y="53006"/>
                      <a:pt x="35361" y="54530"/>
                    </a:cubicBezTo>
                    <a:cubicBezTo>
                      <a:pt x="14692" y="56149"/>
                      <a:pt x="1738" y="25955"/>
                      <a:pt x="690" y="47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598" name="Google Shape;2598;p10"/>
              <p:cNvSpPr/>
              <p:nvPr/>
            </p:nvSpPr>
            <p:spPr>
              <a:xfrm>
                <a:off x="5703192" y="2275903"/>
                <a:ext cx="54859" cy="55721"/>
              </a:xfrm>
              <a:custGeom>
                <a:rect b="b" l="l" r="r" t="t"/>
                <a:pathLst>
                  <a:path extrusionOk="0" h="55721" w="54859">
                    <a:moveTo>
                      <a:pt x="55550" y="47"/>
                    </a:moveTo>
                    <a:cubicBezTo>
                      <a:pt x="55550" y="2206"/>
                      <a:pt x="55360" y="4302"/>
                      <a:pt x="54978" y="6333"/>
                    </a:cubicBezTo>
                    <a:cubicBezTo>
                      <a:pt x="51645" y="40814"/>
                      <a:pt x="46978" y="55482"/>
                      <a:pt x="25832" y="55768"/>
                    </a:cubicBezTo>
                    <a:cubicBezTo>
                      <a:pt x="6211" y="55768"/>
                      <a:pt x="-171" y="26145"/>
                      <a:pt x="781" y="47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599" name="Google Shape;2599;p10"/>
              <p:cNvSpPr/>
              <p:nvPr/>
            </p:nvSpPr>
            <p:spPr>
              <a:xfrm>
                <a:off x="5827870" y="2275903"/>
                <a:ext cx="101631" cy="54324"/>
              </a:xfrm>
              <a:custGeom>
                <a:rect b="b" l="l" r="r" t="t"/>
                <a:pathLst>
                  <a:path extrusionOk="0" h="54324" w="101631">
                    <a:moveTo>
                      <a:pt x="102322" y="47"/>
                    </a:moveTo>
                    <a:lnTo>
                      <a:pt x="102322" y="1094"/>
                    </a:lnTo>
                    <a:cubicBezTo>
                      <a:pt x="94035" y="32432"/>
                      <a:pt x="74699" y="53387"/>
                      <a:pt x="53173" y="54339"/>
                    </a:cubicBezTo>
                    <a:cubicBezTo>
                      <a:pt x="31646" y="55292"/>
                      <a:pt x="10120" y="34622"/>
                      <a:pt x="1262" y="2333"/>
                    </a:cubicBezTo>
                    <a:lnTo>
                      <a:pt x="690" y="47"/>
                    </a:ln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00" name="Google Shape;2600;p10"/>
              <p:cNvSpPr/>
              <p:nvPr/>
            </p:nvSpPr>
            <p:spPr>
              <a:xfrm>
                <a:off x="5929216" y="2275903"/>
                <a:ext cx="102774" cy="55627"/>
              </a:xfrm>
              <a:custGeom>
                <a:rect b="b" l="l" r="r" t="t"/>
                <a:pathLst>
                  <a:path extrusionOk="0" h="55627" w="102774">
                    <a:moveTo>
                      <a:pt x="103465" y="47"/>
                    </a:moveTo>
                    <a:cubicBezTo>
                      <a:pt x="95559" y="33289"/>
                      <a:pt x="74890" y="55482"/>
                      <a:pt x="52316" y="55673"/>
                    </a:cubicBezTo>
                    <a:cubicBezTo>
                      <a:pt x="29741" y="55863"/>
                      <a:pt x="8691" y="33575"/>
                      <a:pt x="690" y="47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01" name="Google Shape;2601;p10"/>
              <p:cNvSpPr/>
              <p:nvPr/>
            </p:nvSpPr>
            <p:spPr>
              <a:xfrm>
                <a:off x="6032181" y="2275903"/>
                <a:ext cx="131730" cy="52958"/>
              </a:xfrm>
              <a:custGeom>
                <a:rect b="b" l="l" r="r" t="t"/>
                <a:pathLst>
                  <a:path extrusionOk="0" h="52958" w="131730">
                    <a:moveTo>
                      <a:pt x="132421" y="47"/>
                    </a:moveTo>
                    <a:lnTo>
                      <a:pt x="131278" y="2428"/>
                    </a:lnTo>
                    <a:cubicBezTo>
                      <a:pt x="125944" y="13191"/>
                      <a:pt x="103751" y="52815"/>
                      <a:pt x="66698" y="53006"/>
                    </a:cubicBezTo>
                    <a:cubicBezTo>
                      <a:pt x="26598" y="53006"/>
                      <a:pt x="3643" y="6905"/>
                      <a:pt x="690" y="523"/>
                    </a:cubicBezTo>
                    <a:lnTo>
                      <a:pt x="690" y="523"/>
                    </a:ln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02" name="Google Shape;2602;p10"/>
              <p:cNvSpPr/>
              <p:nvPr/>
            </p:nvSpPr>
            <p:spPr>
              <a:xfrm>
                <a:off x="6164007" y="2275522"/>
                <a:ext cx="102679" cy="51734"/>
              </a:xfrm>
              <a:custGeom>
                <a:rect b="b" l="l" r="r" t="t"/>
                <a:pathLst>
                  <a:path extrusionOk="0" h="51734" w="102679">
                    <a:moveTo>
                      <a:pt x="103370" y="428"/>
                    </a:moveTo>
                    <a:lnTo>
                      <a:pt x="103370" y="428"/>
                    </a:lnTo>
                    <a:cubicBezTo>
                      <a:pt x="94416" y="30241"/>
                      <a:pt x="75747" y="50053"/>
                      <a:pt x="54887" y="51672"/>
                    </a:cubicBezTo>
                    <a:cubicBezTo>
                      <a:pt x="32123" y="53482"/>
                      <a:pt x="10501" y="32622"/>
                      <a:pt x="690" y="47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03" name="Google Shape;2603;p10"/>
              <p:cNvSpPr/>
              <p:nvPr/>
            </p:nvSpPr>
            <p:spPr>
              <a:xfrm>
                <a:off x="6438026" y="2275903"/>
                <a:ext cx="54818" cy="52974"/>
              </a:xfrm>
              <a:custGeom>
                <a:rect b="b" l="l" r="r" t="t"/>
                <a:pathLst>
                  <a:path extrusionOk="0" h="52974" w="54818">
                    <a:moveTo>
                      <a:pt x="29281" y="53006"/>
                    </a:moveTo>
                    <a:cubicBezTo>
                      <a:pt x="15374" y="53672"/>
                      <a:pt x="134" y="32336"/>
                      <a:pt x="706" y="4047"/>
                    </a:cubicBezTo>
                    <a:cubicBezTo>
                      <a:pt x="706" y="5571"/>
                      <a:pt x="706" y="7000"/>
                      <a:pt x="706" y="8524"/>
                    </a:cubicBezTo>
                    <a:lnTo>
                      <a:pt x="706" y="47"/>
                    </a:lnTo>
                    <a:lnTo>
                      <a:pt x="55188" y="47"/>
                    </a:lnTo>
                    <a:cubicBezTo>
                      <a:pt x="57856" y="29003"/>
                      <a:pt x="43377" y="52339"/>
                      <a:pt x="29281" y="53006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2604" name="Google Shape;2604;p10"/>
            <p:cNvGrpSpPr/>
            <p:nvPr/>
          </p:nvGrpSpPr>
          <p:grpSpPr>
            <a:xfrm flipH="1">
              <a:off x="-6040197" y="1349364"/>
              <a:ext cx="8186085" cy="372263"/>
              <a:chOff x="2422006" y="4665565"/>
              <a:chExt cx="5073810" cy="230732"/>
            </a:xfrm>
          </p:grpSpPr>
          <p:sp>
            <p:nvSpPr>
              <p:cNvPr id="2605" name="Google Shape;2605;p10"/>
              <p:cNvSpPr/>
              <p:nvPr/>
            </p:nvSpPr>
            <p:spPr>
              <a:xfrm>
                <a:off x="6042770" y="4665937"/>
                <a:ext cx="654910" cy="219340"/>
              </a:xfrm>
              <a:custGeom>
                <a:rect b="b" l="l" r="r" t="t"/>
                <a:pathLst>
                  <a:path extrusionOk="0" h="168723" w="503777">
                    <a:moveTo>
                      <a:pt x="504467" y="47"/>
                    </a:moveTo>
                    <a:cubicBezTo>
                      <a:pt x="502753" y="4142"/>
                      <a:pt x="500848" y="8143"/>
                      <a:pt x="498943" y="12143"/>
                    </a:cubicBezTo>
                    <a:cubicBezTo>
                      <a:pt x="456109" y="101993"/>
                      <a:pt x="368136" y="161753"/>
                      <a:pt x="268819" y="168449"/>
                    </a:cubicBezTo>
                    <a:cubicBezTo>
                      <a:pt x="152995" y="174021"/>
                      <a:pt x="45963" y="106803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06" name="Google Shape;2606;p10"/>
              <p:cNvSpPr/>
              <p:nvPr/>
            </p:nvSpPr>
            <p:spPr>
              <a:xfrm>
                <a:off x="6697664" y="4665937"/>
                <a:ext cx="445770" cy="230360"/>
              </a:xfrm>
              <a:custGeom>
                <a:rect b="b" l="l" r="r" t="t"/>
                <a:pathLst>
                  <a:path extrusionOk="0" h="177200" w="342900">
                    <a:moveTo>
                      <a:pt x="343590" y="47"/>
                    </a:moveTo>
                    <a:lnTo>
                      <a:pt x="343590" y="26812"/>
                    </a:lnTo>
                    <a:cubicBezTo>
                      <a:pt x="328636" y="109298"/>
                      <a:pt x="262246" y="171973"/>
                      <a:pt x="184427" y="176926"/>
                    </a:cubicBezTo>
                    <a:cubicBezTo>
                      <a:pt x="90987" y="182927"/>
                      <a:pt x="5548" y="104060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07" name="Google Shape;2607;p10"/>
              <p:cNvSpPr/>
              <p:nvPr/>
            </p:nvSpPr>
            <p:spPr>
              <a:xfrm>
                <a:off x="2774366" y="4665937"/>
                <a:ext cx="445770" cy="225263"/>
              </a:xfrm>
              <a:custGeom>
                <a:rect b="b" l="l" r="r" t="t"/>
                <a:pathLst>
                  <a:path extrusionOk="0" h="173279" w="342900">
                    <a:moveTo>
                      <a:pt x="343590" y="47"/>
                    </a:moveTo>
                    <a:cubicBezTo>
                      <a:pt x="320825" y="126539"/>
                      <a:pt x="262818" y="168353"/>
                      <a:pt x="172140" y="173116"/>
                    </a:cubicBezTo>
                    <a:cubicBezTo>
                      <a:pt x="70032" y="178450"/>
                      <a:pt x="6214" y="81200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08" name="Google Shape;2608;p10"/>
              <p:cNvSpPr/>
              <p:nvPr/>
            </p:nvSpPr>
            <p:spPr>
              <a:xfrm>
                <a:off x="2422006" y="4665937"/>
                <a:ext cx="352369" cy="230321"/>
              </a:xfrm>
              <a:custGeom>
                <a:rect b="b" l="l" r="r" t="t"/>
                <a:pathLst>
                  <a:path extrusionOk="0" h="177170" w="271053">
                    <a:moveTo>
                      <a:pt x="271744" y="47"/>
                    </a:moveTo>
                    <a:cubicBezTo>
                      <a:pt x="270791" y="6905"/>
                      <a:pt x="269934" y="13477"/>
                      <a:pt x="268886" y="19859"/>
                    </a:cubicBezTo>
                    <a:cubicBezTo>
                      <a:pt x="252598" y="129682"/>
                      <a:pt x="229357" y="176354"/>
                      <a:pt x="124963" y="177212"/>
                    </a:cubicBezTo>
                    <a:cubicBezTo>
                      <a:pt x="27618" y="178069"/>
                      <a:pt x="-3529" y="83009"/>
                      <a:pt x="1138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09" name="Google Shape;2609;p10"/>
              <p:cNvSpPr/>
              <p:nvPr/>
            </p:nvSpPr>
            <p:spPr>
              <a:xfrm>
                <a:off x="3219011" y="4665937"/>
                <a:ext cx="655529" cy="224478"/>
              </a:xfrm>
              <a:custGeom>
                <a:rect b="b" l="l" r="r" t="t"/>
                <a:pathLst>
                  <a:path extrusionOk="0" h="172675" w="504253">
                    <a:moveTo>
                      <a:pt x="504944" y="47"/>
                    </a:moveTo>
                    <a:cubicBezTo>
                      <a:pt x="504944" y="1094"/>
                      <a:pt x="504086" y="2237"/>
                      <a:pt x="503610" y="3285"/>
                    </a:cubicBezTo>
                    <a:cubicBezTo>
                      <a:pt x="463167" y="102688"/>
                      <a:pt x="368069" y="169020"/>
                      <a:pt x="260818" y="172640"/>
                    </a:cubicBezTo>
                    <a:cubicBezTo>
                      <a:pt x="149299" y="175373"/>
                      <a:pt x="47391" y="109813"/>
                      <a:pt x="3643" y="7190"/>
                    </a:cubicBezTo>
                    <a:cubicBezTo>
                      <a:pt x="2595" y="4809"/>
                      <a:pt x="1642" y="2428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10" name="Google Shape;2610;p10"/>
              <p:cNvSpPr/>
              <p:nvPr/>
            </p:nvSpPr>
            <p:spPr>
              <a:xfrm>
                <a:off x="3874524" y="4665565"/>
                <a:ext cx="660358" cy="229944"/>
              </a:xfrm>
              <a:custGeom>
                <a:rect b="b" l="l" r="r" t="t"/>
                <a:pathLst>
                  <a:path extrusionOk="0" h="176880" w="507968">
                    <a:moveTo>
                      <a:pt x="508658" y="333"/>
                    </a:moveTo>
                    <a:cubicBezTo>
                      <a:pt x="469234" y="105889"/>
                      <a:pt x="368736" y="176145"/>
                      <a:pt x="256055" y="176926"/>
                    </a:cubicBezTo>
                    <a:cubicBezTo>
                      <a:pt x="142298" y="177250"/>
                      <a:pt x="40381" y="106660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11" name="Google Shape;2611;p10"/>
              <p:cNvSpPr/>
              <p:nvPr/>
            </p:nvSpPr>
            <p:spPr>
              <a:xfrm>
                <a:off x="4534866" y="4665937"/>
                <a:ext cx="847582" cy="218925"/>
              </a:xfrm>
              <a:custGeom>
                <a:rect b="b" l="l" r="r" t="t"/>
                <a:pathLst>
                  <a:path extrusionOk="0" h="168404" w="651986">
                    <a:moveTo>
                      <a:pt x="652676" y="47"/>
                    </a:moveTo>
                    <a:cubicBezTo>
                      <a:pt x="651724" y="1380"/>
                      <a:pt x="649914" y="3952"/>
                      <a:pt x="647152" y="7381"/>
                    </a:cubicBezTo>
                    <a:cubicBezTo>
                      <a:pt x="620768" y="41671"/>
                      <a:pt x="511040" y="167782"/>
                      <a:pt x="328064" y="168449"/>
                    </a:cubicBezTo>
                    <a:cubicBezTo>
                      <a:pt x="129659" y="169115"/>
                      <a:pt x="16311" y="21573"/>
                      <a:pt x="1547" y="1285"/>
                    </a:cubicBezTo>
                    <a:lnTo>
                      <a:pt x="690" y="47"/>
                    </a:ln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12" name="Google Shape;2612;p10"/>
              <p:cNvSpPr/>
              <p:nvPr/>
            </p:nvSpPr>
            <p:spPr>
              <a:xfrm>
                <a:off x="5382428" y="4665937"/>
                <a:ext cx="660358" cy="213677"/>
              </a:xfrm>
              <a:custGeom>
                <a:rect b="b" l="l" r="r" t="t"/>
                <a:pathLst>
                  <a:path extrusionOk="0" h="164367" w="507968">
                    <a:moveTo>
                      <a:pt x="508658" y="47"/>
                    </a:moveTo>
                    <a:lnTo>
                      <a:pt x="508087" y="1190"/>
                    </a:lnTo>
                    <a:cubicBezTo>
                      <a:pt x="464557" y="95535"/>
                      <a:pt x="372555" y="158200"/>
                      <a:pt x="268819" y="164162"/>
                    </a:cubicBezTo>
                    <a:cubicBezTo>
                      <a:pt x="154404" y="168982"/>
                      <a:pt x="48448" y="104126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13" name="Google Shape;2613;p10"/>
              <p:cNvSpPr/>
              <p:nvPr/>
            </p:nvSpPr>
            <p:spPr>
              <a:xfrm>
                <a:off x="7143672" y="4665937"/>
                <a:ext cx="352144" cy="218989"/>
              </a:xfrm>
              <a:custGeom>
                <a:rect b="b" l="l" r="r" t="t"/>
                <a:pathLst>
                  <a:path extrusionOk="0" h="168453" w="270880">
                    <a:moveTo>
                      <a:pt x="142136" y="168449"/>
                    </a:moveTo>
                    <a:cubicBezTo>
                      <a:pt x="73366" y="170639"/>
                      <a:pt x="-1691" y="102631"/>
                      <a:pt x="2881" y="12620"/>
                    </a:cubicBezTo>
                    <a:cubicBezTo>
                      <a:pt x="2404" y="17382"/>
                      <a:pt x="1547" y="22145"/>
                      <a:pt x="690" y="26812"/>
                    </a:cubicBezTo>
                    <a:lnTo>
                      <a:pt x="690" y="47"/>
                    </a:lnTo>
                    <a:lnTo>
                      <a:pt x="270057" y="47"/>
                    </a:lnTo>
                    <a:cubicBezTo>
                      <a:pt x="282916" y="92153"/>
                      <a:pt x="211574" y="166163"/>
                      <a:pt x="142136" y="168449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2614" name="Google Shape;2614;p10"/>
            <p:cNvGrpSpPr/>
            <p:nvPr/>
          </p:nvGrpSpPr>
          <p:grpSpPr>
            <a:xfrm flipH="1">
              <a:off x="-2767283" y="-1793776"/>
              <a:ext cx="1656192" cy="117684"/>
              <a:chOff x="4445473" y="2718342"/>
              <a:chExt cx="1026523" cy="72941"/>
            </a:xfrm>
          </p:grpSpPr>
          <p:sp>
            <p:nvSpPr>
              <p:cNvPr id="2615" name="Google Shape;2615;p10"/>
              <p:cNvSpPr/>
              <p:nvPr/>
            </p:nvSpPr>
            <p:spPr>
              <a:xfrm>
                <a:off x="5177998" y="2718837"/>
                <a:ext cx="132492" cy="69031"/>
              </a:xfrm>
              <a:custGeom>
                <a:rect b="b" l="l" r="r" t="t"/>
                <a:pathLst>
                  <a:path extrusionOk="0" h="53101" w="101917">
                    <a:moveTo>
                      <a:pt x="102608" y="47"/>
                    </a:moveTo>
                    <a:lnTo>
                      <a:pt x="101465" y="3857"/>
                    </a:lnTo>
                    <a:cubicBezTo>
                      <a:pt x="92702" y="32432"/>
                      <a:pt x="74795" y="51482"/>
                      <a:pt x="54983" y="53006"/>
                    </a:cubicBezTo>
                    <a:cubicBezTo>
                      <a:pt x="31932" y="55101"/>
                      <a:pt x="10120" y="33956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16" name="Google Shape;2616;p10"/>
              <p:cNvSpPr/>
              <p:nvPr/>
            </p:nvSpPr>
            <p:spPr>
              <a:xfrm>
                <a:off x="5310488" y="2718837"/>
                <a:ext cx="90268" cy="72446"/>
              </a:xfrm>
              <a:custGeom>
                <a:rect b="b" l="l" r="r" t="t"/>
                <a:pathLst>
                  <a:path extrusionOk="0" h="55728" w="69437">
                    <a:moveTo>
                      <a:pt x="70127" y="47"/>
                    </a:moveTo>
                    <a:lnTo>
                      <a:pt x="70127" y="8524"/>
                    </a:lnTo>
                    <a:cubicBezTo>
                      <a:pt x="67079" y="34432"/>
                      <a:pt x="53649" y="54149"/>
                      <a:pt x="37837" y="55673"/>
                    </a:cubicBezTo>
                    <a:cubicBezTo>
                      <a:pt x="18787" y="57578"/>
                      <a:pt x="1643" y="32813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17" name="Google Shape;2617;p10"/>
              <p:cNvSpPr/>
              <p:nvPr/>
            </p:nvSpPr>
            <p:spPr>
              <a:xfrm>
                <a:off x="4516665" y="2718837"/>
                <a:ext cx="90268" cy="70908"/>
              </a:xfrm>
              <a:custGeom>
                <a:rect b="b" l="l" r="r" t="t"/>
                <a:pathLst>
                  <a:path extrusionOk="0" h="54545" w="69437">
                    <a:moveTo>
                      <a:pt x="70127" y="47"/>
                    </a:moveTo>
                    <a:cubicBezTo>
                      <a:pt x="65460" y="39861"/>
                      <a:pt x="53744" y="53006"/>
                      <a:pt x="35361" y="54530"/>
                    </a:cubicBezTo>
                    <a:cubicBezTo>
                      <a:pt x="14692" y="56149"/>
                      <a:pt x="1738" y="25955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18" name="Google Shape;2618;p10"/>
              <p:cNvSpPr/>
              <p:nvPr/>
            </p:nvSpPr>
            <p:spPr>
              <a:xfrm>
                <a:off x="4445473" y="2718837"/>
                <a:ext cx="71317" cy="72437"/>
              </a:xfrm>
              <a:custGeom>
                <a:rect b="b" l="l" r="r" t="t"/>
                <a:pathLst>
                  <a:path extrusionOk="0" h="55721" w="54859">
                    <a:moveTo>
                      <a:pt x="55550" y="47"/>
                    </a:moveTo>
                    <a:cubicBezTo>
                      <a:pt x="55550" y="2206"/>
                      <a:pt x="55360" y="4302"/>
                      <a:pt x="54978" y="6333"/>
                    </a:cubicBezTo>
                    <a:cubicBezTo>
                      <a:pt x="51645" y="40814"/>
                      <a:pt x="46978" y="55482"/>
                      <a:pt x="25832" y="55768"/>
                    </a:cubicBezTo>
                    <a:cubicBezTo>
                      <a:pt x="6211" y="55768"/>
                      <a:pt x="-171" y="26145"/>
                      <a:pt x="781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19" name="Google Shape;2619;p10"/>
              <p:cNvSpPr/>
              <p:nvPr/>
            </p:nvSpPr>
            <p:spPr>
              <a:xfrm>
                <a:off x="4607550" y="2718837"/>
                <a:ext cx="132120" cy="70621"/>
              </a:xfrm>
              <a:custGeom>
                <a:rect b="b" l="l" r="r" t="t"/>
                <a:pathLst>
                  <a:path extrusionOk="0" h="54324" w="101631">
                    <a:moveTo>
                      <a:pt x="102322" y="47"/>
                    </a:moveTo>
                    <a:lnTo>
                      <a:pt x="102322" y="1094"/>
                    </a:lnTo>
                    <a:cubicBezTo>
                      <a:pt x="94035" y="32432"/>
                      <a:pt x="74699" y="53387"/>
                      <a:pt x="53173" y="54339"/>
                    </a:cubicBezTo>
                    <a:cubicBezTo>
                      <a:pt x="31646" y="55292"/>
                      <a:pt x="10120" y="34622"/>
                      <a:pt x="1262" y="2333"/>
                    </a:cubicBezTo>
                    <a:lnTo>
                      <a:pt x="690" y="47"/>
                    </a:ln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20" name="Google Shape;2620;p10"/>
              <p:cNvSpPr/>
              <p:nvPr/>
            </p:nvSpPr>
            <p:spPr>
              <a:xfrm>
                <a:off x="4739297" y="2718837"/>
                <a:ext cx="133606" cy="72315"/>
              </a:xfrm>
              <a:custGeom>
                <a:rect b="b" l="l" r="r" t="t"/>
                <a:pathLst>
                  <a:path extrusionOk="0" h="55627" w="102774">
                    <a:moveTo>
                      <a:pt x="103465" y="47"/>
                    </a:moveTo>
                    <a:cubicBezTo>
                      <a:pt x="95559" y="33289"/>
                      <a:pt x="74890" y="55482"/>
                      <a:pt x="52316" y="55673"/>
                    </a:cubicBezTo>
                    <a:cubicBezTo>
                      <a:pt x="29741" y="55863"/>
                      <a:pt x="8691" y="33575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21" name="Google Shape;2621;p10"/>
              <p:cNvSpPr/>
              <p:nvPr/>
            </p:nvSpPr>
            <p:spPr>
              <a:xfrm>
                <a:off x="4873148" y="2718837"/>
                <a:ext cx="171249" cy="68845"/>
              </a:xfrm>
              <a:custGeom>
                <a:rect b="b" l="l" r="r" t="t"/>
                <a:pathLst>
                  <a:path extrusionOk="0" h="52958" w="131730">
                    <a:moveTo>
                      <a:pt x="132421" y="47"/>
                    </a:moveTo>
                    <a:lnTo>
                      <a:pt x="131278" y="2428"/>
                    </a:lnTo>
                    <a:cubicBezTo>
                      <a:pt x="125944" y="13191"/>
                      <a:pt x="103751" y="52815"/>
                      <a:pt x="66698" y="53006"/>
                    </a:cubicBezTo>
                    <a:cubicBezTo>
                      <a:pt x="26598" y="53006"/>
                      <a:pt x="3643" y="6905"/>
                      <a:pt x="690" y="523"/>
                    </a:cubicBezTo>
                    <a:lnTo>
                      <a:pt x="690" y="523"/>
                    </a:ln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22" name="Google Shape;2622;p10"/>
              <p:cNvSpPr/>
              <p:nvPr/>
            </p:nvSpPr>
            <p:spPr>
              <a:xfrm>
                <a:off x="5044517" y="2718342"/>
                <a:ext cx="133483" cy="67254"/>
              </a:xfrm>
              <a:custGeom>
                <a:rect b="b" l="l" r="r" t="t"/>
                <a:pathLst>
                  <a:path extrusionOk="0" h="51734" w="102679">
                    <a:moveTo>
                      <a:pt x="103370" y="428"/>
                    </a:moveTo>
                    <a:lnTo>
                      <a:pt x="103370" y="428"/>
                    </a:lnTo>
                    <a:cubicBezTo>
                      <a:pt x="94416" y="30241"/>
                      <a:pt x="75747" y="50053"/>
                      <a:pt x="54887" y="51672"/>
                    </a:cubicBezTo>
                    <a:cubicBezTo>
                      <a:pt x="32123" y="53482"/>
                      <a:pt x="10501" y="32622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23" name="Google Shape;2623;p10"/>
              <p:cNvSpPr/>
              <p:nvPr/>
            </p:nvSpPr>
            <p:spPr>
              <a:xfrm>
                <a:off x="5400733" y="2718837"/>
                <a:ext cx="71263" cy="68866"/>
              </a:xfrm>
              <a:custGeom>
                <a:rect b="b" l="l" r="r" t="t"/>
                <a:pathLst>
                  <a:path extrusionOk="0" h="52974" w="54818">
                    <a:moveTo>
                      <a:pt x="29281" y="53006"/>
                    </a:moveTo>
                    <a:cubicBezTo>
                      <a:pt x="15374" y="53672"/>
                      <a:pt x="134" y="32336"/>
                      <a:pt x="706" y="4047"/>
                    </a:cubicBezTo>
                    <a:cubicBezTo>
                      <a:pt x="706" y="5571"/>
                      <a:pt x="706" y="7000"/>
                      <a:pt x="706" y="8524"/>
                    </a:cubicBezTo>
                    <a:lnTo>
                      <a:pt x="706" y="47"/>
                    </a:lnTo>
                    <a:lnTo>
                      <a:pt x="55188" y="47"/>
                    </a:lnTo>
                    <a:cubicBezTo>
                      <a:pt x="57856" y="29003"/>
                      <a:pt x="43377" y="52339"/>
                      <a:pt x="29281" y="53006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2624" name="Google Shape;2624;p10"/>
            <p:cNvSpPr/>
            <p:nvPr/>
          </p:nvSpPr>
          <p:spPr>
            <a:xfrm flipH="1">
              <a:off x="-1956964" y="1821729"/>
              <a:ext cx="16910" cy="304274"/>
            </a:xfrm>
            <a:custGeom>
              <a:rect b="b" l="l" r="r" t="t"/>
              <a:pathLst>
                <a:path extrusionOk="0" h="188697" w="10487">
                  <a:moveTo>
                    <a:pt x="9947" y="414"/>
                  </a:moveTo>
                  <a:cubicBezTo>
                    <a:pt x="10223" y="63467"/>
                    <a:pt x="6725" y="126480"/>
                    <a:pt x="-525" y="189111"/>
                  </a:cubicBezTo>
                  <a:cubicBezTo>
                    <a:pt x="6792" y="103455"/>
                    <a:pt x="9343" y="39012"/>
                    <a:pt x="9947" y="414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625" name="Google Shape;2625;p10"/>
            <p:cNvSpPr/>
            <p:nvPr/>
          </p:nvSpPr>
          <p:spPr>
            <a:xfrm flipH="1">
              <a:off x="-1957486" y="1754905"/>
              <a:ext cx="1508" cy="64945"/>
            </a:xfrm>
            <a:custGeom>
              <a:rect b="b" l="l" r="r" t="t"/>
              <a:pathLst>
                <a:path extrusionOk="0" h="40276" w="935">
                  <a:moveTo>
                    <a:pt x="77" y="40691"/>
                  </a:moveTo>
                  <a:cubicBezTo>
                    <a:pt x="77" y="14846"/>
                    <a:pt x="-863" y="414"/>
                    <a:pt x="-393" y="414"/>
                  </a:cubicBezTo>
                  <a:cubicBezTo>
                    <a:pt x="339" y="7569"/>
                    <a:pt x="560" y="14772"/>
                    <a:pt x="278" y="21962"/>
                  </a:cubicBezTo>
                  <a:cubicBezTo>
                    <a:pt x="480" y="27466"/>
                    <a:pt x="480" y="33642"/>
                    <a:pt x="77" y="4069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626" name="Google Shape;2626;p10"/>
            <p:cNvSpPr/>
            <p:nvPr/>
          </p:nvSpPr>
          <p:spPr>
            <a:xfrm flipH="1">
              <a:off x="-1958757" y="1755338"/>
              <a:ext cx="1350" cy="64405"/>
            </a:xfrm>
            <a:custGeom>
              <a:rect b="b" l="l" r="r" t="t"/>
              <a:pathLst>
                <a:path extrusionOk="0" h="39941" w="837">
                  <a:moveTo>
                    <a:pt x="-406" y="40355"/>
                  </a:moveTo>
                  <a:cubicBezTo>
                    <a:pt x="-406" y="33642"/>
                    <a:pt x="-406" y="26930"/>
                    <a:pt x="-406" y="21962"/>
                  </a:cubicBezTo>
                  <a:cubicBezTo>
                    <a:pt x="-688" y="14773"/>
                    <a:pt x="-467" y="7570"/>
                    <a:pt x="265" y="414"/>
                  </a:cubicBezTo>
                  <a:cubicBezTo>
                    <a:pt x="534" y="347"/>
                    <a:pt x="-406" y="14578"/>
                    <a:pt x="-406" y="4035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627" name="Google Shape;2627;p10"/>
            <p:cNvSpPr/>
            <p:nvPr/>
          </p:nvSpPr>
          <p:spPr>
            <a:xfrm flipH="1">
              <a:off x="-2882785" y="1787613"/>
              <a:ext cx="1849457" cy="3337704"/>
            </a:xfrm>
            <a:custGeom>
              <a:rect b="b" l="l" r="r" t="t"/>
              <a:pathLst>
                <a:path extrusionOk="0" h="2069894" w="1146950">
                  <a:moveTo>
                    <a:pt x="1146426" y="2070308"/>
                  </a:moveTo>
                  <a:lnTo>
                    <a:pt x="-525" y="2070308"/>
                  </a:lnTo>
                  <a:cubicBezTo>
                    <a:pt x="114305" y="1858237"/>
                    <a:pt x="213037" y="1637842"/>
                    <a:pt x="294839" y="1410976"/>
                  </a:cubicBezTo>
                  <a:cubicBezTo>
                    <a:pt x="476421" y="906978"/>
                    <a:pt x="540461" y="463866"/>
                    <a:pt x="562278" y="208712"/>
                  </a:cubicBezTo>
                  <a:cubicBezTo>
                    <a:pt x="569528" y="146082"/>
                    <a:pt x="573025" y="83068"/>
                    <a:pt x="572750" y="20015"/>
                  </a:cubicBezTo>
                  <a:cubicBezTo>
                    <a:pt x="572783" y="19632"/>
                    <a:pt x="572783" y="19257"/>
                    <a:pt x="572750" y="18874"/>
                  </a:cubicBezTo>
                  <a:cubicBezTo>
                    <a:pt x="572750" y="11826"/>
                    <a:pt x="572750" y="5448"/>
                    <a:pt x="572750" y="414"/>
                  </a:cubicBezTo>
                  <a:cubicBezTo>
                    <a:pt x="572750" y="5650"/>
                    <a:pt x="572750" y="11758"/>
                    <a:pt x="572750" y="18807"/>
                  </a:cubicBezTo>
                  <a:cubicBezTo>
                    <a:pt x="572682" y="19209"/>
                    <a:pt x="572682" y="19612"/>
                    <a:pt x="572750" y="20015"/>
                  </a:cubicBezTo>
                  <a:cubicBezTo>
                    <a:pt x="572508" y="83290"/>
                    <a:pt x="576025" y="146525"/>
                    <a:pt x="583289" y="209383"/>
                  </a:cubicBezTo>
                  <a:cubicBezTo>
                    <a:pt x="605105" y="464470"/>
                    <a:pt x="669213" y="907515"/>
                    <a:pt x="850660" y="1410976"/>
                  </a:cubicBezTo>
                  <a:cubicBezTo>
                    <a:pt x="932590" y="1637856"/>
                    <a:pt x="1031456" y="1858250"/>
                    <a:pt x="1146426" y="2070308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628" name="Google Shape;2628;p10"/>
            <p:cNvSpPr/>
            <p:nvPr/>
          </p:nvSpPr>
          <p:spPr>
            <a:xfrm flipH="1">
              <a:off x="-2875334" y="1794870"/>
              <a:ext cx="1849457" cy="3337704"/>
            </a:xfrm>
            <a:custGeom>
              <a:rect b="b" l="l" r="r" t="t"/>
              <a:pathLst>
                <a:path extrusionOk="0" h="2069894" w="1146950">
                  <a:moveTo>
                    <a:pt x="1146426" y="2070308"/>
                  </a:moveTo>
                  <a:lnTo>
                    <a:pt x="-525" y="2070308"/>
                  </a:lnTo>
                  <a:cubicBezTo>
                    <a:pt x="114305" y="1858237"/>
                    <a:pt x="213037" y="1637842"/>
                    <a:pt x="294839" y="1410976"/>
                  </a:cubicBezTo>
                  <a:cubicBezTo>
                    <a:pt x="476421" y="906978"/>
                    <a:pt x="540461" y="463866"/>
                    <a:pt x="562278" y="208712"/>
                  </a:cubicBezTo>
                  <a:cubicBezTo>
                    <a:pt x="569528" y="146082"/>
                    <a:pt x="573025" y="83068"/>
                    <a:pt x="572750" y="20015"/>
                  </a:cubicBezTo>
                  <a:cubicBezTo>
                    <a:pt x="572783" y="19632"/>
                    <a:pt x="572783" y="19257"/>
                    <a:pt x="572750" y="18874"/>
                  </a:cubicBezTo>
                  <a:cubicBezTo>
                    <a:pt x="572750" y="11826"/>
                    <a:pt x="572750" y="5448"/>
                    <a:pt x="572750" y="414"/>
                  </a:cubicBezTo>
                  <a:cubicBezTo>
                    <a:pt x="572750" y="5650"/>
                    <a:pt x="572750" y="11758"/>
                    <a:pt x="572750" y="18807"/>
                  </a:cubicBezTo>
                  <a:cubicBezTo>
                    <a:pt x="572682" y="19209"/>
                    <a:pt x="572682" y="19612"/>
                    <a:pt x="572750" y="20015"/>
                  </a:cubicBezTo>
                  <a:cubicBezTo>
                    <a:pt x="572508" y="83290"/>
                    <a:pt x="576025" y="146525"/>
                    <a:pt x="583289" y="209383"/>
                  </a:cubicBezTo>
                  <a:cubicBezTo>
                    <a:pt x="605105" y="464470"/>
                    <a:pt x="669213" y="907515"/>
                    <a:pt x="850660" y="1410976"/>
                  </a:cubicBezTo>
                  <a:cubicBezTo>
                    <a:pt x="932590" y="1637856"/>
                    <a:pt x="1031456" y="1858250"/>
                    <a:pt x="1146426" y="2070308"/>
                  </a:cubicBezTo>
                  <a:close/>
                </a:path>
              </a:pathLst>
            </a:custGeom>
            <a:solidFill>
              <a:srgbClr val="FFFFFF">
                <a:alpha val="227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629" name="Google Shape;2629;p10"/>
            <p:cNvSpPr/>
            <p:nvPr/>
          </p:nvSpPr>
          <p:spPr>
            <a:xfrm flipH="1">
              <a:off x="-3294768" y="2130938"/>
              <a:ext cx="2685627" cy="3001824"/>
            </a:xfrm>
            <a:custGeom>
              <a:rect b="b" l="l" r="r" t="t"/>
              <a:pathLst>
                <a:path extrusionOk="0" h="1861596" w="1665505">
                  <a:moveTo>
                    <a:pt x="834257" y="671"/>
                  </a:moveTo>
                  <a:cubicBezTo>
                    <a:pt x="854396" y="176412"/>
                    <a:pt x="910716" y="427874"/>
                    <a:pt x="1065849" y="665239"/>
                  </a:cubicBezTo>
                  <a:cubicBezTo>
                    <a:pt x="1184532" y="846887"/>
                    <a:pt x="1334362" y="979532"/>
                    <a:pt x="1481574" y="1077204"/>
                  </a:cubicBezTo>
                  <a:cubicBezTo>
                    <a:pt x="1540761" y="1116447"/>
                    <a:pt x="1602169" y="1152219"/>
                    <a:pt x="1665505" y="1184340"/>
                  </a:cubicBezTo>
                  <a:cubicBezTo>
                    <a:pt x="1601787" y="1276990"/>
                    <a:pt x="1547795" y="1375971"/>
                    <a:pt x="1504397" y="1479704"/>
                  </a:cubicBezTo>
                  <a:cubicBezTo>
                    <a:pt x="1496295" y="1499171"/>
                    <a:pt x="1488689" y="1518369"/>
                    <a:pt x="1481574" y="1537299"/>
                  </a:cubicBezTo>
                  <a:cubicBezTo>
                    <a:pt x="1442344" y="1642214"/>
                    <a:pt x="1414003" y="1750888"/>
                    <a:pt x="1396992" y="1861595"/>
                  </a:cubicBezTo>
                  <a:cubicBezTo>
                    <a:pt x="1282163" y="1649524"/>
                    <a:pt x="1183431" y="1429129"/>
                    <a:pt x="1101629" y="1202263"/>
                  </a:cubicBezTo>
                  <a:cubicBezTo>
                    <a:pt x="920383" y="698803"/>
                    <a:pt x="856074" y="255757"/>
                    <a:pt x="834257" y="671"/>
                  </a:cubicBezTo>
                  <a:close/>
                  <a:moveTo>
                    <a:pt x="831315" y="0"/>
                  </a:moveTo>
                  <a:cubicBezTo>
                    <a:pt x="809498" y="255086"/>
                    <a:pt x="745458" y="698132"/>
                    <a:pt x="563876" y="1202264"/>
                  </a:cubicBezTo>
                  <a:cubicBezTo>
                    <a:pt x="482074" y="1429130"/>
                    <a:pt x="383342" y="1649525"/>
                    <a:pt x="268513" y="1861596"/>
                  </a:cubicBezTo>
                  <a:cubicBezTo>
                    <a:pt x="251530" y="1751291"/>
                    <a:pt x="223329" y="1643013"/>
                    <a:pt x="184334" y="1538441"/>
                  </a:cubicBezTo>
                  <a:cubicBezTo>
                    <a:pt x="177132" y="1519108"/>
                    <a:pt x="169385" y="1499527"/>
                    <a:pt x="161108" y="1479704"/>
                  </a:cubicBezTo>
                  <a:cubicBezTo>
                    <a:pt x="117710" y="1375971"/>
                    <a:pt x="63718" y="1276991"/>
                    <a:pt x="0" y="1184340"/>
                  </a:cubicBezTo>
                  <a:cubicBezTo>
                    <a:pt x="63477" y="1152146"/>
                    <a:pt x="125027" y="1116279"/>
                    <a:pt x="184334" y="1076935"/>
                  </a:cubicBezTo>
                  <a:cubicBezTo>
                    <a:pt x="331278" y="979264"/>
                    <a:pt x="481041" y="846686"/>
                    <a:pt x="599656" y="665239"/>
                  </a:cubicBezTo>
                  <a:cubicBezTo>
                    <a:pt x="754990" y="427538"/>
                    <a:pt x="811378" y="175741"/>
                    <a:pt x="831315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  <a:effectLst>
              <a:outerShdw blurRad="63500" rotWithShape="0" algn="ctr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630" name="Google Shape;2630;p10"/>
            <p:cNvSpPr/>
            <p:nvPr/>
          </p:nvSpPr>
          <p:spPr>
            <a:xfrm flipH="1">
              <a:off x="-3294768" y="2130938"/>
              <a:ext cx="2685627" cy="3001824"/>
            </a:xfrm>
            <a:custGeom>
              <a:rect b="b" l="l" r="r" t="t"/>
              <a:pathLst>
                <a:path extrusionOk="0" h="1861596" w="1665505">
                  <a:moveTo>
                    <a:pt x="834257" y="671"/>
                  </a:moveTo>
                  <a:cubicBezTo>
                    <a:pt x="854396" y="176412"/>
                    <a:pt x="910716" y="427874"/>
                    <a:pt x="1065849" y="665239"/>
                  </a:cubicBezTo>
                  <a:cubicBezTo>
                    <a:pt x="1184532" y="846887"/>
                    <a:pt x="1334362" y="979532"/>
                    <a:pt x="1481574" y="1077204"/>
                  </a:cubicBezTo>
                  <a:cubicBezTo>
                    <a:pt x="1540761" y="1116447"/>
                    <a:pt x="1602169" y="1152219"/>
                    <a:pt x="1665505" y="1184340"/>
                  </a:cubicBezTo>
                  <a:cubicBezTo>
                    <a:pt x="1601787" y="1276990"/>
                    <a:pt x="1547795" y="1375971"/>
                    <a:pt x="1504397" y="1479704"/>
                  </a:cubicBezTo>
                  <a:cubicBezTo>
                    <a:pt x="1496295" y="1499171"/>
                    <a:pt x="1488689" y="1518369"/>
                    <a:pt x="1481574" y="1537299"/>
                  </a:cubicBezTo>
                  <a:cubicBezTo>
                    <a:pt x="1442344" y="1642214"/>
                    <a:pt x="1414003" y="1750888"/>
                    <a:pt x="1396992" y="1861595"/>
                  </a:cubicBezTo>
                  <a:cubicBezTo>
                    <a:pt x="1282163" y="1649524"/>
                    <a:pt x="1183431" y="1429129"/>
                    <a:pt x="1101629" y="1202263"/>
                  </a:cubicBezTo>
                  <a:cubicBezTo>
                    <a:pt x="920383" y="698803"/>
                    <a:pt x="856074" y="255757"/>
                    <a:pt x="834257" y="671"/>
                  </a:cubicBezTo>
                  <a:close/>
                  <a:moveTo>
                    <a:pt x="831315" y="0"/>
                  </a:moveTo>
                  <a:cubicBezTo>
                    <a:pt x="809498" y="255086"/>
                    <a:pt x="745458" y="698132"/>
                    <a:pt x="563876" y="1202264"/>
                  </a:cubicBezTo>
                  <a:cubicBezTo>
                    <a:pt x="482074" y="1429130"/>
                    <a:pt x="383342" y="1649525"/>
                    <a:pt x="268513" y="1861596"/>
                  </a:cubicBezTo>
                  <a:cubicBezTo>
                    <a:pt x="251530" y="1751291"/>
                    <a:pt x="223329" y="1643013"/>
                    <a:pt x="184334" y="1538441"/>
                  </a:cubicBezTo>
                  <a:cubicBezTo>
                    <a:pt x="177132" y="1519108"/>
                    <a:pt x="169385" y="1499527"/>
                    <a:pt x="161108" y="1479704"/>
                  </a:cubicBezTo>
                  <a:cubicBezTo>
                    <a:pt x="117710" y="1375971"/>
                    <a:pt x="63718" y="1276991"/>
                    <a:pt x="0" y="1184340"/>
                  </a:cubicBezTo>
                  <a:cubicBezTo>
                    <a:pt x="63477" y="1152146"/>
                    <a:pt x="125027" y="1116279"/>
                    <a:pt x="184334" y="1076935"/>
                  </a:cubicBezTo>
                  <a:cubicBezTo>
                    <a:pt x="331278" y="979264"/>
                    <a:pt x="481041" y="846686"/>
                    <a:pt x="599656" y="665239"/>
                  </a:cubicBezTo>
                  <a:cubicBezTo>
                    <a:pt x="754990" y="427538"/>
                    <a:pt x="811378" y="175741"/>
                    <a:pt x="831315" y="0"/>
                  </a:cubicBezTo>
                  <a:close/>
                </a:path>
              </a:pathLst>
            </a:custGeom>
            <a:solidFill>
              <a:srgbClr val="000000">
                <a:alpha val="247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3 1 1 1 1 1 1">
  <p:cSld name="CUSTOM_16_1_1_1_1_1_1">
    <p:spTree>
      <p:nvGrpSpPr>
        <p:cNvPr id="2631" name="Shape 26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632" name="Google Shape;2632;p11"/>
          <p:cNvGrpSpPr/>
          <p:nvPr/>
        </p:nvGrpSpPr>
        <p:grpSpPr>
          <a:xfrm flipH="1">
            <a:off x="2285747" y="3580030"/>
            <a:ext cx="9899903" cy="3277860"/>
            <a:chOff x="1" y="2177475"/>
            <a:chExt cx="12191999" cy="4680651"/>
          </a:xfrm>
        </p:grpSpPr>
        <p:grpSp>
          <p:nvGrpSpPr>
            <p:cNvPr id="2633" name="Google Shape;2633;p11"/>
            <p:cNvGrpSpPr/>
            <p:nvPr/>
          </p:nvGrpSpPr>
          <p:grpSpPr>
            <a:xfrm>
              <a:off x="119831" y="2343268"/>
              <a:ext cx="11965386" cy="4514858"/>
              <a:chOff x="119831" y="2273655"/>
              <a:chExt cx="11965386" cy="4586406"/>
            </a:xfrm>
          </p:grpSpPr>
          <p:sp>
            <p:nvSpPr>
              <p:cNvPr id="2634" name="Google Shape;2634;p11"/>
              <p:cNvSpPr/>
              <p:nvPr/>
            </p:nvSpPr>
            <p:spPr>
              <a:xfrm>
                <a:off x="10390467" y="4843937"/>
                <a:ext cx="17933" cy="2015766"/>
              </a:xfrm>
              <a:custGeom>
                <a:rect b="b" l="l" r="r" t="t"/>
                <a:pathLst>
                  <a:path extrusionOk="0" h="2015766" w="17933">
                    <a:moveTo>
                      <a:pt x="10" y="-246"/>
                    </a:moveTo>
                    <a:lnTo>
                      <a:pt x="10" y="2015521"/>
                    </a:lnTo>
                    <a:lnTo>
                      <a:pt x="17944" y="2015521"/>
                    </a:lnTo>
                    <a:lnTo>
                      <a:pt x="17944" y="30690"/>
                    </a:lnTo>
                    <a:cubicBezTo>
                      <a:pt x="11846" y="20468"/>
                      <a:pt x="5839" y="10156"/>
                      <a:pt x="10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35" name="Google Shape;2635;p11"/>
              <p:cNvSpPr/>
              <p:nvPr/>
            </p:nvSpPr>
            <p:spPr>
              <a:xfrm>
                <a:off x="10379168" y="5017357"/>
                <a:ext cx="423060" cy="1739764"/>
              </a:xfrm>
              <a:custGeom>
                <a:rect b="b" l="l" r="r" t="t"/>
                <a:pathLst>
                  <a:path extrusionOk="0" h="1739764" w="423060">
                    <a:moveTo>
                      <a:pt x="394106" y="1713066"/>
                    </a:moveTo>
                    <a:lnTo>
                      <a:pt x="225080" y="1559642"/>
                    </a:lnTo>
                    <a:lnTo>
                      <a:pt x="394106" y="1406217"/>
                    </a:lnTo>
                    <a:lnTo>
                      <a:pt x="412040" y="1389987"/>
                    </a:lnTo>
                    <a:lnTo>
                      <a:pt x="413385" y="1388732"/>
                    </a:lnTo>
                    <a:lnTo>
                      <a:pt x="412040" y="1387477"/>
                    </a:lnTo>
                    <a:lnTo>
                      <a:pt x="394106" y="1371246"/>
                    </a:lnTo>
                    <a:lnTo>
                      <a:pt x="225080" y="1217822"/>
                    </a:lnTo>
                    <a:lnTo>
                      <a:pt x="394106" y="1064398"/>
                    </a:lnTo>
                    <a:lnTo>
                      <a:pt x="412040" y="1048168"/>
                    </a:lnTo>
                    <a:lnTo>
                      <a:pt x="413385" y="1046912"/>
                    </a:lnTo>
                    <a:lnTo>
                      <a:pt x="412040" y="1045657"/>
                    </a:lnTo>
                    <a:lnTo>
                      <a:pt x="394106" y="1029427"/>
                    </a:lnTo>
                    <a:lnTo>
                      <a:pt x="225080" y="876092"/>
                    </a:lnTo>
                    <a:lnTo>
                      <a:pt x="394106" y="722668"/>
                    </a:lnTo>
                    <a:lnTo>
                      <a:pt x="412040" y="706438"/>
                    </a:lnTo>
                    <a:lnTo>
                      <a:pt x="413385" y="705182"/>
                    </a:lnTo>
                    <a:lnTo>
                      <a:pt x="412040" y="703927"/>
                    </a:lnTo>
                    <a:lnTo>
                      <a:pt x="394106" y="687697"/>
                    </a:lnTo>
                    <a:lnTo>
                      <a:pt x="225080" y="534273"/>
                    </a:lnTo>
                    <a:lnTo>
                      <a:pt x="394106" y="380938"/>
                    </a:lnTo>
                    <a:lnTo>
                      <a:pt x="412040" y="364708"/>
                    </a:lnTo>
                    <a:lnTo>
                      <a:pt x="413385" y="363453"/>
                    </a:lnTo>
                    <a:lnTo>
                      <a:pt x="412040" y="362197"/>
                    </a:lnTo>
                    <a:lnTo>
                      <a:pt x="394106" y="346057"/>
                    </a:lnTo>
                    <a:lnTo>
                      <a:pt x="394106" y="346057"/>
                    </a:lnTo>
                    <a:lnTo>
                      <a:pt x="225080" y="192633"/>
                    </a:lnTo>
                    <a:lnTo>
                      <a:pt x="278881" y="144032"/>
                    </a:lnTo>
                    <a:cubicBezTo>
                      <a:pt x="276192" y="138051"/>
                      <a:pt x="273591" y="132312"/>
                      <a:pt x="271080" y="126815"/>
                    </a:cubicBezTo>
                    <a:lnTo>
                      <a:pt x="211898" y="180617"/>
                    </a:lnTo>
                    <a:lnTo>
                      <a:pt x="91204" y="71131"/>
                    </a:lnTo>
                    <a:lnTo>
                      <a:pt x="46369" y="30869"/>
                    </a:lnTo>
                    <a:lnTo>
                      <a:pt x="36506" y="21902"/>
                    </a:lnTo>
                    <a:lnTo>
                      <a:pt x="45473" y="14012"/>
                    </a:lnTo>
                    <a:lnTo>
                      <a:pt x="46637" y="12935"/>
                    </a:lnTo>
                    <a:lnTo>
                      <a:pt x="44665" y="12935"/>
                    </a:lnTo>
                    <a:lnTo>
                      <a:pt x="34532" y="-246"/>
                    </a:lnTo>
                    <a:lnTo>
                      <a:pt x="29422" y="4327"/>
                    </a:lnTo>
                    <a:lnTo>
                      <a:pt x="11488" y="20557"/>
                    </a:lnTo>
                    <a:lnTo>
                      <a:pt x="10053" y="21902"/>
                    </a:lnTo>
                    <a:lnTo>
                      <a:pt x="11488" y="23247"/>
                    </a:lnTo>
                    <a:lnTo>
                      <a:pt x="29422" y="39477"/>
                    </a:lnTo>
                    <a:lnTo>
                      <a:pt x="198358" y="192723"/>
                    </a:lnTo>
                    <a:lnTo>
                      <a:pt x="29242" y="345877"/>
                    </a:lnTo>
                    <a:lnTo>
                      <a:pt x="11308" y="362108"/>
                    </a:lnTo>
                    <a:lnTo>
                      <a:pt x="9873" y="363453"/>
                    </a:lnTo>
                    <a:lnTo>
                      <a:pt x="11308" y="364798"/>
                    </a:lnTo>
                    <a:lnTo>
                      <a:pt x="29242" y="381028"/>
                    </a:lnTo>
                    <a:lnTo>
                      <a:pt x="198179" y="534273"/>
                    </a:lnTo>
                    <a:lnTo>
                      <a:pt x="29242" y="687608"/>
                    </a:lnTo>
                    <a:lnTo>
                      <a:pt x="11308" y="703838"/>
                    </a:lnTo>
                    <a:lnTo>
                      <a:pt x="9873" y="705182"/>
                    </a:lnTo>
                    <a:lnTo>
                      <a:pt x="11308" y="706528"/>
                    </a:lnTo>
                    <a:lnTo>
                      <a:pt x="29242" y="722758"/>
                    </a:lnTo>
                    <a:lnTo>
                      <a:pt x="198179" y="876092"/>
                    </a:lnTo>
                    <a:lnTo>
                      <a:pt x="29242" y="1029337"/>
                    </a:lnTo>
                    <a:lnTo>
                      <a:pt x="11308" y="1045567"/>
                    </a:lnTo>
                    <a:lnTo>
                      <a:pt x="9873" y="1046912"/>
                    </a:lnTo>
                    <a:lnTo>
                      <a:pt x="11308" y="1048257"/>
                    </a:lnTo>
                    <a:lnTo>
                      <a:pt x="29242" y="1064488"/>
                    </a:lnTo>
                    <a:lnTo>
                      <a:pt x="198179" y="1217822"/>
                    </a:lnTo>
                    <a:lnTo>
                      <a:pt x="29242" y="1371157"/>
                    </a:lnTo>
                    <a:lnTo>
                      <a:pt x="11308" y="1387387"/>
                    </a:lnTo>
                    <a:lnTo>
                      <a:pt x="9873" y="1388732"/>
                    </a:lnTo>
                    <a:lnTo>
                      <a:pt x="11308" y="1390077"/>
                    </a:lnTo>
                    <a:lnTo>
                      <a:pt x="29242" y="1406307"/>
                    </a:lnTo>
                    <a:lnTo>
                      <a:pt x="198179" y="1559642"/>
                    </a:lnTo>
                    <a:lnTo>
                      <a:pt x="29242" y="1712976"/>
                    </a:lnTo>
                    <a:lnTo>
                      <a:pt x="11308" y="1729296"/>
                    </a:lnTo>
                    <a:lnTo>
                      <a:pt x="10" y="1739518"/>
                    </a:lnTo>
                    <a:lnTo>
                      <a:pt x="423070" y="1739518"/>
                    </a:lnTo>
                    <a:lnTo>
                      <a:pt x="411862" y="1729386"/>
                    </a:lnTo>
                    <a:close/>
                    <a:moveTo>
                      <a:pt x="46637" y="372420"/>
                    </a:moveTo>
                    <a:lnTo>
                      <a:pt x="36774" y="363453"/>
                    </a:lnTo>
                    <a:lnTo>
                      <a:pt x="46637" y="354486"/>
                    </a:lnTo>
                    <a:lnTo>
                      <a:pt x="211719" y="204648"/>
                    </a:lnTo>
                    <a:lnTo>
                      <a:pt x="376801" y="354486"/>
                    </a:lnTo>
                    <a:lnTo>
                      <a:pt x="386664" y="363453"/>
                    </a:lnTo>
                    <a:lnTo>
                      <a:pt x="376801" y="372420"/>
                    </a:lnTo>
                    <a:lnTo>
                      <a:pt x="211719" y="522616"/>
                    </a:lnTo>
                    <a:close/>
                    <a:moveTo>
                      <a:pt x="46637" y="714149"/>
                    </a:moveTo>
                    <a:lnTo>
                      <a:pt x="36774" y="705182"/>
                    </a:lnTo>
                    <a:lnTo>
                      <a:pt x="46637" y="696216"/>
                    </a:lnTo>
                    <a:lnTo>
                      <a:pt x="211719" y="546468"/>
                    </a:lnTo>
                    <a:lnTo>
                      <a:pt x="376801" y="696216"/>
                    </a:lnTo>
                    <a:lnTo>
                      <a:pt x="386664" y="705182"/>
                    </a:lnTo>
                    <a:lnTo>
                      <a:pt x="376801" y="714149"/>
                    </a:lnTo>
                    <a:lnTo>
                      <a:pt x="211719" y="863987"/>
                    </a:lnTo>
                    <a:close/>
                    <a:moveTo>
                      <a:pt x="46637" y="1055879"/>
                    </a:moveTo>
                    <a:lnTo>
                      <a:pt x="36774" y="1046912"/>
                    </a:lnTo>
                    <a:lnTo>
                      <a:pt x="46637" y="1037945"/>
                    </a:lnTo>
                    <a:lnTo>
                      <a:pt x="211719" y="888198"/>
                    </a:lnTo>
                    <a:lnTo>
                      <a:pt x="376801" y="1037945"/>
                    </a:lnTo>
                    <a:lnTo>
                      <a:pt x="386664" y="1046912"/>
                    </a:lnTo>
                    <a:lnTo>
                      <a:pt x="376801" y="1055879"/>
                    </a:lnTo>
                    <a:lnTo>
                      <a:pt x="211719" y="1205717"/>
                    </a:lnTo>
                    <a:close/>
                    <a:moveTo>
                      <a:pt x="46637" y="1397699"/>
                    </a:moveTo>
                    <a:lnTo>
                      <a:pt x="36774" y="1388732"/>
                    </a:lnTo>
                    <a:lnTo>
                      <a:pt x="46637" y="1379765"/>
                    </a:lnTo>
                    <a:lnTo>
                      <a:pt x="211719" y="1229928"/>
                    </a:lnTo>
                    <a:lnTo>
                      <a:pt x="376801" y="1379765"/>
                    </a:lnTo>
                    <a:lnTo>
                      <a:pt x="386664" y="1388732"/>
                    </a:lnTo>
                    <a:lnTo>
                      <a:pt x="376801" y="1397699"/>
                    </a:lnTo>
                    <a:lnTo>
                      <a:pt x="211719" y="1547536"/>
                    </a:lnTo>
                    <a:close/>
                    <a:moveTo>
                      <a:pt x="46637" y="1721585"/>
                    </a:moveTo>
                    <a:lnTo>
                      <a:pt x="211719" y="1571747"/>
                    </a:lnTo>
                    <a:lnTo>
                      <a:pt x="376801" y="1721585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36" name="Google Shape;2636;p11"/>
              <p:cNvSpPr/>
              <p:nvPr/>
            </p:nvSpPr>
            <p:spPr>
              <a:xfrm>
                <a:off x="10773264" y="5346802"/>
                <a:ext cx="17933" cy="1512901"/>
              </a:xfrm>
              <a:custGeom>
                <a:rect b="b" l="l" r="r" t="t"/>
                <a:pathLst>
                  <a:path extrusionOk="0" h="1512901" w="17933">
                    <a:moveTo>
                      <a:pt x="10" y="-246"/>
                    </a:moveTo>
                    <a:lnTo>
                      <a:pt x="10" y="1512655"/>
                    </a:lnTo>
                    <a:lnTo>
                      <a:pt x="17944" y="1512655"/>
                    </a:lnTo>
                    <a:lnTo>
                      <a:pt x="17944" y="19481"/>
                    </a:lnTo>
                    <a:cubicBezTo>
                      <a:pt x="11757" y="13025"/>
                      <a:pt x="5839" y="6479"/>
                      <a:pt x="10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37" name="Google Shape;2637;p11"/>
              <p:cNvSpPr/>
              <p:nvPr/>
            </p:nvSpPr>
            <p:spPr>
              <a:xfrm>
                <a:off x="10402572" y="5030360"/>
                <a:ext cx="156921" cy="17933"/>
              </a:xfrm>
              <a:custGeom>
                <a:rect b="b" l="l" r="r" t="t"/>
                <a:pathLst>
                  <a:path extrusionOk="0" h="17933" w="156921">
                    <a:moveTo>
                      <a:pt x="136666" y="-246"/>
                    </a:moveTo>
                    <a:lnTo>
                      <a:pt x="10" y="-246"/>
                    </a:lnTo>
                    <a:lnTo>
                      <a:pt x="10" y="17688"/>
                    </a:lnTo>
                    <a:lnTo>
                      <a:pt x="156931" y="17688"/>
                    </a:lnTo>
                    <a:cubicBezTo>
                      <a:pt x="150026" y="11859"/>
                      <a:pt x="143301" y="5851"/>
                      <a:pt x="136666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38" name="Google Shape;2638;p11"/>
              <p:cNvSpPr/>
              <p:nvPr/>
            </p:nvSpPr>
            <p:spPr>
              <a:xfrm>
                <a:off x="10402662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2" y="0"/>
                    </a:lnTo>
                    <a:lnTo>
                      <a:pt x="376612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39" name="Google Shape;2639;p11"/>
              <p:cNvSpPr/>
              <p:nvPr/>
            </p:nvSpPr>
            <p:spPr>
              <a:xfrm>
                <a:off x="10402662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2" y="0"/>
                    </a:lnTo>
                    <a:lnTo>
                      <a:pt x="376612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40" name="Google Shape;2640;p11"/>
              <p:cNvSpPr/>
              <p:nvPr/>
            </p:nvSpPr>
            <p:spPr>
              <a:xfrm>
                <a:off x="10402662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2" y="0"/>
                    </a:lnTo>
                    <a:lnTo>
                      <a:pt x="376612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41" name="Google Shape;2641;p11"/>
              <p:cNvSpPr/>
              <p:nvPr/>
            </p:nvSpPr>
            <p:spPr>
              <a:xfrm>
                <a:off x="10402662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2" y="0"/>
                    </a:lnTo>
                    <a:lnTo>
                      <a:pt x="376612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42" name="Google Shape;2642;p11"/>
              <p:cNvSpPr/>
              <p:nvPr/>
            </p:nvSpPr>
            <p:spPr>
              <a:xfrm>
                <a:off x="9108195" y="2638072"/>
                <a:ext cx="17933" cy="4221631"/>
              </a:xfrm>
              <a:custGeom>
                <a:rect b="b" l="l" r="r" t="t"/>
                <a:pathLst>
                  <a:path extrusionOk="0" h="4221631" w="17933">
                    <a:moveTo>
                      <a:pt x="2879" y="3341"/>
                    </a:moveTo>
                    <a:lnTo>
                      <a:pt x="10" y="-246"/>
                    </a:lnTo>
                    <a:lnTo>
                      <a:pt x="10" y="4221386"/>
                    </a:lnTo>
                    <a:lnTo>
                      <a:pt x="17944" y="4221386"/>
                    </a:lnTo>
                    <a:lnTo>
                      <a:pt x="17944" y="24861"/>
                    </a:lnTo>
                    <a:cubicBezTo>
                      <a:pt x="12922" y="17598"/>
                      <a:pt x="7991" y="10425"/>
                      <a:pt x="2879" y="3341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43" name="Google Shape;2643;p11"/>
              <p:cNvSpPr/>
              <p:nvPr/>
            </p:nvSpPr>
            <p:spPr>
              <a:xfrm>
                <a:off x="9096897" y="2886814"/>
                <a:ext cx="423060" cy="3870307"/>
              </a:xfrm>
              <a:custGeom>
                <a:rect b="b" l="l" r="r" t="t"/>
                <a:pathLst>
                  <a:path extrusionOk="0" h="3870307" w="423060">
                    <a:moveTo>
                      <a:pt x="393928" y="3843609"/>
                    </a:moveTo>
                    <a:lnTo>
                      <a:pt x="224900" y="3690185"/>
                    </a:lnTo>
                    <a:lnTo>
                      <a:pt x="393928" y="3536760"/>
                    </a:lnTo>
                    <a:lnTo>
                      <a:pt x="411862" y="3520530"/>
                    </a:lnTo>
                    <a:lnTo>
                      <a:pt x="413206" y="3519275"/>
                    </a:lnTo>
                    <a:lnTo>
                      <a:pt x="411862" y="3518020"/>
                    </a:lnTo>
                    <a:lnTo>
                      <a:pt x="393928" y="3501790"/>
                    </a:lnTo>
                    <a:lnTo>
                      <a:pt x="224900" y="3348366"/>
                    </a:lnTo>
                    <a:lnTo>
                      <a:pt x="393928" y="3194941"/>
                    </a:lnTo>
                    <a:lnTo>
                      <a:pt x="411862" y="3178711"/>
                    </a:lnTo>
                    <a:lnTo>
                      <a:pt x="413206" y="3177455"/>
                    </a:lnTo>
                    <a:lnTo>
                      <a:pt x="411862" y="3176200"/>
                    </a:lnTo>
                    <a:lnTo>
                      <a:pt x="393928" y="3159970"/>
                    </a:lnTo>
                    <a:lnTo>
                      <a:pt x="224900" y="3006635"/>
                    </a:lnTo>
                    <a:lnTo>
                      <a:pt x="393928" y="2853211"/>
                    </a:lnTo>
                    <a:lnTo>
                      <a:pt x="411862" y="2836981"/>
                    </a:lnTo>
                    <a:lnTo>
                      <a:pt x="413206" y="2835726"/>
                    </a:lnTo>
                    <a:lnTo>
                      <a:pt x="411862" y="2834470"/>
                    </a:lnTo>
                    <a:lnTo>
                      <a:pt x="393928" y="2818240"/>
                    </a:lnTo>
                    <a:lnTo>
                      <a:pt x="224900" y="2664816"/>
                    </a:lnTo>
                    <a:lnTo>
                      <a:pt x="393928" y="2511482"/>
                    </a:lnTo>
                    <a:lnTo>
                      <a:pt x="411862" y="2495252"/>
                    </a:lnTo>
                    <a:lnTo>
                      <a:pt x="413206" y="2493996"/>
                    </a:lnTo>
                    <a:lnTo>
                      <a:pt x="411862" y="2492741"/>
                    </a:lnTo>
                    <a:lnTo>
                      <a:pt x="393928" y="2476510"/>
                    </a:lnTo>
                    <a:lnTo>
                      <a:pt x="224900" y="2323086"/>
                    </a:lnTo>
                    <a:lnTo>
                      <a:pt x="393928" y="2169752"/>
                    </a:lnTo>
                    <a:lnTo>
                      <a:pt x="411862" y="2153522"/>
                    </a:lnTo>
                    <a:lnTo>
                      <a:pt x="413206" y="2152266"/>
                    </a:lnTo>
                    <a:lnTo>
                      <a:pt x="411862" y="2151011"/>
                    </a:lnTo>
                    <a:lnTo>
                      <a:pt x="393928" y="2134781"/>
                    </a:lnTo>
                    <a:lnTo>
                      <a:pt x="224900" y="1981357"/>
                    </a:lnTo>
                    <a:lnTo>
                      <a:pt x="393928" y="1828022"/>
                    </a:lnTo>
                    <a:lnTo>
                      <a:pt x="411862" y="1811792"/>
                    </a:lnTo>
                    <a:lnTo>
                      <a:pt x="413206" y="1810537"/>
                    </a:lnTo>
                    <a:lnTo>
                      <a:pt x="411862" y="1809281"/>
                    </a:lnTo>
                    <a:lnTo>
                      <a:pt x="393928" y="1793051"/>
                    </a:lnTo>
                    <a:lnTo>
                      <a:pt x="224900" y="1639896"/>
                    </a:lnTo>
                    <a:lnTo>
                      <a:pt x="393928" y="1486561"/>
                    </a:lnTo>
                    <a:lnTo>
                      <a:pt x="411862" y="1470331"/>
                    </a:lnTo>
                    <a:lnTo>
                      <a:pt x="413206" y="1469076"/>
                    </a:lnTo>
                    <a:lnTo>
                      <a:pt x="411862" y="1467820"/>
                    </a:lnTo>
                    <a:lnTo>
                      <a:pt x="393928" y="1451590"/>
                    </a:lnTo>
                    <a:lnTo>
                      <a:pt x="224900" y="1298256"/>
                    </a:lnTo>
                    <a:lnTo>
                      <a:pt x="393928" y="1144831"/>
                    </a:lnTo>
                    <a:lnTo>
                      <a:pt x="411862" y="1128601"/>
                    </a:lnTo>
                    <a:lnTo>
                      <a:pt x="413206" y="1127346"/>
                    </a:lnTo>
                    <a:lnTo>
                      <a:pt x="411862" y="1126091"/>
                    </a:lnTo>
                    <a:lnTo>
                      <a:pt x="393928" y="1109860"/>
                    </a:lnTo>
                    <a:lnTo>
                      <a:pt x="224900" y="956436"/>
                    </a:lnTo>
                    <a:lnTo>
                      <a:pt x="393928" y="803101"/>
                    </a:lnTo>
                    <a:lnTo>
                      <a:pt x="411862" y="786871"/>
                    </a:lnTo>
                    <a:lnTo>
                      <a:pt x="413206" y="785616"/>
                    </a:lnTo>
                    <a:lnTo>
                      <a:pt x="411862" y="784361"/>
                    </a:lnTo>
                    <a:lnTo>
                      <a:pt x="393928" y="768131"/>
                    </a:lnTo>
                    <a:lnTo>
                      <a:pt x="224900" y="614706"/>
                    </a:lnTo>
                    <a:lnTo>
                      <a:pt x="393928" y="461372"/>
                    </a:lnTo>
                    <a:lnTo>
                      <a:pt x="399577" y="456261"/>
                    </a:lnTo>
                    <a:lnTo>
                      <a:pt x="411862" y="445142"/>
                    </a:lnTo>
                    <a:lnTo>
                      <a:pt x="413206" y="443886"/>
                    </a:lnTo>
                    <a:lnTo>
                      <a:pt x="411862" y="442631"/>
                    </a:lnTo>
                    <a:lnTo>
                      <a:pt x="393928" y="426401"/>
                    </a:lnTo>
                    <a:lnTo>
                      <a:pt x="372138" y="406584"/>
                    </a:lnTo>
                    <a:lnTo>
                      <a:pt x="224900" y="272976"/>
                    </a:lnTo>
                    <a:lnTo>
                      <a:pt x="270901" y="231280"/>
                    </a:lnTo>
                    <a:lnTo>
                      <a:pt x="314749" y="191557"/>
                    </a:lnTo>
                    <a:cubicBezTo>
                      <a:pt x="310804" y="186984"/>
                      <a:pt x="306948" y="182590"/>
                      <a:pt x="303093" y="177748"/>
                    </a:cubicBezTo>
                    <a:lnTo>
                      <a:pt x="261396" y="215588"/>
                    </a:lnTo>
                    <a:lnTo>
                      <a:pt x="211539" y="260871"/>
                    </a:lnTo>
                    <a:lnTo>
                      <a:pt x="46459" y="111123"/>
                    </a:lnTo>
                    <a:lnTo>
                      <a:pt x="36595" y="102157"/>
                    </a:lnTo>
                    <a:lnTo>
                      <a:pt x="46459" y="93190"/>
                    </a:lnTo>
                    <a:lnTo>
                      <a:pt x="132989" y="14729"/>
                    </a:lnTo>
                    <a:cubicBezTo>
                      <a:pt x="129671" y="9707"/>
                      <a:pt x="126264" y="4686"/>
                      <a:pt x="122768" y="-246"/>
                    </a:cubicBezTo>
                    <a:lnTo>
                      <a:pt x="29242" y="84312"/>
                    </a:lnTo>
                    <a:lnTo>
                      <a:pt x="11308" y="100542"/>
                    </a:lnTo>
                    <a:lnTo>
                      <a:pt x="9873" y="101888"/>
                    </a:lnTo>
                    <a:lnTo>
                      <a:pt x="11308" y="103233"/>
                    </a:lnTo>
                    <a:lnTo>
                      <a:pt x="29242" y="119463"/>
                    </a:lnTo>
                    <a:lnTo>
                      <a:pt x="198179" y="272707"/>
                    </a:lnTo>
                    <a:lnTo>
                      <a:pt x="29242" y="426042"/>
                    </a:lnTo>
                    <a:lnTo>
                      <a:pt x="11308" y="442272"/>
                    </a:lnTo>
                    <a:lnTo>
                      <a:pt x="9873" y="443617"/>
                    </a:lnTo>
                    <a:lnTo>
                      <a:pt x="11308" y="444962"/>
                    </a:lnTo>
                    <a:lnTo>
                      <a:pt x="29242" y="461192"/>
                    </a:lnTo>
                    <a:lnTo>
                      <a:pt x="198179" y="614437"/>
                    </a:lnTo>
                    <a:lnTo>
                      <a:pt x="29242" y="767772"/>
                    </a:lnTo>
                    <a:lnTo>
                      <a:pt x="11308" y="784002"/>
                    </a:lnTo>
                    <a:lnTo>
                      <a:pt x="9873" y="785347"/>
                    </a:lnTo>
                    <a:lnTo>
                      <a:pt x="11308" y="786692"/>
                    </a:lnTo>
                    <a:lnTo>
                      <a:pt x="29242" y="802922"/>
                    </a:lnTo>
                    <a:lnTo>
                      <a:pt x="198179" y="956167"/>
                    </a:lnTo>
                    <a:lnTo>
                      <a:pt x="29242" y="1109502"/>
                    </a:lnTo>
                    <a:lnTo>
                      <a:pt x="11308" y="1125732"/>
                    </a:lnTo>
                    <a:lnTo>
                      <a:pt x="9873" y="1127077"/>
                    </a:lnTo>
                    <a:lnTo>
                      <a:pt x="11308" y="1128422"/>
                    </a:lnTo>
                    <a:lnTo>
                      <a:pt x="29242" y="1144652"/>
                    </a:lnTo>
                    <a:lnTo>
                      <a:pt x="198179" y="1297987"/>
                    </a:lnTo>
                    <a:lnTo>
                      <a:pt x="29242" y="1451590"/>
                    </a:lnTo>
                    <a:lnTo>
                      <a:pt x="11308" y="1467820"/>
                    </a:lnTo>
                    <a:lnTo>
                      <a:pt x="9873" y="1469165"/>
                    </a:lnTo>
                    <a:lnTo>
                      <a:pt x="11308" y="1470510"/>
                    </a:lnTo>
                    <a:lnTo>
                      <a:pt x="29242" y="1486741"/>
                    </a:lnTo>
                    <a:lnTo>
                      <a:pt x="198179" y="1639896"/>
                    </a:lnTo>
                    <a:lnTo>
                      <a:pt x="29242" y="1792961"/>
                    </a:lnTo>
                    <a:lnTo>
                      <a:pt x="11308" y="1809191"/>
                    </a:lnTo>
                    <a:lnTo>
                      <a:pt x="9873" y="1810537"/>
                    </a:lnTo>
                    <a:lnTo>
                      <a:pt x="11308" y="1811881"/>
                    </a:lnTo>
                    <a:lnTo>
                      <a:pt x="29242" y="1828111"/>
                    </a:lnTo>
                    <a:lnTo>
                      <a:pt x="198179" y="1981357"/>
                    </a:lnTo>
                    <a:lnTo>
                      <a:pt x="29242" y="2134691"/>
                    </a:lnTo>
                    <a:lnTo>
                      <a:pt x="11308" y="2150921"/>
                    </a:lnTo>
                    <a:lnTo>
                      <a:pt x="9873" y="2152266"/>
                    </a:lnTo>
                    <a:lnTo>
                      <a:pt x="11308" y="2153611"/>
                    </a:lnTo>
                    <a:lnTo>
                      <a:pt x="29242" y="2169841"/>
                    </a:lnTo>
                    <a:lnTo>
                      <a:pt x="198179" y="2323086"/>
                    </a:lnTo>
                    <a:lnTo>
                      <a:pt x="29242" y="2476421"/>
                    </a:lnTo>
                    <a:lnTo>
                      <a:pt x="11308" y="2492651"/>
                    </a:lnTo>
                    <a:lnTo>
                      <a:pt x="9873" y="2493996"/>
                    </a:lnTo>
                    <a:lnTo>
                      <a:pt x="11308" y="2495341"/>
                    </a:lnTo>
                    <a:lnTo>
                      <a:pt x="29242" y="2511571"/>
                    </a:lnTo>
                    <a:lnTo>
                      <a:pt x="198179" y="2664816"/>
                    </a:lnTo>
                    <a:lnTo>
                      <a:pt x="29242" y="2818151"/>
                    </a:lnTo>
                    <a:lnTo>
                      <a:pt x="11308" y="2834381"/>
                    </a:lnTo>
                    <a:lnTo>
                      <a:pt x="9873" y="2835726"/>
                    </a:lnTo>
                    <a:lnTo>
                      <a:pt x="11308" y="2837071"/>
                    </a:lnTo>
                    <a:lnTo>
                      <a:pt x="29242" y="2853301"/>
                    </a:lnTo>
                    <a:lnTo>
                      <a:pt x="198179" y="3006635"/>
                    </a:lnTo>
                    <a:lnTo>
                      <a:pt x="29242" y="3159880"/>
                    </a:lnTo>
                    <a:lnTo>
                      <a:pt x="11308" y="3176111"/>
                    </a:lnTo>
                    <a:lnTo>
                      <a:pt x="9873" y="3177455"/>
                    </a:lnTo>
                    <a:lnTo>
                      <a:pt x="11308" y="3178801"/>
                    </a:lnTo>
                    <a:lnTo>
                      <a:pt x="29242" y="3195031"/>
                    </a:lnTo>
                    <a:lnTo>
                      <a:pt x="198179" y="3348366"/>
                    </a:lnTo>
                    <a:lnTo>
                      <a:pt x="29242" y="3501700"/>
                    </a:lnTo>
                    <a:lnTo>
                      <a:pt x="11308" y="3517930"/>
                    </a:lnTo>
                    <a:lnTo>
                      <a:pt x="9873" y="3519275"/>
                    </a:lnTo>
                    <a:lnTo>
                      <a:pt x="11308" y="3520620"/>
                    </a:lnTo>
                    <a:lnTo>
                      <a:pt x="29242" y="3536850"/>
                    </a:lnTo>
                    <a:lnTo>
                      <a:pt x="198179" y="3690185"/>
                    </a:lnTo>
                    <a:lnTo>
                      <a:pt x="29242" y="3843519"/>
                    </a:lnTo>
                    <a:lnTo>
                      <a:pt x="11308" y="3859839"/>
                    </a:lnTo>
                    <a:lnTo>
                      <a:pt x="10" y="3870062"/>
                    </a:lnTo>
                    <a:lnTo>
                      <a:pt x="423070" y="3870062"/>
                    </a:lnTo>
                    <a:lnTo>
                      <a:pt x="411862" y="3859929"/>
                    </a:lnTo>
                    <a:close/>
                    <a:moveTo>
                      <a:pt x="46459" y="452584"/>
                    </a:moveTo>
                    <a:lnTo>
                      <a:pt x="36595" y="443617"/>
                    </a:lnTo>
                    <a:lnTo>
                      <a:pt x="46459" y="434650"/>
                    </a:lnTo>
                    <a:lnTo>
                      <a:pt x="211539" y="284813"/>
                    </a:lnTo>
                    <a:lnTo>
                      <a:pt x="376621" y="434650"/>
                    </a:lnTo>
                    <a:lnTo>
                      <a:pt x="386484" y="443617"/>
                    </a:lnTo>
                    <a:lnTo>
                      <a:pt x="376621" y="452584"/>
                    </a:lnTo>
                    <a:lnTo>
                      <a:pt x="211539" y="602332"/>
                    </a:lnTo>
                    <a:close/>
                    <a:moveTo>
                      <a:pt x="46459" y="794314"/>
                    </a:moveTo>
                    <a:lnTo>
                      <a:pt x="36595" y="785347"/>
                    </a:lnTo>
                    <a:lnTo>
                      <a:pt x="46459" y="776380"/>
                    </a:lnTo>
                    <a:lnTo>
                      <a:pt x="211539" y="626632"/>
                    </a:lnTo>
                    <a:lnTo>
                      <a:pt x="376621" y="776470"/>
                    </a:lnTo>
                    <a:lnTo>
                      <a:pt x="386484" y="785437"/>
                    </a:lnTo>
                    <a:lnTo>
                      <a:pt x="376621" y="794404"/>
                    </a:lnTo>
                    <a:lnTo>
                      <a:pt x="211539" y="944151"/>
                    </a:lnTo>
                    <a:close/>
                    <a:moveTo>
                      <a:pt x="46459" y="1136044"/>
                    </a:moveTo>
                    <a:lnTo>
                      <a:pt x="36595" y="1127077"/>
                    </a:lnTo>
                    <a:lnTo>
                      <a:pt x="46459" y="1118110"/>
                    </a:lnTo>
                    <a:lnTo>
                      <a:pt x="211539" y="968272"/>
                    </a:lnTo>
                    <a:lnTo>
                      <a:pt x="376621" y="1118110"/>
                    </a:lnTo>
                    <a:lnTo>
                      <a:pt x="386484" y="1127077"/>
                    </a:lnTo>
                    <a:lnTo>
                      <a:pt x="376621" y="1136044"/>
                    </a:lnTo>
                    <a:lnTo>
                      <a:pt x="211539" y="1285792"/>
                    </a:lnTo>
                    <a:close/>
                    <a:moveTo>
                      <a:pt x="46459" y="1477774"/>
                    </a:moveTo>
                    <a:lnTo>
                      <a:pt x="36595" y="1468807"/>
                    </a:lnTo>
                    <a:lnTo>
                      <a:pt x="46459" y="1459840"/>
                    </a:lnTo>
                    <a:lnTo>
                      <a:pt x="211539" y="1310092"/>
                    </a:lnTo>
                    <a:lnTo>
                      <a:pt x="376621" y="1459840"/>
                    </a:lnTo>
                    <a:lnTo>
                      <a:pt x="386484" y="1468807"/>
                    </a:lnTo>
                    <a:lnTo>
                      <a:pt x="376621" y="1477774"/>
                    </a:lnTo>
                    <a:lnTo>
                      <a:pt x="211539" y="1627521"/>
                    </a:lnTo>
                    <a:close/>
                    <a:moveTo>
                      <a:pt x="46459" y="1819504"/>
                    </a:moveTo>
                    <a:lnTo>
                      <a:pt x="36595" y="1810537"/>
                    </a:lnTo>
                    <a:lnTo>
                      <a:pt x="46459" y="1801570"/>
                    </a:lnTo>
                    <a:lnTo>
                      <a:pt x="211539" y="1651732"/>
                    </a:lnTo>
                    <a:lnTo>
                      <a:pt x="376621" y="1801300"/>
                    </a:lnTo>
                    <a:lnTo>
                      <a:pt x="386484" y="1810267"/>
                    </a:lnTo>
                    <a:lnTo>
                      <a:pt x="376621" y="1819234"/>
                    </a:lnTo>
                    <a:lnTo>
                      <a:pt x="211539" y="1968982"/>
                    </a:lnTo>
                    <a:close/>
                    <a:moveTo>
                      <a:pt x="46459" y="2161233"/>
                    </a:moveTo>
                    <a:lnTo>
                      <a:pt x="36595" y="2152266"/>
                    </a:lnTo>
                    <a:lnTo>
                      <a:pt x="46459" y="2143299"/>
                    </a:lnTo>
                    <a:lnTo>
                      <a:pt x="211539" y="1993462"/>
                    </a:lnTo>
                    <a:lnTo>
                      <a:pt x="376621" y="2143299"/>
                    </a:lnTo>
                    <a:lnTo>
                      <a:pt x="386484" y="2152266"/>
                    </a:lnTo>
                    <a:lnTo>
                      <a:pt x="376621" y="2161233"/>
                    </a:lnTo>
                    <a:lnTo>
                      <a:pt x="211539" y="2310981"/>
                    </a:lnTo>
                    <a:close/>
                    <a:moveTo>
                      <a:pt x="46459" y="2502963"/>
                    </a:moveTo>
                    <a:lnTo>
                      <a:pt x="36595" y="2493996"/>
                    </a:lnTo>
                    <a:lnTo>
                      <a:pt x="46459" y="2485029"/>
                    </a:lnTo>
                    <a:lnTo>
                      <a:pt x="211539" y="2335191"/>
                    </a:lnTo>
                    <a:lnTo>
                      <a:pt x="376621" y="2485029"/>
                    </a:lnTo>
                    <a:lnTo>
                      <a:pt x="386484" y="2493996"/>
                    </a:lnTo>
                    <a:lnTo>
                      <a:pt x="376621" y="2502963"/>
                    </a:lnTo>
                    <a:lnTo>
                      <a:pt x="211539" y="2653159"/>
                    </a:lnTo>
                    <a:close/>
                    <a:moveTo>
                      <a:pt x="46459" y="2844693"/>
                    </a:moveTo>
                    <a:lnTo>
                      <a:pt x="36595" y="2835726"/>
                    </a:lnTo>
                    <a:lnTo>
                      <a:pt x="46459" y="2826759"/>
                    </a:lnTo>
                    <a:lnTo>
                      <a:pt x="211539" y="2677011"/>
                    </a:lnTo>
                    <a:lnTo>
                      <a:pt x="376621" y="2826759"/>
                    </a:lnTo>
                    <a:lnTo>
                      <a:pt x="386484" y="2835726"/>
                    </a:lnTo>
                    <a:lnTo>
                      <a:pt x="376621" y="2844693"/>
                    </a:lnTo>
                    <a:lnTo>
                      <a:pt x="211539" y="2994530"/>
                    </a:lnTo>
                    <a:close/>
                    <a:moveTo>
                      <a:pt x="46459" y="3186422"/>
                    </a:moveTo>
                    <a:lnTo>
                      <a:pt x="36595" y="3177455"/>
                    </a:lnTo>
                    <a:lnTo>
                      <a:pt x="46459" y="3168488"/>
                    </a:lnTo>
                    <a:lnTo>
                      <a:pt x="211539" y="3018741"/>
                    </a:lnTo>
                    <a:lnTo>
                      <a:pt x="376621" y="3168488"/>
                    </a:lnTo>
                    <a:lnTo>
                      <a:pt x="386484" y="3177455"/>
                    </a:lnTo>
                    <a:lnTo>
                      <a:pt x="376621" y="3186422"/>
                    </a:lnTo>
                    <a:lnTo>
                      <a:pt x="211539" y="3336260"/>
                    </a:lnTo>
                    <a:close/>
                    <a:moveTo>
                      <a:pt x="46459" y="3528242"/>
                    </a:moveTo>
                    <a:lnTo>
                      <a:pt x="36595" y="3519275"/>
                    </a:lnTo>
                    <a:lnTo>
                      <a:pt x="46459" y="3510308"/>
                    </a:lnTo>
                    <a:lnTo>
                      <a:pt x="211539" y="3360471"/>
                    </a:lnTo>
                    <a:lnTo>
                      <a:pt x="376621" y="3510308"/>
                    </a:lnTo>
                    <a:lnTo>
                      <a:pt x="386484" y="3519275"/>
                    </a:lnTo>
                    <a:lnTo>
                      <a:pt x="376621" y="3528242"/>
                    </a:lnTo>
                    <a:lnTo>
                      <a:pt x="211539" y="3678079"/>
                    </a:lnTo>
                    <a:close/>
                    <a:moveTo>
                      <a:pt x="46459" y="3852128"/>
                    </a:moveTo>
                    <a:lnTo>
                      <a:pt x="211539" y="3702290"/>
                    </a:lnTo>
                    <a:lnTo>
                      <a:pt x="376621" y="385212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44" name="Google Shape;2644;p11"/>
              <p:cNvSpPr/>
              <p:nvPr/>
            </p:nvSpPr>
            <p:spPr>
              <a:xfrm>
                <a:off x="9490815" y="3158512"/>
                <a:ext cx="17933" cy="3701190"/>
              </a:xfrm>
              <a:custGeom>
                <a:rect b="b" l="l" r="r" t="t"/>
                <a:pathLst>
                  <a:path extrusionOk="0" h="3701190" w="17933">
                    <a:moveTo>
                      <a:pt x="14177" y="11949"/>
                    </a:moveTo>
                    <a:cubicBezTo>
                      <a:pt x="9424" y="8003"/>
                      <a:pt x="4672" y="3879"/>
                      <a:pt x="10" y="-246"/>
                    </a:cubicBezTo>
                    <a:lnTo>
                      <a:pt x="10" y="3700945"/>
                    </a:lnTo>
                    <a:lnTo>
                      <a:pt x="17944" y="3700945"/>
                    </a:lnTo>
                    <a:lnTo>
                      <a:pt x="17944" y="14729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45" name="Google Shape;2645;p11"/>
              <p:cNvSpPr/>
              <p:nvPr/>
            </p:nvSpPr>
            <p:spPr>
              <a:xfrm>
                <a:off x="9120300" y="2979981"/>
                <a:ext cx="228298" cy="17933"/>
              </a:xfrm>
              <a:custGeom>
                <a:rect b="b" l="l" r="r" t="t"/>
                <a:pathLst>
                  <a:path extrusionOk="0" h="17933" w="228298">
                    <a:moveTo>
                      <a:pt x="215216" y="-246"/>
                    </a:moveTo>
                    <a:lnTo>
                      <a:pt x="10" y="-246"/>
                    </a:lnTo>
                    <a:lnTo>
                      <a:pt x="10" y="17688"/>
                    </a:lnTo>
                    <a:lnTo>
                      <a:pt x="228309" y="1768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46" name="Google Shape;2646;p11"/>
              <p:cNvSpPr/>
              <p:nvPr/>
            </p:nvSpPr>
            <p:spPr>
              <a:xfrm>
                <a:off x="9120211" y="332171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47" name="Google Shape;2647;p11"/>
              <p:cNvSpPr/>
              <p:nvPr/>
            </p:nvSpPr>
            <p:spPr>
              <a:xfrm>
                <a:off x="9120211" y="366344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48" name="Google Shape;2648;p11"/>
              <p:cNvSpPr/>
              <p:nvPr/>
            </p:nvSpPr>
            <p:spPr>
              <a:xfrm>
                <a:off x="9120211" y="400517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49" name="Google Shape;2649;p11"/>
              <p:cNvSpPr/>
              <p:nvPr/>
            </p:nvSpPr>
            <p:spPr>
              <a:xfrm>
                <a:off x="9120211" y="434690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50" name="Google Shape;2650;p11"/>
              <p:cNvSpPr/>
              <p:nvPr/>
            </p:nvSpPr>
            <p:spPr>
              <a:xfrm>
                <a:off x="9120211" y="468863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51" name="Google Shape;2651;p11"/>
              <p:cNvSpPr/>
              <p:nvPr/>
            </p:nvSpPr>
            <p:spPr>
              <a:xfrm>
                <a:off x="9120211" y="503035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52" name="Google Shape;2652;p11"/>
              <p:cNvSpPr/>
              <p:nvPr/>
            </p:nvSpPr>
            <p:spPr>
              <a:xfrm>
                <a:off x="9120211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53" name="Google Shape;2653;p11"/>
              <p:cNvSpPr/>
              <p:nvPr/>
            </p:nvSpPr>
            <p:spPr>
              <a:xfrm>
                <a:off x="9120211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54" name="Google Shape;2654;p11"/>
              <p:cNvSpPr/>
              <p:nvPr/>
            </p:nvSpPr>
            <p:spPr>
              <a:xfrm>
                <a:off x="9120211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55" name="Google Shape;2655;p11"/>
              <p:cNvSpPr/>
              <p:nvPr/>
            </p:nvSpPr>
            <p:spPr>
              <a:xfrm>
                <a:off x="9120211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56" name="Google Shape;2656;p11"/>
              <p:cNvSpPr/>
              <p:nvPr/>
            </p:nvSpPr>
            <p:spPr>
              <a:xfrm>
                <a:off x="7825744" y="2305488"/>
                <a:ext cx="17933" cy="4554215"/>
              </a:xfrm>
              <a:custGeom>
                <a:rect b="b" l="l" r="r" t="t"/>
                <a:pathLst>
                  <a:path extrusionOk="0" h="4554215" w="17933">
                    <a:moveTo>
                      <a:pt x="0" y="0"/>
                    </a:moveTo>
                    <a:lnTo>
                      <a:pt x="17934" y="0"/>
                    </a:lnTo>
                    <a:lnTo>
                      <a:pt x="17934" y="4554215"/>
                    </a:lnTo>
                    <a:lnTo>
                      <a:pt x="0" y="4554215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57" name="Google Shape;2657;p11"/>
              <p:cNvSpPr/>
              <p:nvPr/>
            </p:nvSpPr>
            <p:spPr>
              <a:xfrm>
                <a:off x="7814625" y="2298942"/>
                <a:ext cx="422880" cy="4458179"/>
              </a:xfrm>
              <a:custGeom>
                <a:rect b="b" l="l" r="r" t="t"/>
                <a:pathLst>
                  <a:path extrusionOk="0" h="4458179" w="422880">
                    <a:moveTo>
                      <a:pt x="411682" y="4447801"/>
                    </a:moveTo>
                    <a:lnTo>
                      <a:pt x="393748" y="4431481"/>
                    </a:lnTo>
                    <a:lnTo>
                      <a:pt x="224721" y="4278057"/>
                    </a:lnTo>
                    <a:lnTo>
                      <a:pt x="393748" y="4124632"/>
                    </a:lnTo>
                    <a:lnTo>
                      <a:pt x="411682" y="4108402"/>
                    </a:lnTo>
                    <a:lnTo>
                      <a:pt x="413027" y="4107147"/>
                    </a:lnTo>
                    <a:lnTo>
                      <a:pt x="411682" y="4105892"/>
                    </a:lnTo>
                    <a:lnTo>
                      <a:pt x="393748" y="4089662"/>
                    </a:lnTo>
                    <a:lnTo>
                      <a:pt x="224721" y="3936238"/>
                    </a:lnTo>
                    <a:lnTo>
                      <a:pt x="393748" y="3782813"/>
                    </a:lnTo>
                    <a:lnTo>
                      <a:pt x="411682" y="3766583"/>
                    </a:lnTo>
                    <a:lnTo>
                      <a:pt x="413027" y="3765327"/>
                    </a:lnTo>
                    <a:lnTo>
                      <a:pt x="411682" y="3764072"/>
                    </a:lnTo>
                    <a:lnTo>
                      <a:pt x="393748" y="3747842"/>
                    </a:lnTo>
                    <a:lnTo>
                      <a:pt x="224721" y="3594507"/>
                    </a:lnTo>
                    <a:lnTo>
                      <a:pt x="393748" y="3441083"/>
                    </a:lnTo>
                    <a:lnTo>
                      <a:pt x="411682" y="3424853"/>
                    </a:lnTo>
                    <a:lnTo>
                      <a:pt x="413027" y="3423598"/>
                    </a:lnTo>
                    <a:lnTo>
                      <a:pt x="411682" y="3422342"/>
                    </a:lnTo>
                    <a:lnTo>
                      <a:pt x="393748" y="3406112"/>
                    </a:lnTo>
                    <a:lnTo>
                      <a:pt x="224721" y="3252688"/>
                    </a:lnTo>
                    <a:lnTo>
                      <a:pt x="393748" y="3099354"/>
                    </a:lnTo>
                    <a:lnTo>
                      <a:pt x="411682" y="3083124"/>
                    </a:lnTo>
                    <a:lnTo>
                      <a:pt x="413027" y="3081868"/>
                    </a:lnTo>
                    <a:lnTo>
                      <a:pt x="411682" y="3080613"/>
                    </a:lnTo>
                    <a:lnTo>
                      <a:pt x="393748" y="3064382"/>
                    </a:lnTo>
                    <a:lnTo>
                      <a:pt x="224721" y="2910958"/>
                    </a:lnTo>
                    <a:lnTo>
                      <a:pt x="393748" y="2757624"/>
                    </a:lnTo>
                    <a:lnTo>
                      <a:pt x="411682" y="2741394"/>
                    </a:lnTo>
                    <a:lnTo>
                      <a:pt x="413027" y="2740138"/>
                    </a:lnTo>
                    <a:lnTo>
                      <a:pt x="411682" y="2738883"/>
                    </a:lnTo>
                    <a:lnTo>
                      <a:pt x="393748" y="2722653"/>
                    </a:lnTo>
                    <a:lnTo>
                      <a:pt x="224721" y="2569229"/>
                    </a:lnTo>
                    <a:lnTo>
                      <a:pt x="393748" y="2416073"/>
                    </a:lnTo>
                    <a:lnTo>
                      <a:pt x="411682" y="2399843"/>
                    </a:lnTo>
                    <a:lnTo>
                      <a:pt x="413027" y="2398588"/>
                    </a:lnTo>
                    <a:lnTo>
                      <a:pt x="411682" y="2397332"/>
                    </a:lnTo>
                    <a:lnTo>
                      <a:pt x="393748" y="2381102"/>
                    </a:lnTo>
                    <a:lnTo>
                      <a:pt x="224721" y="2227768"/>
                    </a:lnTo>
                    <a:lnTo>
                      <a:pt x="393748" y="2074433"/>
                    </a:lnTo>
                    <a:lnTo>
                      <a:pt x="411682" y="2058203"/>
                    </a:lnTo>
                    <a:lnTo>
                      <a:pt x="413027" y="2056948"/>
                    </a:lnTo>
                    <a:lnTo>
                      <a:pt x="411682" y="2055692"/>
                    </a:lnTo>
                    <a:lnTo>
                      <a:pt x="393748" y="2039462"/>
                    </a:lnTo>
                    <a:lnTo>
                      <a:pt x="224721" y="1886128"/>
                    </a:lnTo>
                    <a:lnTo>
                      <a:pt x="393748" y="1732703"/>
                    </a:lnTo>
                    <a:lnTo>
                      <a:pt x="411682" y="1716473"/>
                    </a:lnTo>
                    <a:lnTo>
                      <a:pt x="413027" y="1715218"/>
                    </a:lnTo>
                    <a:lnTo>
                      <a:pt x="411682" y="1713963"/>
                    </a:lnTo>
                    <a:lnTo>
                      <a:pt x="393748" y="1697733"/>
                    </a:lnTo>
                    <a:lnTo>
                      <a:pt x="224721" y="1544039"/>
                    </a:lnTo>
                    <a:lnTo>
                      <a:pt x="393748" y="1390705"/>
                    </a:lnTo>
                    <a:lnTo>
                      <a:pt x="411682" y="1374474"/>
                    </a:lnTo>
                    <a:lnTo>
                      <a:pt x="413027" y="1373219"/>
                    </a:lnTo>
                    <a:lnTo>
                      <a:pt x="411682" y="1371964"/>
                    </a:lnTo>
                    <a:lnTo>
                      <a:pt x="393748" y="1355734"/>
                    </a:lnTo>
                    <a:lnTo>
                      <a:pt x="224721" y="1202310"/>
                    </a:lnTo>
                    <a:lnTo>
                      <a:pt x="393748" y="1048975"/>
                    </a:lnTo>
                    <a:lnTo>
                      <a:pt x="411682" y="1032745"/>
                    </a:lnTo>
                    <a:lnTo>
                      <a:pt x="413027" y="1031489"/>
                    </a:lnTo>
                    <a:lnTo>
                      <a:pt x="411682" y="1030234"/>
                    </a:lnTo>
                    <a:lnTo>
                      <a:pt x="393748" y="1014004"/>
                    </a:lnTo>
                    <a:lnTo>
                      <a:pt x="224721" y="860580"/>
                    </a:lnTo>
                    <a:lnTo>
                      <a:pt x="393748" y="707245"/>
                    </a:lnTo>
                    <a:lnTo>
                      <a:pt x="411682" y="691015"/>
                    </a:lnTo>
                    <a:lnTo>
                      <a:pt x="413027" y="689760"/>
                    </a:lnTo>
                    <a:lnTo>
                      <a:pt x="411682" y="688504"/>
                    </a:lnTo>
                    <a:lnTo>
                      <a:pt x="393748" y="672274"/>
                    </a:lnTo>
                    <a:lnTo>
                      <a:pt x="224721" y="518939"/>
                    </a:lnTo>
                    <a:lnTo>
                      <a:pt x="393748" y="365515"/>
                    </a:lnTo>
                    <a:lnTo>
                      <a:pt x="411682" y="349285"/>
                    </a:lnTo>
                    <a:lnTo>
                      <a:pt x="413027" y="348030"/>
                    </a:lnTo>
                    <a:lnTo>
                      <a:pt x="411682" y="346774"/>
                    </a:lnTo>
                    <a:lnTo>
                      <a:pt x="393748" y="330544"/>
                    </a:lnTo>
                    <a:lnTo>
                      <a:pt x="224721" y="177210"/>
                    </a:lnTo>
                    <a:lnTo>
                      <a:pt x="393748" y="23875"/>
                    </a:lnTo>
                    <a:lnTo>
                      <a:pt x="405853" y="12935"/>
                    </a:lnTo>
                    <a:lnTo>
                      <a:pt x="393837" y="-246"/>
                    </a:lnTo>
                    <a:lnTo>
                      <a:pt x="393837" y="-246"/>
                    </a:lnTo>
                    <a:lnTo>
                      <a:pt x="211360" y="165373"/>
                    </a:lnTo>
                    <a:lnTo>
                      <a:pt x="30318" y="1010"/>
                    </a:lnTo>
                    <a:lnTo>
                      <a:pt x="29152" y="-67"/>
                    </a:lnTo>
                    <a:lnTo>
                      <a:pt x="25297" y="4238"/>
                    </a:lnTo>
                    <a:lnTo>
                      <a:pt x="23145" y="6569"/>
                    </a:lnTo>
                    <a:lnTo>
                      <a:pt x="17047" y="13204"/>
                    </a:lnTo>
                    <a:lnTo>
                      <a:pt x="29063" y="24144"/>
                    </a:lnTo>
                    <a:lnTo>
                      <a:pt x="198090" y="177479"/>
                    </a:lnTo>
                    <a:lnTo>
                      <a:pt x="29242" y="330544"/>
                    </a:lnTo>
                    <a:lnTo>
                      <a:pt x="11308" y="346774"/>
                    </a:lnTo>
                    <a:lnTo>
                      <a:pt x="9963" y="348030"/>
                    </a:lnTo>
                    <a:lnTo>
                      <a:pt x="11308" y="349285"/>
                    </a:lnTo>
                    <a:lnTo>
                      <a:pt x="29242" y="365515"/>
                    </a:lnTo>
                    <a:lnTo>
                      <a:pt x="198269" y="518939"/>
                    </a:lnTo>
                    <a:lnTo>
                      <a:pt x="29242" y="672274"/>
                    </a:lnTo>
                    <a:lnTo>
                      <a:pt x="11308" y="688504"/>
                    </a:lnTo>
                    <a:lnTo>
                      <a:pt x="9963" y="689760"/>
                    </a:lnTo>
                    <a:lnTo>
                      <a:pt x="11308" y="691015"/>
                    </a:lnTo>
                    <a:lnTo>
                      <a:pt x="29242" y="707245"/>
                    </a:lnTo>
                    <a:lnTo>
                      <a:pt x="198269" y="860580"/>
                    </a:lnTo>
                    <a:lnTo>
                      <a:pt x="29242" y="1014004"/>
                    </a:lnTo>
                    <a:lnTo>
                      <a:pt x="11308" y="1030234"/>
                    </a:lnTo>
                    <a:lnTo>
                      <a:pt x="9963" y="1031489"/>
                    </a:lnTo>
                    <a:lnTo>
                      <a:pt x="11308" y="1032745"/>
                    </a:lnTo>
                    <a:lnTo>
                      <a:pt x="29242" y="1048975"/>
                    </a:lnTo>
                    <a:lnTo>
                      <a:pt x="198269" y="1202310"/>
                    </a:lnTo>
                    <a:lnTo>
                      <a:pt x="29242" y="1355734"/>
                    </a:lnTo>
                    <a:lnTo>
                      <a:pt x="11308" y="1371964"/>
                    </a:lnTo>
                    <a:lnTo>
                      <a:pt x="9963" y="1373219"/>
                    </a:lnTo>
                    <a:lnTo>
                      <a:pt x="11308" y="1374474"/>
                    </a:lnTo>
                    <a:lnTo>
                      <a:pt x="29242" y="1390705"/>
                    </a:lnTo>
                    <a:lnTo>
                      <a:pt x="198269" y="1544039"/>
                    </a:lnTo>
                    <a:lnTo>
                      <a:pt x="29242" y="1697463"/>
                    </a:lnTo>
                    <a:lnTo>
                      <a:pt x="11308" y="1713694"/>
                    </a:lnTo>
                    <a:lnTo>
                      <a:pt x="9963" y="1714949"/>
                    </a:lnTo>
                    <a:lnTo>
                      <a:pt x="11308" y="1716204"/>
                    </a:lnTo>
                    <a:lnTo>
                      <a:pt x="29242" y="1732434"/>
                    </a:lnTo>
                    <a:lnTo>
                      <a:pt x="198269" y="1885859"/>
                    </a:lnTo>
                    <a:lnTo>
                      <a:pt x="29242" y="2039462"/>
                    </a:lnTo>
                    <a:lnTo>
                      <a:pt x="11308" y="2055692"/>
                    </a:lnTo>
                    <a:lnTo>
                      <a:pt x="9963" y="2056948"/>
                    </a:lnTo>
                    <a:lnTo>
                      <a:pt x="11308" y="2058203"/>
                    </a:lnTo>
                    <a:lnTo>
                      <a:pt x="29242" y="2074433"/>
                    </a:lnTo>
                    <a:lnTo>
                      <a:pt x="198090" y="2227768"/>
                    </a:lnTo>
                    <a:lnTo>
                      <a:pt x="29242" y="2380923"/>
                    </a:lnTo>
                    <a:lnTo>
                      <a:pt x="11308" y="2397153"/>
                    </a:lnTo>
                    <a:lnTo>
                      <a:pt x="9963" y="2398409"/>
                    </a:lnTo>
                    <a:lnTo>
                      <a:pt x="11308" y="2399664"/>
                    </a:lnTo>
                    <a:lnTo>
                      <a:pt x="29242" y="2415894"/>
                    </a:lnTo>
                    <a:lnTo>
                      <a:pt x="198269" y="2569229"/>
                    </a:lnTo>
                    <a:lnTo>
                      <a:pt x="29242" y="2722653"/>
                    </a:lnTo>
                    <a:lnTo>
                      <a:pt x="11308" y="2738883"/>
                    </a:lnTo>
                    <a:lnTo>
                      <a:pt x="9963" y="2740138"/>
                    </a:lnTo>
                    <a:lnTo>
                      <a:pt x="11308" y="2741394"/>
                    </a:lnTo>
                    <a:lnTo>
                      <a:pt x="29242" y="2757624"/>
                    </a:lnTo>
                    <a:lnTo>
                      <a:pt x="198269" y="2910958"/>
                    </a:lnTo>
                    <a:lnTo>
                      <a:pt x="29242" y="3064382"/>
                    </a:lnTo>
                    <a:lnTo>
                      <a:pt x="11308" y="3080613"/>
                    </a:lnTo>
                    <a:lnTo>
                      <a:pt x="9963" y="3081868"/>
                    </a:lnTo>
                    <a:lnTo>
                      <a:pt x="11308" y="3083124"/>
                    </a:lnTo>
                    <a:lnTo>
                      <a:pt x="29242" y="3099354"/>
                    </a:lnTo>
                    <a:lnTo>
                      <a:pt x="198269" y="3252688"/>
                    </a:lnTo>
                    <a:lnTo>
                      <a:pt x="29242" y="3406112"/>
                    </a:lnTo>
                    <a:lnTo>
                      <a:pt x="11308" y="3422342"/>
                    </a:lnTo>
                    <a:lnTo>
                      <a:pt x="9963" y="3423598"/>
                    </a:lnTo>
                    <a:lnTo>
                      <a:pt x="11308" y="3424853"/>
                    </a:lnTo>
                    <a:lnTo>
                      <a:pt x="29242" y="3441083"/>
                    </a:lnTo>
                    <a:lnTo>
                      <a:pt x="198269" y="3594507"/>
                    </a:lnTo>
                    <a:lnTo>
                      <a:pt x="29242" y="3747842"/>
                    </a:lnTo>
                    <a:lnTo>
                      <a:pt x="11308" y="3764072"/>
                    </a:lnTo>
                    <a:lnTo>
                      <a:pt x="9963" y="3765327"/>
                    </a:lnTo>
                    <a:lnTo>
                      <a:pt x="11308" y="3766583"/>
                    </a:lnTo>
                    <a:lnTo>
                      <a:pt x="29242" y="3782813"/>
                    </a:lnTo>
                    <a:lnTo>
                      <a:pt x="198269" y="3936238"/>
                    </a:lnTo>
                    <a:lnTo>
                      <a:pt x="29242" y="4089662"/>
                    </a:lnTo>
                    <a:lnTo>
                      <a:pt x="11308" y="4105892"/>
                    </a:lnTo>
                    <a:lnTo>
                      <a:pt x="9963" y="4107147"/>
                    </a:lnTo>
                    <a:lnTo>
                      <a:pt x="11308" y="4108402"/>
                    </a:lnTo>
                    <a:lnTo>
                      <a:pt x="29242" y="4124632"/>
                    </a:lnTo>
                    <a:lnTo>
                      <a:pt x="198269" y="4278057"/>
                    </a:lnTo>
                    <a:lnTo>
                      <a:pt x="29242" y="4431391"/>
                    </a:lnTo>
                    <a:lnTo>
                      <a:pt x="11308" y="4447711"/>
                    </a:lnTo>
                    <a:lnTo>
                      <a:pt x="10" y="4457934"/>
                    </a:lnTo>
                    <a:lnTo>
                      <a:pt x="422891" y="4457934"/>
                    </a:lnTo>
                    <a:close/>
                    <a:moveTo>
                      <a:pt x="46279" y="356997"/>
                    </a:moveTo>
                    <a:lnTo>
                      <a:pt x="36416" y="348030"/>
                    </a:lnTo>
                    <a:lnTo>
                      <a:pt x="46279" y="339063"/>
                    </a:lnTo>
                    <a:lnTo>
                      <a:pt x="211360" y="189315"/>
                    </a:lnTo>
                    <a:lnTo>
                      <a:pt x="376531" y="339063"/>
                    </a:lnTo>
                    <a:lnTo>
                      <a:pt x="386395" y="348030"/>
                    </a:lnTo>
                    <a:lnTo>
                      <a:pt x="376531" y="356997"/>
                    </a:lnTo>
                    <a:lnTo>
                      <a:pt x="211360" y="506744"/>
                    </a:lnTo>
                    <a:close/>
                    <a:moveTo>
                      <a:pt x="46279" y="698727"/>
                    </a:moveTo>
                    <a:lnTo>
                      <a:pt x="36416" y="689760"/>
                    </a:lnTo>
                    <a:lnTo>
                      <a:pt x="46279" y="680793"/>
                    </a:lnTo>
                    <a:lnTo>
                      <a:pt x="211360" y="531045"/>
                    </a:lnTo>
                    <a:lnTo>
                      <a:pt x="376531" y="680793"/>
                    </a:lnTo>
                    <a:lnTo>
                      <a:pt x="386395" y="689760"/>
                    </a:lnTo>
                    <a:lnTo>
                      <a:pt x="376531" y="698727"/>
                    </a:lnTo>
                    <a:lnTo>
                      <a:pt x="211360" y="848474"/>
                    </a:lnTo>
                    <a:close/>
                    <a:moveTo>
                      <a:pt x="46279" y="1040456"/>
                    </a:moveTo>
                    <a:lnTo>
                      <a:pt x="36416" y="1031489"/>
                    </a:lnTo>
                    <a:lnTo>
                      <a:pt x="46279" y="1022522"/>
                    </a:lnTo>
                    <a:lnTo>
                      <a:pt x="211360" y="872685"/>
                    </a:lnTo>
                    <a:lnTo>
                      <a:pt x="376531" y="1022522"/>
                    </a:lnTo>
                    <a:lnTo>
                      <a:pt x="386395" y="1031489"/>
                    </a:lnTo>
                    <a:lnTo>
                      <a:pt x="376531" y="1040456"/>
                    </a:lnTo>
                    <a:lnTo>
                      <a:pt x="211360" y="1190204"/>
                    </a:lnTo>
                    <a:close/>
                    <a:moveTo>
                      <a:pt x="46279" y="1382186"/>
                    </a:moveTo>
                    <a:lnTo>
                      <a:pt x="36416" y="1373219"/>
                    </a:lnTo>
                    <a:lnTo>
                      <a:pt x="46279" y="1364252"/>
                    </a:lnTo>
                    <a:lnTo>
                      <a:pt x="211360" y="1214504"/>
                    </a:lnTo>
                    <a:lnTo>
                      <a:pt x="376531" y="1364342"/>
                    </a:lnTo>
                    <a:lnTo>
                      <a:pt x="386395" y="1373309"/>
                    </a:lnTo>
                    <a:lnTo>
                      <a:pt x="376531" y="1382276"/>
                    </a:lnTo>
                    <a:lnTo>
                      <a:pt x="211360" y="1532023"/>
                    </a:lnTo>
                    <a:close/>
                    <a:moveTo>
                      <a:pt x="46279" y="1723916"/>
                    </a:moveTo>
                    <a:lnTo>
                      <a:pt x="36416" y="1714949"/>
                    </a:lnTo>
                    <a:lnTo>
                      <a:pt x="46279" y="1705982"/>
                    </a:lnTo>
                    <a:lnTo>
                      <a:pt x="211360" y="1556145"/>
                    </a:lnTo>
                    <a:lnTo>
                      <a:pt x="376531" y="1705982"/>
                    </a:lnTo>
                    <a:lnTo>
                      <a:pt x="386395" y="1714949"/>
                    </a:lnTo>
                    <a:lnTo>
                      <a:pt x="376531" y="1723916"/>
                    </a:lnTo>
                    <a:lnTo>
                      <a:pt x="211360" y="1873664"/>
                    </a:lnTo>
                    <a:close/>
                    <a:moveTo>
                      <a:pt x="46279" y="2065646"/>
                    </a:moveTo>
                    <a:lnTo>
                      <a:pt x="36416" y="2056679"/>
                    </a:lnTo>
                    <a:lnTo>
                      <a:pt x="46279" y="2047712"/>
                    </a:lnTo>
                    <a:lnTo>
                      <a:pt x="211360" y="1897964"/>
                    </a:lnTo>
                    <a:lnTo>
                      <a:pt x="376531" y="2047712"/>
                    </a:lnTo>
                    <a:lnTo>
                      <a:pt x="386395" y="2056679"/>
                    </a:lnTo>
                    <a:lnTo>
                      <a:pt x="376531" y="2065646"/>
                    </a:lnTo>
                    <a:lnTo>
                      <a:pt x="211360" y="2215393"/>
                    </a:lnTo>
                    <a:close/>
                    <a:moveTo>
                      <a:pt x="46279" y="2407376"/>
                    </a:moveTo>
                    <a:lnTo>
                      <a:pt x="36416" y="2398409"/>
                    </a:lnTo>
                    <a:lnTo>
                      <a:pt x="46279" y="2389442"/>
                    </a:lnTo>
                    <a:lnTo>
                      <a:pt x="211360" y="2239604"/>
                    </a:lnTo>
                    <a:lnTo>
                      <a:pt x="376531" y="2389173"/>
                    </a:lnTo>
                    <a:lnTo>
                      <a:pt x="386395" y="2398139"/>
                    </a:lnTo>
                    <a:lnTo>
                      <a:pt x="376531" y="2407106"/>
                    </a:lnTo>
                    <a:lnTo>
                      <a:pt x="211360" y="2556854"/>
                    </a:lnTo>
                    <a:close/>
                    <a:moveTo>
                      <a:pt x="46279" y="2749105"/>
                    </a:moveTo>
                    <a:lnTo>
                      <a:pt x="36416" y="2740138"/>
                    </a:lnTo>
                    <a:lnTo>
                      <a:pt x="46279" y="2731171"/>
                    </a:lnTo>
                    <a:lnTo>
                      <a:pt x="211360" y="2581334"/>
                    </a:lnTo>
                    <a:lnTo>
                      <a:pt x="376531" y="2731171"/>
                    </a:lnTo>
                    <a:lnTo>
                      <a:pt x="386395" y="2740138"/>
                    </a:lnTo>
                    <a:lnTo>
                      <a:pt x="376531" y="2749105"/>
                    </a:lnTo>
                    <a:lnTo>
                      <a:pt x="211360" y="2898853"/>
                    </a:lnTo>
                    <a:close/>
                    <a:moveTo>
                      <a:pt x="46279" y="3090835"/>
                    </a:moveTo>
                    <a:lnTo>
                      <a:pt x="36416" y="3081868"/>
                    </a:lnTo>
                    <a:lnTo>
                      <a:pt x="46279" y="3072901"/>
                    </a:lnTo>
                    <a:lnTo>
                      <a:pt x="211360" y="2923064"/>
                    </a:lnTo>
                    <a:lnTo>
                      <a:pt x="376531" y="3072901"/>
                    </a:lnTo>
                    <a:lnTo>
                      <a:pt x="386395" y="3081868"/>
                    </a:lnTo>
                    <a:lnTo>
                      <a:pt x="376531" y="3090835"/>
                    </a:lnTo>
                    <a:lnTo>
                      <a:pt x="211360" y="3241031"/>
                    </a:lnTo>
                    <a:close/>
                    <a:moveTo>
                      <a:pt x="46279" y="3432565"/>
                    </a:moveTo>
                    <a:lnTo>
                      <a:pt x="36416" y="3423598"/>
                    </a:lnTo>
                    <a:lnTo>
                      <a:pt x="46279" y="3414631"/>
                    </a:lnTo>
                    <a:lnTo>
                      <a:pt x="211360" y="3264883"/>
                    </a:lnTo>
                    <a:lnTo>
                      <a:pt x="376531" y="3414631"/>
                    </a:lnTo>
                    <a:lnTo>
                      <a:pt x="386395" y="3423598"/>
                    </a:lnTo>
                    <a:lnTo>
                      <a:pt x="376531" y="3432565"/>
                    </a:lnTo>
                    <a:lnTo>
                      <a:pt x="211360" y="3582402"/>
                    </a:lnTo>
                    <a:close/>
                    <a:moveTo>
                      <a:pt x="46279" y="3774294"/>
                    </a:moveTo>
                    <a:lnTo>
                      <a:pt x="36416" y="3765327"/>
                    </a:lnTo>
                    <a:lnTo>
                      <a:pt x="46279" y="3756360"/>
                    </a:lnTo>
                    <a:lnTo>
                      <a:pt x="211360" y="3606613"/>
                    </a:lnTo>
                    <a:lnTo>
                      <a:pt x="376531" y="3756360"/>
                    </a:lnTo>
                    <a:lnTo>
                      <a:pt x="386395" y="3765327"/>
                    </a:lnTo>
                    <a:lnTo>
                      <a:pt x="376531" y="3774294"/>
                    </a:lnTo>
                    <a:lnTo>
                      <a:pt x="211360" y="3924132"/>
                    </a:lnTo>
                    <a:close/>
                    <a:moveTo>
                      <a:pt x="46279" y="4116114"/>
                    </a:moveTo>
                    <a:lnTo>
                      <a:pt x="36416" y="4107147"/>
                    </a:lnTo>
                    <a:lnTo>
                      <a:pt x="46279" y="4098180"/>
                    </a:lnTo>
                    <a:lnTo>
                      <a:pt x="211360" y="3948343"/>
                    </a:lnTo>
                    <a:lnTo>
                      <a:pt x="376531" y="4098180"/>
                    </a:lnTo>
                    <a:lnTo>
                      <a:pt x="386395" y="4107147"/>
                    </a:lnTo>
                    <a:lnTo>
                      <a:pt x="376531" y="4116114"/>
                    </a:lnTo>
                    <a:lnTo>
                      <a:pt x="211360" y="4265951"/>
                    </a:lnTo>
                    <a:close/>
                    <a:moveTo>
                      <a:pt x="46279" y="4440000"/>
                    </a:moveTo>
                    <a:lnTo>
                      <a:pt x="211360" y="4290162"/>
                    </a:lnTo>
                    <a:lnTo>
                      <a:pt x="376441" y="444000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58" name="Google Shape;2658;p11"/>
              <p:cNvSpPr/>
              <p:nvPr/>
            </p:nvSpPr>
            <p:spPr>
              <a:xfrm>
                <a:off x="8208363" y="2273655"/>
                <a:ext cx="17933" cy="4586047"/>
              </a:xfrm>
              <a:custGeom>
                <a:rect b="b" l="l" r="r" t="t"/>
                <a:pathLst>
                  <a:path extrusionOk="0" h="4586047" w="17933">
                    <a:moveTo>
                      <a:pt x="0" y="0"/>
                    </a:moveTo>
                    <a:lnTo>
                      <a:pt x="17934" y="0"/>
                    </a:lnTo>
                    <a:lnTo>
                      <a:pt x="17934" y="4586048"/>
                    </a:lnTo>
                    <a:lnTo>
                      <a:pt x="0" y="458604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59" name="Google Shape;2659;p11"/>
              <p:cNvSpPr/>
              <p:nvPr/>
            </p:nvSpPr>
            <p:spPr>
              <a:xfrm>
                <a:off x="7837760" y="2638251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60" name="Google Shape;2660;p11"/>
              <p:cNvSpPr/>
              <p:nvPr/>
            </p:nvSpPr>
            <p:spPr>
              <a:xfrm>
                <a:off x="7837760" y="2979981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61" name="Google Shape;2661;p11"/>
              <p:cNvSpPr/>
              <p:nvPr/>
            </p:nvSpPr>
            <p:spPr>
              <a:xfrm>
                <a:off x="7837760" y="332171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62" name="Google Shape;2662;p11"/>
              <p:cNvSpPr/>
              <p:nvPr/>
            </p:nvSpPr>
            <p:spPr>
              <a:xfrm>
                <a:off x="7837760" y="366344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63" name="Google Shape;2663;p11"/>
              <p:cNvSpPr/>
              <p:nvPr/>
            </p:nvSpPr>
            <p:spPr>
              <a:xfrm>
                <a:off x="7837760" y="400517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64" name="Google Shape;2664;p11"/>
              <p:cNvSpPr/>
              <p:nvPr/>
            </p:nvSpPr>
            <p:spPr>
              <a:xfrm>
                <a:off x="7837760" y="434690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65" name="Google Shape;2665;p11"/>
              <p:cNvSpPr/>
              <p:nvPr/>
            </p:nvSpPr>
            <p:spPr>
              <a:xfrm>
                <a:off x="7837760" y="468863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66" name="Google Shape;2666;p11"/>
              <p:cNvSpPr/>
              <p:nvPr/>
            </p:nvSpPr>
            <p:spPr>
              <a:xfrm>
                <a:off x="7837760" y="503035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67" name="Google Shape;2667;p11"/>
              <p:cNvSpPr/>
              <p:nvPr/>
            </p:nvSpPr>
            <p:spPr>
              <a:xfrm>
                <a:off x="7837760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68" name="Google Shape;2668;p11"/>
              <p:cNvSpPr/>
              <p:nvPr/>
            </p:nvSpPr>
            <p:spPr>
              <a:xfrm>
                <a:off x="7837760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69" name="Google Shape;2669;p11"/>
              <p:cNvSpPr/>
              <p:nvPr/>
            </p:nvSpPr>
            <p:spPr>
              <a:xfrm>
                <a:off x="7837760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70" name="Google Shape;2670;p11"/>
              <p:cNvSpPr/>
              <p:nvPr/>
            </p:nvSpPr>
            <p:spPr>
              <a:xfrm>
                <a:off x="7837760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71" name="Google Shape;2671;p11"/>
              <p:cNvSpPr/>
              <p:nvPr/>
            </p:nvSpPr>
            <p:spPr>
              <a:xfrm>
                <a:off x="6543652" y="4320716"/>
                <a:ext cx="17933" cy="2538987"/>
              </a:xfrm>
              <a:custGeom>
                <a:rect b="b" l="l" r="r" t="t"/>
                <a:pathLst>
                  <a:path extrusionOk="0" h="2538987" w="17933">
                    <a:moveTo>
                      <a:pt x="10" y="4596"/>
                    </a:moveTo>
                    <a:lnTo>
                      <a:pt x="10" y="2538741"/>
                    </a:lnTo>
                    <a:lnTo>
                      <a:pt x="17944" y="2538741"/>
                    </a:lnTo>
                    <a:lnTo>
                      <a:pt x="17944" y="-246"/>
                    </a:lnTo>
                    <a:cubicBezTo>
                      <a:pt x="12053" y="1673"/>
                      <a:pt x="6062" y="3287"/>
                      <a:pt x="10" y="459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72" name="Google Shape;2672;p11"/>
              <p:cNvSpPr/>
              <p:nvPr/>
            </p:nvSpPr>
            <p:spPr>
              <a:xfrm>
                <a:off x="6532354" y="3939981"/>
                <a:ext cx="423059" cy="2817141"/>
              </a:xfrm>
              <a:custGeom>
                <a:rect b="b" l="l" r="r" t="t"/>
                <a:pathLst>
                  <a:path extrusionOk="0" h="2817141" w="423059">
                    <a:moveTo>
                      <a:pt x="11308" y="2806673"/>
                    </a:moveTo>
                    <a:lnTo>
                      <a:pt x="10" y="2816895"/>
                    </a:lnTo>
                    <a:lnTo>
                      <a:pt x="423070" y="2816895"/>
                    </a:lnTo>
                    <a:lnTo>
                      <a:pt x="411861" y="2806763"/>
                    </a:lnTo>
                    <a:lnTo>
                      <a:pt x="393927" y="2790443"/>
                    </a:lnTo>
                    <a:lnTo>
                      <a:pt x="224901" y="2637019"/>
                    </a:lnTo>
                    <a:lnTo>
                      <a:pt x="393927" y="2483594"/>
                    </a:lnTo>
                    <a:lnTo>
                      <a:pt x="411861" y="2467364"/>
                    </a:lnTo>
                    <a:lnTo>
                      <a:pt x="413206" y="2466109"/>
                    </a:lnTo>
                    <a:lnTo>
                      <a:pt x="411861" y="2464853"/>
                    </a:lnTo>
                    <a:lnTo>
                      <a:pt x="393927" y="2448623"/>
                    </a:lnTo>
                    <a:lnTo>
                      <a:pt x="224901" y="2295199"/>
                    </a:lnTo>
                    <a:lnTo>
                      <a:pt x="393927" y="2141775"/>
                    </a:lnTo>
                    <a:lnTo>
                      <a:pt x="411861" y="2125545"/>
                    </a:lnTo>
                    <a:lnTo>
                      <a:pt x="413206" y="2124289"/>
                    </a:lnTo>
                    <a:lnTo>
                      <a:pt x="411861" y="2123034"/>
                    </a:lnTo>
                    <a:lnTo>
                      <a:pt x="393927" y="2106804"/>
                    </a:lnTo>
                    <a:lnTo>
                      <a:pt x="224901" y="1953469"/>
                    </a:lnTo>
                    <a:lnTo>
                      <a:pt x="393927" y="1800045"/>
                    </a:lnTo>
                    <a:lnTo>
                      <a:pt x="411861" y="1783815"/>
                    </a:lnTo>
                    <a:lnTo>
                      <a:pt x="413206" y="1782559"/>
                    </a:lnTo>
                    <a:lnTo>
                      <a:pt x="411861" y="1781304"/>
                    </a:lnTo>
                    <a:lnTo>
                      <a:pt x="393927" y="1765074"/>
                    </a:lnTo>
                    <a:lnTo>
                      <a:pt x="224542" y="1611650"/>
                    </a:lnTo>
                    <a:lnTo>
                      <a:pt x="393569" y="1458315"/>
                    </a:lnTo>
                    <a:lnTo>
                      <a:pt x="411503" y="1442085"/>
                    </a:lnTo>
                    <a:lnTo>
                      <a:pt x="412848" y="1440830"/>
                    </a:lnTo>
                    <a:lnTo>
                      <a:pt x="411503" y="1439574"/>
                    </a:lnTo>
                    <a:lnTo>
                      <a:pt x="393569" y="1423344"/>
                    </a:lnTo>
                    <a:lnTo>
                      <a:pt x="224542" y="1269920"/>
                    </a:lnTo>
                    <a:lnTo>
                      <a:pt x="393569" y="1116586"/>
                    </a:lnTo>
                    <a:lnTo>
                      <a:pt x="411503" y="1100356"/>
                    </a:lnTo>
                    <a:lnTo>
                      <a:pt x="412848" y="1099100"/>
                    </a:lnTo>
                    <a:lnTo>
                      <a:pt x="411503" y="1097845"/>
                    </a:lnTo>
                    <a:lnTo>
                      <a:pt x="393569" y="1081614"/>
                    </a:lnTo>
                    <a:lnTo>
                      <a:pt x="224542" y="928190"/>
                    </a:lnTo>
                    <a:lnTo>
                      <a:pt x="393569" y="775035"/>
                    </a:lnTo>
                    <a:lnTo>
                      <a:pt x="411503" y="758805"/>
                    </a:lnTo>
                    <a:lnTo>
                      <a:pt x="412848" y="757549"/>
                    </a:lnTo>
                    <a:lnTo>
                      <a:pt x="411503" y="756294"/>
                    </a:lnTo>
                    <a:lnTo>
                      <a:pt x="393569" y="740064"/>
                    </a:lnTo>
                    <a:lnTo>
                      <a:pt x="224542" y="586729"/>
                    </a:lnTo>
                    <a:lnTo>
                      <a:pt x="393569" y="433395"/>
                    </a:lnTo>
                    <a:lnTo>
                      <a:pt x="411503" y="417165"/>
                    </a:lnTo>
                    <a:lnTo>
                      <a:pt x="412848" y="415909"/>
                    </a:lnTo>
                    <a:lnTo>
                      <a:pt x="411503" y="414654"/>
                    </a:lnTo>
                    <a:lnTo>
                      <a:pt x="393569" y="398424"/>
                    </a:lnTo>
                    <a:lnTo>
                      <a:pt x="224542" y="245089"/>
                    </a:lnTo>
                    <a:lnTo>
                      <a:pt x="393569" y="91665"/>
                    </a:lnTo>
                    <a:lnTo>
                      <a:pt x="411503" y="75435"/>
                    </a:lnTo>
                    <a:lnTo>
                      <a:pt x="412848" y="74179"/>
                    </a:lnTo>
                    <a:lnTo>
                      <a:pt x="411503" y="72924"/>
                    </a:lnTo>
                    <a:lnTo>
                      <a:pt x="393569" y="56694"/>
                    </a:lnTo>
                    <a:lnTo>
                      <a:pt x="330800" y="-246"/>
                    </a:lnTo>
                    <a:lnTo>
                      <a:pt x="322909" y="16791"/>
                    </a:lnTo>
                    <a:lnTo>
                      <a:pt x="376711" y="65213"/>
                    </a:lnTo>
                    <a:lnTo>
                      <a:pt x="386574" y="74179"/>
                    </a:lnTo>
                    <a:lnTo>
                      <a:pt x="376711" y="83146"/>
                    </a:lnTo>
                    <a:lnTo>
                      <a:pt x="226515" y="219085"/>
                    </a:lnTo>
                    <a:cubicBezTo>
                      <a:pt x="219251" y="233970"/>
                      <a:pt x="211809" y="248766"/>
                      <a:pt x="204367" y="263920"/>
                    </a:cubicBezTo>
                    <a:lnTo>
                      <a:pt x="211540" y="257374"/>
                    </a:lnTo>
                    <a:lnTo>
                      <a:pt x="376711" y="407122"/>
                    </a:lnTo>
                    <a:lnTo>
                      <a:pt x="386574" y="416089"/>
                    </a:lnTo>
                    <a:lnTo>
                      <a:pt x="376711" y="425056"/>
                    </a:lnTo>
                    <a:lnTo>
                      <a:pt x="211540" y="574803"/>
                    </a:lnTo>
                    <a:lnTo>
                      <a:pt x="95598" y="469621"/>
                    </a:lnTo>
                    <a:lnTo>
                      <a:pt x="46458" y="424787"/>
                    </a:lnTo>
                    <a:lnTo>
                      <a:pt x="36595" y="415820"/>
                    </a:lnTo>
                    <a:lnTo>
                      <a:pt x="46458" y="406853"/>
                    </a:lnTo>
                    <a:lnTo>
                      <a:pt x="29242" y="406853"/>
                    </a:lnTo>
                    <a:lnTo>
                      <a:pt x="29242" y="398424"/>
                    </a:lnTo>
                    <a:lnTo>
                      <a:pt x="11308" y="414654"/>
                    </a:lnTo>
                    <a:lnTo>
                      <a:pt x="9963" y="415909"/>
                    </a:lnTo>
                    <a:lnTo>
                      <a:pt x="11308" y="417165"/>
                    </a:lnTo>
                    <a:lnTo>
                      <a:pt x="29242" y="433395"/>
                    </a:lnTo>
                    <a:lnTo>
                      <a:pt x="86631" y="485493"/>
                    </a:lnTo>
                    <a:lnTo>
                      <a:pt x="197910" y="586729"/>
                    </a:lnTo>
                    <a:lnTo>
                      <a:pt x="29242" y="739885"/>
                    </a:lnTo>
                    <a:lnTo>
                      <a:pt x="11308" y="756115"/>
                    </a:lnTo>
                    <a:lnTo>
                      <a:pt x="9963" y="757370"/>
                    </a:lnTo>
                    <a:lnTo>
                      <a:pt x="11308" y="758625"/>
                    </a:lnTo>
                    <a:lnTo>
                      <a:pt x="29242" y="774855"/>
                    </a:lnTo>
                    <a:lnTo>
                      <a:pt x="198269" y="928190"/>
                    </a:lnTo>
                    <a:lnTo>
                      <a:pt x="29242" y="1081614"/>
                    </a:lnTo>
                    <a:lnTo>
                      <a:pt x="11308" y="1097845"/>
                    </a:lnTo>
                    <a:lnTo>
                      <a:pt x="9963" y="1099100"/>
                    </a:lnTo>
                    <a:lnTo>
                      <a:pt x="11308" y="1100356"/>
                    </a:lnTo>
                    <a:lnTo>
                      <a:pt x="29242" y="1116586"/>
                    </a:lnTo>
                    <a:lnTo>
                      <a:pt x="198269" y="1269920"/>
                    </a:lnTo>
                    <a:lnTo>
                      <a:pt x="29242" y="1423344"/>
                    </a:lnTo>
                    <a:lnTo>
                      <a:pt x="11308" y="1439574"/>
                    </a:lnTo>
                    <a:lnTo>
                      <a:pt x="9963" y="1440830"/>
                    </a:lnTo>
                    <a:lnTo>
                      <a:pt x="11308" y="1442085"/>
                    </a:lnTo>
                    <a:lnTo>
                      <a:pt x="29242" y="1458315"/>
                    </a:lnTo>
                    <a:lnTo>
                      <a:pt x="198269" y="1611650"/>
                    </a:lnTo>
                    <a:lnTo>
                      <a:pt x="29242" y="1765074"/>
                    </a:lnTo>
                    <a:lnTo>
                      <a:pt x="11308" y="1781304"/>
                    </a:lnTo>
                    <a:lnTo>
                      <a:pt x="9963" y="1782559"/>
                    </a:lnTo>
                    <a:lnTo>
                      <a:pt x="11308" y="1783815"/>
                    </a:lnTo>
                    <a:lnTo>
                      <a:pt x="29242" y="1800045"/>
                    </a:lnTo>
                    <a:lnTo>
                      <a:pt x="198269" y="1953469"/>
                    </a:lnTo>
                    <a:lnTo>
                      <a:pt x="29242" y="2106804"/>
                    </a:lnTo>
                    <a:lnTo>
                      <a:pt x="11308" y="2123034"/>
                    </a:lnTo>
                    <a:lnTo>
                      <a:pt x="9963" y="2124289"/>
                    </a:lnTo>
                    <a:lnTo>
                      <a:pt x="11308" y="2125545"/>
                    </a:lnTo>
                    <a:lnTo>
                      <a:pt x="29242" y="2141775"/>
                    </a:lnTo>
                    <a:lnTo>
                      <a:pt x="198269" y="2295199"/>
                    </a:lnTo>
                    <a:lnTo>
                      <a:pt x="29242" y="2448623"/>
                    </a:lnTo>
                    <a:lnTo>
                      <a:pt x="11308" y="2464853"/>
                    </a:lnTo>
                    <a:lnTo>
                      <a:pt x="9963" y="2466109"/>
                    </a:lnTo>
                    <a:lnTo>
                      <a:pt x="11308" y="2467364"/>
                    </a:lnTo>
                    <a:lnTo>
                      <a:pt x="29242" y="2483594"/>
                    </a:lnTo>
                    <a:lnTo>
                      <a:pt x="198269" y="2637019"/>
                    </a:lnTo>
                    <a:lnTo>
                      <a:pt x="29242" y="2790353"/>
                    </a:lnTo>
                    <a:close/>
                    <a:moveTo>
                      <a:pt x="46100" y="766068"/>
                    </a:moveTo>
                    <a:lnTo>
                      <a:pt x="36237" y="757101"/>
                    </a:lnTo>
                    <a:lnTo>
                      <a:pt x="46100" y="748134"/>
                    </a:lnTo>
                    <a:lnTo>
                      <a:pt x="211181" y="598297"/>
                    </a:lnTo>
                    <a:lnTo>
                      <a:pt x="376352" y="748134"/>
                    </a:lnTo>
                    <a:lnTo>
                      <a:pt x="386216" y="757101"/>
                    </a:lnTo>
                    <a:lnTo>
                      <a:pt x="376352" y="766068"/>
                    </a:lnTo>
                    <a:lnTo>
                      <a:pt x="211181" y="915816"/>
                    </a:lnTo>
                    <a:close/>
                    <a:moveTo>
                      <a:pt x="46100" y="1107798"/>
                    </a:moveTo>
                    <a:lnTo>
                      <a:pt x="36237" y="1098831"/>
                    </a:lnTo>
                    <a:lnTo>
                      <a:pt x="46100" y="1089864"/>
                    </a:lnTo>
                    <a:lnTo>
                      <a:pt x="211181" y="940027"/>
                    </a:lnTo>
                    <a:lnTo>
                      <a:pt x="376352" y="1089864"/>
                    </a:lnTo>
                    <a:lnTo>
                      <a:pt x="386216" y="1098831"/>
                    </a:lnTo>
                    <a:lnTo>
                      <a:pt x="376352" y="1107798"/>
                    </a:lnTo>
                    <a:lnTo>
                      <a:pt x="211181" y="1257546"/>
                    </a:lnTo>
                    <a:close/>
                    <a:moveTo>
                      <a:pt x="46100" y="1449527"/>
                    </a:moveTo>
                    <a:lnTo>
                      <a:pt x="36237" y="1440560"/>
                    </a:lnTo>
                    <a:lnTo>
                      <a:pt x="46100" y="1431593"/>
                    </a:lnTo>
                    <a:lnTo>
                      <a:pt x="211181" y="1281756"/>
                    </a:lnTo>
                    <a:lnTo>
                      <a:pt x="376352" y="1431593"/>
                    </a:lnTo>
                    <a:lnTo>
                      <a:pt x="386216" y="1440560"/>
                    </a:lnTo>
                    <a:lnTo>
                      <a:pt x="376352" y="1449527"/>
                    </a:lnTo>
                    <a:lnTo>
                      <a:pt x="211181" y="1599993"/>
                    </a:lnTo>
                    <a:close/>
                    <a:moveTo>
                      <a:pt x="46100" y="1791258"/>
                    </a:moveTo>
                    <a:lnTo>
                      <a:pt x="36237" y="1782291"/>
                    </a:lnTo>
                    <a:lnTo>
                      <a:pt x="46100" y="1773324"/>
                    </a:lnTo>
                    <a:lnTo>
                      <a:pt x="211181" y="1623576"/>
                    </a:lnTo>
                    <a:lnTo>
                      <a:pt x="376352" y="1773324"/>
                    </a:lnTo>
                    <a:lnTo>
                      <a:pt x="386216" y="1782291"/>
                    </a:lnTo>
                    <a:lnTo>
                      <a:pt x="376352" y="1791258"/>
                    </a:lnTo>
                    <a:lnTo>
                      <a:pt x="211181" y="1941095"/>
                    </a:lnTo>
                    <a:close/>
                    <a:moveTo>
                      <a:pt x="46100" y="2132987"/>
                    </a:moveTo>
                    <a:lnTo>
                      <a:pt x="36237" y="2124020"/>
                    </a:lnTo>
                    <a:lnTo>
                      <a:pt x="46100" y="2115053"/>
                    </a:lnTo>
                    <a:lnTo>
                      <a:pt x="211181" y="1965305"/>
                    </a:lnTo>
                    <a:lnTo>
                      <a:pt x="376352" y="2115053"/>
                    </a:lnTo>
                    <a:lnTo>
                      <a:pt x="386216" y="2124020"/>
                    </a:lnTo>
                    <a:lnTo>
                      <a:pt x="376352" y="2132987"/>
                    </a:lnTo>
                    <a:lnTo>
                      <a:pt x="211181" y="2282825"/>
                    </a:lnTo>
                    <a:close/>
                    <a:moveTo>
                      <a:pt x="46100" y="2474807"/>
                    </a:moveTo>
                    <a:lnTo>
                      <a:pt x="36237" y="2465840"/>
                    </a:lnTo>
                    <a:lnTo>
                      <a:pt x="46100" y="2456873"/>
                    </a:lnTo>
                    <a:lnTo>
                      <a:pt x="211181" y="2307035"/>
                    </a:lnTo>
                    <a:lnTo>
                      <a:pt x="376352" y="2456873"/>
                    </a:lnTo>
                    <a:lnTo>
                      <a:pt x="386216" y="2465840"/>
                    </a:lnTo>
                    <a:lnTo>
                      <a:pt x="376352" y="2474807"/>
                    </a:lnTo>
                    <a:lnTo>
                      <a:pt x="211181" y="2624913"/>
                    </a:lnTo>
                    <a:close/>
                    <a:moveTo>
                      <a:pt x="211181" y="2649124"/>
                    </a:moveTo>
                    <a:lnTo>
                      <a:pt x="376263" y="2798961"/>
                    </a:lnTo>
                    <a:lnTo>
                      <a:pt x="46100" y="279896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73" name="Google Shape;2673;p11"/>
              <p:cNvSpPr/>
              <p:nvPr/>
            </p:nvSpPr>
            <p:spPr>
              <a:xfrm>
                <a:off x="6925913" y="3670614"/>
                <a:ext cx="17933" cy="3189089"/>
              </a:xfrm>
              <a:custGeom>
                <a:rect b="b" l="l" r="r" t="t"/>
                <a:pathLst>
                  <a:path extrusionOk="0" h="3189089" w="17933">
                    <a:moveTo>
                      <a:pt x="10" y="30331"/>
                    </a:moveTo>
                    <a:lnTo>
                      <a:pt x="10" y="3188844"/>
                    </a:lnTo>
                    <a:lnTo>
                      <a:pt x="17944" y="3188844"/>
                    </a:lnTo>
                    <a:lnTo>
                      <a:pt x="17944" y="292"/>
                    </a:lnTo>
                    <a:lnTo>
                      <a:pt x="17406" y="-246"/>
                    </a:lnTo>
                    <a:cubicBezTo>
                      <a:pt x="12294" y="10066"/>
                      <a:pt x="6107" y="20199"/>
                      <a:pt x="10" y="30331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74" name="Google Shape;2674;p11"/>
              <p:cNvSpPr/>
              <p:nvPr/>
            </p:nvSpPr>
            <p:spPr>
              <a:xfrm>
                <a:off x="6824227" y="4005170"/>
                <a:ext cx="107603" cy="17933"/>
              </a:xfrm>
              <a:custGeom>
                <a:rect b="b" l="l" r="r" t="t"/>
                <a:pathLst>
                  <a:path extrusionOk="0" h="17933" w="107603">
                    <a:moveTo>
                      <a:pt x="107613" y="-246"/>
                    </a:moveTo>
                    <a:lnTo>
                      <a:pt x="107613" y="17688"/>
                    </a:lnTo>
                    <a:lnTo>
                      <a:pt x="10" y="17688"/>
                    </a:lnTo>
                    <a:cubicBezTo>
                      <a:pt x="2790" y="11770"/>
                      <a:pt x="5659" y="5762"/>
                      <a:pt x="8439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75" name="Google Shape;2675;p11"/>
              <p:cNvSpPr/>
              <p:nvPr/>
            </p:nvSpPr>
            <p:spPr>
              <a:xfrm>
                <a:off x="6555220" y="434690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76" name="Google Shape;2676;p11"/>
              <p:cNvSpPr/>
              <p:nvPr/>
            </p:nvSpPr>
            <p:spPr>
              <a:xfrm>
                <a:off x="6555309" y="468863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77" name="Google Shape;2677;p11"/>
              <p:cNvSpPr/>
              <p:nvPr/>
            </p:nvSpPr>
            <p:spPr>
              <a:xfrm>
                <a:off x="6555309" y="503035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78" name="Google Shape;2678;p11"/>
              <p:cNvSpPr/>
              <p:nvPr/>
            </p:nvSpPr>
            <p:spPr>
              <a:xfrm>
                <a:off x="6555309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79" name="Google Shape;2679;p11"/>
              <p:cNvSpPr/>
              <p:nvPr/>
            </p:nvSpPr>
            <p:spPr>
              <a:xfrm>
                <a:off x="6555309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80" name="Google Shape;2680;p11"/>
              <p:cNvSpPr/>
              <p:nvPr/>
            </p:nvSpPr>
            <p:spPr>
              <a:xfrm>
                <a:off x="6555309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81" name="Google Shape;2681;p11"/>
              <p:cNvSpPr/>
              <p:nvPr/>
            </p:nvSpPr>
            <p:spPr>
              <a:xfrm>
                <a:off x="6555309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82" name="Google Shape;2682;p11"/>
              <p:cNvSpPr/>
              <p:nvPr/>
            </p:nvSpPr>
            <p:spPr>
              <a:xfrm>
                <a:off x="5260843" y="5470815"/>
                <a:ext cx="17933" cy="1388888"/>
              </a:xfrm>
              <a:custGeom>
                <a:rect b="b" l="l" r="r" t="t"/>
                <a:pathLst>
                  <a:path extrusionOk="0" h="1388888" w="17933">
                    <a:moveTo>
                      <a:pt x="10" y="-246"/>
                    </a:moveTo>
                    <a:lnTo>
                      <a:pt x="10" y="1388642"/>
                    </a:lnTo>
                    <a:lnTo>
                      <a:pt x="17944" y="1388642"/>
                    </a:lnTo>
                    <a:lnTo>
                      <a:pt x="17944" y="11321"/>
                    </a:lnTo>
                    <a:cubicBezTo>
                      <a:pt x="11738" y="7824"/>
                      <a:pt x="5749" y="3959"/>
                      <a:pt x="10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83" name="Google Shape;2683;p11"/>
              <p:cNvSpPr/>
              <p:nvPr/>
            </p:nvSpPr>
            <p:spPr>
              <a:xfrm>
                <a:off x="5249545" y="5432616"/>
                <a:ext cx="423059" cy="1324953"/>
              </a:xfrm>
              <a:custGeom>
                <a:rect b="b" l="l" r="r" t="t"/>
                <a:pathLst>
                  <a:path extrusionOk="0" h="1324953" w="423059">
                    <a:moveTo>
                      <a:pt x="393927" y="1297807"/>
                    </a:moveTo>
                    <a:lnTo>
                      <a:pt x="224901" y="1144383"/>
                    </a:lnTo>
                    <a:lnTo>
                      <a:pt x="393927" y="990959"/>
                    </a:lnTo>
                    <a:lnTo>
                      <a:pt x="411861" y="974728"/>
                    </a:lnTo>
                    <a:lnTo>
                      <a:pt x="413206" y="973473"/>
                    </a:lnTo>
                    <a:lnTo>
                      <a:pt x="411861" y="972218"/>
                    </a:lnTo>
                    <a:lnTo>
                      <a:pt x="393927" y="955988"/>
                    </a:lnTo>
                    <a:lnTo>
                      <a:pt x="224901" y="802564"/>
                    </a:lnTo>
                    <a:lnTo>
                      <a:pt x="393927" y="649139"/>
                    </a:lnTo>
                    <a:lnTo>
                      <a:pt x="411861" y="632909"/>
                    </a:lnTo>
                    <a:lnTo>
                      <a:pt x="413206" y="631654"/>
                    </a:lnTo>
                    <a:lnTo>
                      <a:pt x="411861" y="630399"/>
                    </a:lnTo>
                    <a:lnTo>
                      <a:pt x="393927" y="614168"/>
                    </a:lnTo>
                    <a:lnTo>
                      <a:pt x="224901" y="460834"/>
                    </a:lnTo>
                    <a:lnTo>
                      <a:pt x="393927" y="307409"/>
                    </a:lnTo>
                    <a:lnTo>
                      <a:pt x="411861" y="291179"/>
                    </a:lnTo>
                    <a:lnTo>
                      <a:pt x="413206" y="289924"/>
                    </a:lnTo>
                    <a:lnTo>
                      <a:pt x="411861" y="288668"/>
                    </a:lnTo>
                    <a:lnTo>
                      <a:pt x="393927" y="272438"/>
                    </a:lnTo>
                    <a:lnTo>
                      <a:pt x="224901" y="119014"/>
                    </a:lnTo>
                    <a:lnTo>
                      <a:pt x="356445" y="-246"/>
                    </a:lnTo>
                    <a:cubicBezTo>
                      <a:pt x="345748" y="2032"/>
                      <a:pt x="334943" y="3771"/>
                      <a:pt x="324075" y="4955"/>
                    </a:cubicBezTo>
                    <a:lnTo>
                      <a:pt x="211540" y="107357"/>
                    </a:lnTo>
                    <a:lnTo>
                      <a:pt x="160249" y="60819"/>
                    </a:lnTo>
                    <a:cubicBezTo>
                      <a:pt x="153694" y="63231"/>
                      <a:pt x="146978" y="65204"/>
                      <a:pt x="140163" y="66737"/>
                    </a:cubicBezTo>
                    <a:lnTo>
                      <a:pt x="198269" y="119462"/>
                    </a:lnTo>
                    <a:lnTo>
                      <a:pt x="29242" y="272887"/>
                    </a:lnTo>
                    <a:lnTo>
                      <a:pt x="11308" y="289117"/>
                    </a:lnTo>
                    <a:lnTo>
                      <a:pt x="9963" y="290372"/>
                    </a:lnTo>
                    <a:lnTo>
                      <a:pt x="11308" y="291628"/>
                    </a:lnTo>
                    <a:lnTo>
                      <a:pt x="29242" y="307858"/>
                    </a:lnTo>
                    <a:lnTo>
                      <a:pt x="198269" y="461282"/>
                    </a:lnTo>
                    <a:lnTo>
                      <a:pt x="29242" y="614617"/>
                    </a:lnTo>
                    <a:lnTo>
                      <a:pt x="11308" y="630847"/>
                    </a:lnTo>
                    <a:lnTo>
                      <a:pt x="9963" y="632102"/>
                    </a:lnTo>
                    <a:lnTo>
                      <a:pt x="11308" y="633357"/>
                    </a:lnTo>
                    <a:lnTo>
                      <a:pt x="29242" y="649587"/>
                    </a:lnTo>
                    <a:lnTo>
                      <a:pt x="198269" y="803012"/>
                    </a:lnTo>
                    <a:lnTo>
                      <a:pt x="29242" y="956436"/>
                    </a:lnTo>
                    <a:lnTo>
                      <a:pt x="11308" y="972666"/>
                    </a:lnTo>
                    <a:lnTo>
                      <a:pt x="9963" y="973922"/>
                    </a:lnTo>
                    <a:lnTo>
                      <a:pt x="11308" y="975177"/>
                    </a:lnTo>
                    <a:lnTo>
                      <a:pt x="29242" y="991407"/>
                    </a:lnTo>
                    <a:lnTo>
                      <a:pt x="198269" y="1144831"/>
                    </a:lnTo>
                    <a:lnTo>
                      <a:pt x="29242" y="1298166"/>
                    </a:lnTo>
                    <a:lnTo>
                      <a:pt x="11308" y="1314486"/>
                    </a:lnTo>
                    <a:lnTo>
                      <a:pt x="10" y="1324708"/>
                    </a:lnTo>
                    <a:lnTo>
                      <a:pt x="423070" y="1324708"/>
                    </a:lnTo>
                    <a:lnTo>
                      <a:pt x="411861" y="1314575"/>
                    </a:lnTo>
                    <a:close/>
                    <a:moveTo>
                      <a:pt x="46458" y="298891"/>
                    </a:moveTo>
                    <a:lnTo>
                      <a:pt x="36595" y="289924"/>
                    </a:lnTo>
                    <a:lnTo>
                      <a:pt x="46458" y="280957"/>
                    </a:lnTo>
                    <a:lnTo>
                      <a:pt x="211540" y="131209"/>
                    </a:lnTo>
                    <a:lnTo>
                      <a:pt x="376711" y="280957"/>
                    </a:lnTo>
                    <a:lnTo>
                      <a:pt x="386574" y="289924"/>
                    </a:lnTo>
                    <a:lnTo>
                      <a:pt x="376711" y="298891"/>
                    </a:lnTo>
                    <a:lnTo>
                      <a:pt x="211540" y="448728"/>
                    </a:lnTo>
                    <a:close/>
                    <a:moveTo>
                      <a:pt x="46458" y="640620"/>
                    </a:moveTo>
                    <a:lnTo>
                      <a:pt x="36595" y="631654"/>
                    </a:lnTo>
                    <a:lnTo>
                      <a:pt x="46458" y="622687"/>
                    </a:lnTo>
                    <a:lnTo>
                      <a:pt x="211540" y="472939"/>
                    </a:lnTo>
                    <a:lnTo>
                      <a:pt x="376711" y="622687"/>
                    </a:lnTo>
                    <a:lnTo>
                      <a:pt x="386574" y="631654"/>
                    </a:lnTo>
                    <a:lnTo>
                      <a:pt x="376711" y="640620"/>
                    </a:lnTo>
                    <a:lnTo>
                      <a:pt x="211540" y="790458"/>
                    </a:lnTo>
                    <a:close/>
                    <a:moveTo>
                      <a:pt x="46458" y="982440"/>
                    </a:moveTo>
                    <a:lnTo>
                      <a:pt x="36595" y="973473"/>
                    </a:lnTo>
                    <a:lnTo>
                      <a:pt x="46458" y="964507"/>
                    </a:lnTo>
                    <a:lnTo>
                      <a:pt x="211540" y="814669"/>
                    </a:lnTo>
                    <a:lnTo>
                      <a:pt x="376711" y="964507"/>
                    </a:lnTo>
                    <a:lnTo>
                      <a:pt x="386574" y="973473"/>
                    </a:lnTo>
                    <a:lnTo>
                      <a:pt x="376711" y="982440"/>
                    </a:lnTo>
                    <a:lnTo>
                      <a:pt x="211540" y="1132278"/>
                    </a:lnTo>
                    <a:close/>
                    <a:moveTo>
                      <a:pt x="46458" y="1306326"/>
                    </a:moveTo>
                    <a:lnTo>
                      <a:pt x="211540" y="1156488"/>
                    </a:lnTo>
                    <a:lnTo>
                      <a:pt x="376621" y="1306326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84" name="Google Shape;2684;p11"/>
              <p:cNvSpPr/>
              <p:nvPr/>
            </p:nvSpPr>
            <p:spPr>
              <a:xfrm>
                <a:off x="5643462" y="5416027"/>
                <a:ext cx="17933" cy="1443676"/>
              </a:xfrm>
              <a:custGeom>
                <a:rect b="b" l="l" r="r" t="t"/>
                <a:pathLst>
                  <a:path extrusionOk="0" h="1443676" w="17933">
                    <a:moveTo>
                      <a:pt x="10" y="5941"/>
                    </a:moveTo>
                    <a:lnTo>
                      <a:pt x="10" y="1443430"/>
                    </a:lnTo>
                    <a:lnTo>
                      <a:pt x="17944" y="1443430"/>
                    </a:lnTo>
                    <a:lnTo>
                      <a:pt x="17944" y="-246"/>
                    </a:lnTo>
                    <a:cubicBezTo>
                      <a:pt x="12474" y="1727"/>
                      <a:pt x="6018" y="3878"/>
                      <a:pt x="10" y="5941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85" name="Google Shape;2685;p11"/>
              <p:cNvSpPr/>
              <p:nvPr/>
            </p:nvSpPr>
            <p:spPr>
              <a:xfrm>
                <a:off x="5272859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86" name="Google Shape;2686;p11"/>
              <p:cNvSpPr/>
              <p:nvPr/>
            </p:nvSpPr>
            <p:spPr>
              <a:xfrm>
                <a:off x="5272859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87" name="Google Shape;2687;p11"/>
              <p:cNvSpPr/>
              <p:nvPr/>
            </p:nvSpPr>
            <p:spPr>
              <a:xfrm>
                <a:off x="5272859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88" name="Google Shape;2688;p11"/>
              <p:cNvSpPr/>
              <p:nvPr/>
            </p:nvSpPr>
            <p:spPr>
              <a:xfrm>
                <a:off x="3978392" y="4668454"/>
                <a:ext cx="17933" cy="2191249"/>
              </a:xfrm>
              <a:custGeom>
                <a:rect b="b" l="l" r="r" t="t"/>
                <a:pathLst>
                  <a:path extrusionOk="0" h="2191249" w="17933">
                    <a:moveTo>
                      <a:pt x="10" y="-246"/>
                    </a:moveTo>
                    <a:lnTo>
                      <a:pt x="10" y="2191003"/>
                    </a:lnTo>
                    <a:lnTo>
                      <a:pt x="17944" y="2191003"/>
                    </a:lnTo>
                    <a:lnTo>
                      <a:pt x="17944" y="22530"/>
                    </a:lnTo>
                    <a:cubicBezTo>
                      <a:pt x="11667" y="14997"/>
                      <a:pt x="5659" y="7465"/>
                      <a:pt x="10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89" name="Google Shape;2689;p11"/>
              <p:cNvSpPr/>
              <p:nvPr/>
            </p:nvSpPr>
            <p:spPr>
              <a:xfrm>
                <a:off x="3967184" y="4684774"/>
                <a:ext cx="422970" cy="2072348"/>
              </a:xfrm>
              <a:custGeom>
                <a:rect b="b" l="l" r="r" t="t"/>
                <a:pathLst>
                  <a:path extrusionOk="0" h="2072348" w="422970">
                    <a:moveTo>
                      <a:pt x="393837" y="2045650"/>
                    </a:moveTo>
                    <a:lnTo>
                      <a:pt x="224811" y="1892226"/>
                    </a:lnTo>
                    <a:lnTo>
                      <a:pt x="393837" y="1738801"/>
                    </a:lnTo>
                    <a:lnTo>
                      <a:pt x="411771" y="1722571"/>
                    </a:lnTo>
                    <a:lnTo>
                      <a:pt x="413116" y="1721316"/>
                    </a:lnTo>
                    <a:lnTo>
                      <a:pt x="411771" y="1720060"/>
                    </a:lnTo>
                    <a:lnTo>
                      <a:pt x="393837" y="1703830"/>
                    </a:lnTo>
                    <a:lnTo>
                      <a:pt x="224811" y="1550406"/>
                    </a:lnTo>
                    <a:lnTo>
                      <a:pt x="393837" y="1396982"/>
                    </a:lnTo>
                    <a:lnTo>
                      <a:pt x="411771" y="1380751"/>
                    </a:lnTo>
                    <a:lnTo>
                      <a:pt x="413116" y="1379496"/>
                    </a:lnTo>
                    <a:lnTo>
                      <a:pt x="411771" y="1378241"/>
                    </a:lnTo>
                    <a:lnTo>
                      <a:pt x="393837" y="1362011"/>
                    </a:lnTo>
                    <a:lnTo>
                      <a:pt x="224811" y="1208676"/>
                    </a:lnTo>
                    <a:lnTo>
                      <a:pt x="393837" y="1055252"/>
                    </a:lnTo>
                    <a:lnTo>
                      <a:pt x="411771" y="1039022"/>
                    </a:lnTo>
                    <a:lnTo>
                      <a:pt x="413116" y="1037766"/>
                    </a:lnTo>
                    <a:lnTo>
                      <a:pt x="411771" y="1036511"/>
                    </a:lnTo>
                    <a:lnTo>
                      <a:pt x="393837" y="1020281"/>
                    </a:lnTo>
                    <a:lnTo>
                      <a:pt x="224811" y="866857"/>
                    </a:lnTo>
                    <a:lnTo>
                      <a:pt x="393837" y="713522"/>
                    </a:lnTo>
                    <a:lnTo>
                      <a:pt x="411771" y="697292"/>
                    </a:lnTo>
                    <a:lnTo>
                      <a:pt x="413116" y="696037"/>
                    </a:lnTo>
                    <a:lnTo>
                      <a:pt x="411771" y="694781"/>
                    </a:lnTo>
                    <a:lnTo>
                      <a:pt x="393837" y="678551"/>
                    </a:lnTo>
                    <a:lnTo>
                      <a:pt x="224811" y="525127"/>
                    </a:lnTo>
                    <a:lnTo>
                      <a:pt x="359315" y="403266"/>
                    </a:lnTo>
                    <a:lnTo>
                      <a:pt x="394017" y="371793"/>
                    </a:lnTo>
                    <a:lnTo>
                      <a:pt x="411950" y="355562"/>
                    </a:lnTo>
                    <a:lnTo>
                      <a:pt x="413296" y="354307"/>
                    </a:lnTo>
                    <a:lnTo>
                      <a:pt x="411950" y="353051"/>
                    </a:lnTo>
                    <a:lnTo>
                      <a:pt x="394017" y="336821"/>
                    </a:lnTo>
                    <a:lnTo>
                      <a:pt x="352679" y="299250"/>
                    </a:lnTo>
                    <a:cubicBezTo>
                      <a:pt x="339928" y="297403"/>
                      <a:pt x="327419" y="294157"/>
                      <a:pt x="315377" y="289565"/>
                    </a:cubicBezTo>
                    <a:lnTo>
                      <a:pt x="376621" y="345071"/>
                    </a:lnTo>
                    <a:lnTo>
                      <a:pt x="386484" y="354038"/>
                    </a:lnTo>
                    <a:lnTo>
                      <a:pt x="376621" y="363005"/>
                    </a:lnTo>
                    <a:lnTo>
                      <a:pt x="345595" y="391161"/>
                    </a:lnTo>
                    <a:lnTo>
                      <a:pt x="211091" y="512752"/>
                    </a:lnTo>
                    <a:lnTo>
                      <a:pt x="46010" y="363005"/>
                    </a:lnTo>
                    <a:lnTo>
                      <a:pt x="36147" y="354038"/>
                    </a:lnTo>
                    <a:lnTo>
                      <a:pt x="46010" y="345071"/>
                    </a:lnTo>
                    <a:lnTo>
                      <a:pt x="171547" y="231280"/>
                    </a:lnTo>
                    <a:lnTo>
                      <a:pt x="211271" y="195413"/>
                    </a:lnTo>
                    <a:lnTo>
                      <a:pt x="238172" y="220072"/>
                    </a:lnTo>
                    <a:cubicBezTo>
                      <a:pt x="231957" y="207069"/>
                      <a:pt x="224945" y="194462"/>
                      <a:pt x="217189" y="182321"/>
                    </a:cubicBezTo>
                    <a:cubicBezTo>
                      <a:pt x="216382" y="181066"/>
                      <a:pt x="215306" y="179631"/>
                      <a:pt x="214140" y="178106"/>
                    </a:cubicBezTo>
                    <a:lnTo>
                      <a:pt x="212167" y="176134"/>
                    </a:lnTo>
                    <a:cubicBezTo>
                      <a:pt x="201048" y="164298"/>
                      <a:pt x="190019" y="152551"/>
                      <a:pt x="178093" y="141342"/>
                    </a:cubicBezTo>
                    <a:lnTo>
                      <a:pt x="169126" y="133541"/>
                    </a:lnTo>
                    <a:cubicBezTo>
                      <a:pt x="139715" y="107178"/>
                      <a:pt x="108151" y="83416"/>
                      <a:pt x="78560" y="57322"/>
                    </a:cubicBezTo>
                    <a:cubicBezTo>
                      <a:pt x="58501" y="39693"/>
                      <a:pt x="39939" y="20441"/>
                      <a:pt x="23055" y="-246"/>
                    </a:cubicBezTo>
                    <a:lnTo>
                      <a:pt x="10411" y="11232"/>
                    </a:lnTo>
                    <a:lnTo>
                      <a:pt x="9066" y="12487"/>
                    </a:lnTo>
                    <a:lnTo>
                      <a:pt x="10411" y="13742"/>
                    </a:lnTo>
                    <a:lnTo>
                      <a:pt x="28345" y="29973"/>
                    </a:lnTo>
                    <a:lnTo>
                      <a:pt x="197372" y="183307"/>
                    </a:lnTo>
                    <a:lnTo>
                      <a:pt x="157917" y="219175"/>
                    </a:lnTo>
                    <a:lnTo>
                      <a:pt x="28345" y="336821"/>
                    </a:lnTo>
                    <a:lnTo>
                      <a:pt x="10411" y="353051"/>
                    </a:lnTo>
                    <a:lnTo>
                      <a:pt x="9066" y="354307"/>
                    </a:lnTo>
                    <a:lnTo>
                      <a:pt x="10411" y="355562"/>
                    </a:lnTo>
                    <a:lnTo>
                      <a:pt x="28345" y="371793"/>
                    </a:lnTo>
                    <a:lnTo>
                      <a:pt x="197372" y="525127"/>
                    </a:lnTo>
                    <a:lnTo>
                      <a:pt x="29152" y="678551"/>
                    </a:lnTo>
                    <a:lnTo>
                      <a:pt x="11218" y="694781"/>
                    </a:lnTo>
                    <a:lnTo>
                      <a:pt x="9873" y="696037"/>
                    </a:lnTo>
                    <a:lnTo>
                      <a:pt x="11218" y="697292"/>
                    </a:lnTo>
                    <a:lnTo>
                      <a:pt x="29152" y="713522"/>
                    </a:lnTo>
                    <a:lnTo>
                      <a:pt x="198179" y="866857"/>
                    </a:lnTo>
                    <a:lnTo>
                      <a:pt x="29152" y="1020281"/>
                    </a:lnTo>
                    <a:lnTo>
                      <a:pt x="11218" y="1036511"/>
                    </a:lnTo>
                    <a:lnTo>
                      <a:pt x="9873" y="1037766"/>
                    </a:lnTo>
                    <a:lnTo>
                      <a:pt x="11218" y="1039022"/>
                    </a:lnTo>
                    <a:lnTo>
                      <a:pt x="29152" y="1055252"/>
                    </a:lnTo>
                    <a:lnTo>
                      <a:pt x="198179" y="1208676"/>
                    </a:lnTo>
                    <a:lnTo>
                      <a:pt x="29152" y="1362011"/>
                    </a:lnTo>
                    <a:lnTo>
                      <a:pt x="11218" y="1378241"/>
                    </a:lnTo>
                    <a:lnTo>
                      <a:pt x="9873" y="1379496"/>
                    </a:lnTo>
                    <a:lnTo>
                      <a:pt x="11218" y="1380751"/>
                    </a:lnTo>
                    <a:lnTo>
                      <a:pt x="29152" y="1396982"/>
                    </a:lnTo>
                    <a:lnTo>
                      <a:pt x="198179" y="1550406"/>
                    </a:lnTo>
                    <a:lnTo>
                      <a:pt x="29152" y="1703830"/>
                    </a:lnTo>
                    <a:lnTo>
                      <a:pt x="11218" y="1720060"/>
                    </a:lnTo>
                    <a:lnTo>
                      <a:pt x="9873" y="1721316"/>
                    </a:lnTo>
                    <a:lnTo>
                      <a:pt x="11218" y="1722571"/>
                    </a:lnTo>
                    <a:lnTo>
                      <a:pt x="29152" y="1738801"/>
                    </a:lnTo>
                    <a:lnTo>
                      <a:pt x="198179" y="1892226"/>
                    </a:lnTo>
                    <a:lnTo>
                      <a:pt x="29152" y="2045650"/>
                    </a:lnTo>
                    <a:lnTo>
                      <a:pt x="11218" y="2061970"/>
                    </a:lnTo>
                    <a:lnTo>
                      <a:pt x="10" y="2072102"/>
                    </a:lnTo>
                    <a:lnTo>
                      <a:pt x="422980" y="2072102"/>
                    </a:lnTo>
                    <a:lnTo>
                      <a:pt x="411771" y="2061970"/>
                    </a:lnTo>
                    <a:close/>
                    <a:moveTo>
                      <a:pt x="46369" y="705003"/>
                    </a:moveTo>
                    <a:lnTo>
                      <a:pt x="36505" y="696037"/>
                    </a:lnTo>
                    <a:lnTo>
                      <a:pt x="46369" y="687070"/>
                    </a:lnTo>
                    <a:lnTo>
                      <a:pt x="211450" y="537232"/>
                    </a:lnTo>
                    <a:lnTo>
                      <a:pt x="376621" y="687070"/>
                    </a:lnTo>
                    <a:lnTo>
                      <a:pt x="386484" y="696037"/>
                    </a:lnTo>
                    <a:lnTo>
                      <a:pt x="376621" y="705003"/>
                    </a:lnTo>
                    <a:lnTo>
                      <a:pt x="211450" y="855200"/>
                    </a:lnTo>
                    <a:close/>
                    <a:moveTo>
                      <a:pt x="46369" y="1046733"/>
                    </a:moveTo>
                    <a:lnTo>
                      <a:pt x="36505" y="1037766"/>
                    </a:lnTo>
                    <a:lnTo>
                      <a:pt x="46369" y="1028799"/>
                    </a:lnTo>
                    <a:lnTo>
                      <a:pt x="211450" y="879051"/>
                    </a:lnTo>
                    <a:lnTo>
                      <a:pt x="376621" y="1028799"/>
                    </a:lnTo>
                    <a:lnTo>
                      <a:pt x="386484" y="1037766"/>
                    </a:lnTo>
                    <a:lnTo>
                      <a:pt x="376621" y="1046733"/>
                    </a:lnTo>
                    <a:lnTo>
                      <a:pt x="211450" y="1196571"/>
                    </a:lnTo>
                    <a:close/>
                    <a:moveTo>
                      <a:pt x="46369" y="1388463"/>
                    </a:moveTo>
                    <a:lnTo>
                      <a:pt x="36505" y="1379496"/>
                    </a:lnTo>
                    <a:lnTo>
                      <a:pt x="46369" y="1370529"/>
                    </a:lnTo>
                    <a:lnTo>
                      <a:pt x="211450" y="1220782"/>
                    </a:lnTo>
                    <a:lnTo>
                      <a:pt x="376621" y="1370529"/>
                    </a:lnTo>
                    <a:lnTo>
                      <a:pt x="386484" y="1379496"/>
                    </a:lnTo>
                    <a:lnTo>
                      <a:pt x="376621" y="1388463"/>
                    </a:lnTo>
                    <a:lnTo>
                      <a:pt x="211450" y="1538300"/>
                    </a:lnTo>
                    <a:close/>
                    <a:moveTo>
                      <a:pt x="46369" y="1730283"/>
                    </a:moveTo>
                    <a:lnTo>
                      <a:pt x="36505" y="1721316"/>
                    </a:lnTo>
                    <a:lnTo>
                      <a:pt x="46369" y="1712349"/>
                    </a:lnTo>
                    <a:lnTo>
                      <a:pt x="211450" y="1562511"/>
                    </a:lnTo>
                    <a:lnTo>
                      <a:pt x="376621" y="1712349"/>
                    </a:lnTo>
                    <a:lnTo>
                      <a:pt x="386484" y="1721316"/>
                    </a:lnTo>
                    <a:lnTo>
                      <a:pt x="376621" y="1730283"/>
                    </a:lnTo>
                    <a:lnTo>
                      <a:pt x="211450" y="1880120"/>
                    </a:lnTo>
                    <a:close/>
                    <a:moveTo>
                      <a:pt x="46369" y="2054168"/>
                    </a:moveTo>
                    <a:lnTo>
                      <a:pt x="211450" y="1904331"/>
                    </a:lnTo>
                    <a:lnTo>
                      <a:pt x="376621" y="205416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90" name="Google Shape;2690;p11"/>
              <p:cNvSpPr/>
              <p:nvPr/>
            </p:nvSpPr>
            <p:spPr>
              <a:xfrm>
                <a:off x="4361011" y="4984269"/>
                <a:ext cx="17933" cy="1875792"/>
              </a:xfrm>
              <a:custGeom>
                <a:rect b="b" l="l" r="r" t="t"/>
                <a:pathLst>
                  <a:path extrusionOk="0" h="1875792" w="17933">
                    <a:moveTo>
                      <a:pt x="10" y="1458"/>
                    </a:moveTo>
                    <a:lnTo>
                      <a:pt x="10" y="1875547"/>
                    </a:lnTo>
                    <a:lnTo>
                      <a:pt x="17944" y="1875547"/>
                    </a:lnTo>
                    <a:lnTo>
                      <a:pt x="17944" y="-246"/>
                    </a:lnTo>
                    <a:cubicBezTo>
                      <a:pt x="12025" y="292"/>
                      <a:pt x="6018" y="1010"/>
                      <a:pt x="10" y="1458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91" name="Google Shape;2691;p11"/>
              <p:cNvSpPr/>
              <p:nvPr/>
            </p:nvSpPr>
            <p:spPr>
              <a:xfrm>
                <a:off x="3990408" y="503035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92" name="Google Shape;2692;p11"/>
              <p:cNvSpPr/>
              <p:nvPr/>
            </p:nvSpPr>
            <p:spPr>
              <a:xfrm>
                <a:off x="3990408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93" name="Google Shape;2693;p11"/>
              <p:cNvSpPr/>
              <p:nvPr/>
            </p:nvSpPr>
            <p:spPr>
              <a:xfrm>
                <a:off x="3990408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94" name="Google Shape;2694;p11"/>
              <p:cNvSpPr/>
              <p:nvPr/>
            </p:nvSpPr>
            <p:spPr>
              <a:xfrm>
                <a:off x="3990408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95" name="Google Shape;2695;p11"/>
              <p:cNvSpPr/>
              <p:nvPr/>
            </p:nvSpPr>
            <p:spPr>
              <a:xfrm>
                <a:off x="3990408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96" name="Google Shape;2696;p11"/>
              <p:cNvSpPr/>
              <p:nvPr/>
            </p:nvSpPr>
            <p:spPr>
              <a:xfrm>
                <a:off x="2695941" y="4423208"/>
                <a:ext cx="17933" cy="2436495"/>
              </a:xfrm>
              <a:custGeom>
                <a:rect b="b" l="l" r="r" t="t"/>
                <a:pathLst>
                  <a:path extrusionOk="0" h="2436495" w="17933">
                    <a:moveTo>
                      <a:pt x="10" y="-246"/>
                    </a:moveTo>
                    <a:lnTo>
                      <a:pt x="10" y="2436249"/>
                    </a:lnTo>
                    <a:lnTo>
                      <a:pt x="17944" y="2436249"/>
                    </a:lnTo>
                    <a:lnTo>
                      <a:pt x="17944" y="2713"/>
                    </a:lnTo>
                    <a:cubicBezTo>
                      <a:pt x="11918" y="2041"/>
                      <a:pt x="5928" y="1054"/>
                      <a:pt x="10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97" name="Google Shape;2697;p11"/>
              <p:cNvSpPr/>
              <p:nvPr/>
            </p:nvSpPr>
            <p:spPr>
              <a:xfrm>
                <a:off x="2684733" y="4315695"/>
                <a:ext cx="423059" cy="2441426"/>
              </a:xfrm>
              <a:custGeom>
                <a:rect b="b" l="l" r="r" t="t"/>
                <a:pathLst>
                  <a:path extrusionOk="0" h="2441426" w="423059">
                    <a:moveTo>
                      <a:pt x="393838" y="2414639"/>
                    </a:moveTo>
                    <a:lnTo>
                      <a:pt x="224811" y="2261304"/>
                    </a:lnTo>
                    <a:lnTo>
                      <a:pt x="393838" y="2107880"/>
                    </a:lnTo>
                    <a:lnTo>
                      <a:pt x="411772" y="2091649"/>
                    </a:lnTo>
                    <a:lnTo>
                      <a:pt x="413116" y="2090395"/>
                    </a:lnTo>
                    <a:lnTo>
                      <a:pt x="411772" y="2089139"/>
                    </a:lnTo>
                    <a:lnTo>
                      <a:pt x="393838" y="2072909"/>
                    </a:lnTo>
                    <a:lnTo>
                      <a:pt x="224811" y="1919485"/>
                    </a:lnTo>
                    <a:lnTo>
                      <a:pt x="393838" y="1766060"/>
                    </a:lnTo>
                    <a:lnTo>
                      <a:pt x="411772" y="1749830"/>
                    </a:lnTo>
                    <a:lnTo>
                      <a:pt x="413116" y="1748575"/>
                    </a:lnTo>
                    <a:lnTo>
                      <a:pt x="411772" y="1747320"/>
                    </a:lnTo>
                    <a:lnTo>
                      <a:pt x="393838" y="1731090"/>
                    </a:lnTo>
                    <a:lnTo>
                      <a:pt x="224811" y="1577755"/>
                    </a:lnTo>
                    <a:lnTo>
                      <a:pt x="393838" y="1424331"/>
                    </a:lnTo>
                    <a:lnTo>
                      <a:pt x="411772" y="1408100"/>
                    </a:lnTo>
                    <a:lnTo>
                      <a:pt x="413116" y="1406845"/>
                    </a:lnTo>
                    <a:lnTo>
                      <a:pt x="411772" y="1405589"/>
                    </a:lnTo>
                    <a:lnTo>
                      <a:pt x="393838" y="1389359"/>
                    </a:lnTo>
                    <a:lnTo>
                      <a:pt x="224811" y="1235935"/>
                    </a:lnTo>
                    <a:lnTo>
                      <a:pt x="393838" y="1082601"/>
                    </a:lnTo>
                    <a:lnTo>
                      <a:pt x="411772" y="1066371"/>
                    </a:lnTo>
                    <a:lnTo>
                      <a:pt x="413116" y="1065115"/>
                    </a:lnTo>
                    <a:lnTo>
                      <a:pt x="411772" y="1063860"/>
                    </a:lnTo>
                    <a:lnTo>
                      <a:pt x="393838" y="1047630"/>
                    </a:lnTo>
                    <a:lnTo>
                      <a:pt x="224811" y="894206"/>
                    </a:lnTo>
                    <a:lnTo>
                      <a:pt x="393838" y="740871"/>
                    </a:lnTo>
                    <a:lnTo>
                      <a:pt x="411772" y="724641"/>
                    </a:lnTo>
                    <a:lnTo>
                      <a:pt x="413116" y="723386"/>
                    </a:lnTo>
                    <a:lnTo>
                      <a:pt x="411772" y="722130"/>
                    </a:lnTo>
                    <a:lnTo>
                      <a:pt x="393838" y="705900"/>
                    </a:lnTo>
                    <a:lnTo>
                      <a:pt x="224811" y="552476"/>
                    </a:lnTo>
                    <a:lnTo>
                      <a:pt x="393838" y="399321"/>
                    </a:lnTo>
                    <a:lnTo>
                      <a:pt x="411772" y="383090"/>
                    </a:lnTo>
                    <a:lnTo>
                      <a:pt x="413116" y="381835"/>
                    </a:lnTo>
                    <a:lnTo>
                      <a:pt x="411772" y="380579"/>
                    </a:lnTo>
                    <a:lnTo>
                      <a:pt x="393838" y="364349"/>
                    </a:lnTo>
                    <a:lnTo>
                      <a:pt x="224811" y="211015"/>
                    </a:lnTo>
                    <a:lnTo>
                      <a:pt x="393838" y="57680"/>
                    </a:lnTo>
                    <a:lnTo>
                      <a:pt x="411772" y="41450"/>
                    </a:lnTo>
                    <a:lnTo>
                      <a:pt x="413116" y="40195"/>
                    </a:lnTo>
                    <a:lnTo>
                      <a:pt x="411772" y="38939"/>
                    </a:lnTo>
                    <a:lnTo>
                      <a:pt x="393838" y="22709"/>
                    </a:lnTo>
                    <a:lnTo>
                      <a:pt x="368551" y="-246"/>
                    </a:lnTo>
                    <a:lnTo>
                      <a:pt x="357790" y="1189"/>
                    </a:lnTo>
                    <a:lnTo>
                      <a:pt x="345506" y="2982"/>
                    </a:lnTo>
                    <a:lnTo>
                      <a:pt x="376621" y="31228"/>
                    </a:lnTo>
                    <a:lnTo>
                      <a:pt x="386485" y="40195"/>
                    </a:lnTo>
                    <a:lnTo>
                      <a:pt x="376621" y="49162"/>
                    </a:lnTo>
                    <a:lnTo>
                      <a:pt x="211540" y="198910"/>
                    </a:lnTo>
                    <a:lnTo>
                      <a:pt x="103130" y="100273"/>
                    </a:lnTo>
                    <a:cubicBezTo>
                      <a:pt x="96826" y="102936"/>
                      <a:pt x="90316" y="105089"/>
                      <a:pt x="83671" y="106729"/>
                    </a:cubicBezTo>
                    <a:lnTo>
                      <a:pt x="198179" y="211015"/>
                    </a:lnTo>
                    <a:lnTo>
                      <a:pt x="29152" y="364170"/>
                    </a:lnTo>
                    <a:lnTo>
                      <a:pt x="11218" y="380400"/>
                    </a:lnTo>
                    <a:lnTo>
                      <a:pt x="9873" y="381656"/>
                    </a:lnTo>
                    <a:lnTo>
                      <a:pt x="11218" y="382911"/>
                    </a:lnTo>
                    <a:lnTo>
                      <a:pt x="29152" y="399141"/>
                    </a:lnTo>
                    <a:lnTo>
                      <a:pt x="198179" y="552476"/>
                    </a:lnTo>
                    <a:lnTo>
                      <a:pt x="29152" y="705900"/>
                    </a:lnTo>
                    <a:lnTo>
                      <a:pt x="11218" y="722130"/>
                    </a:lnTo>
                    <a:lnTo>
                      <a:pt x="9873" y="723386"/>
                    </a:lnTo>
                    <a:lnTo>
                      <a:pt x="11218" y="724641"/>
                    </a:lnTo>
                    <a:lnTo>
                      <a:pt x="29152" y="740871"/>
                    </a:lnTo>
                    <a:lnTo>
                      <a:pt x="198179" y="894206"/>
                    </a:lnTo>
                    <a:lnTo>
                      <a:pt x="29152" y="1047630"/>
                    </a:lnTo>
                    <a:lnTo>
                      <a:pt x="11218" y="1063860"/>
                    </a:lnTo>
                    <a:lnTo>
                      <a:pt x="9873" y="1065115"/>
                    </a:lnTo>
                    <a:lnTo>
                      <a:pt x="11218" y="1066371"/>
                    </a:lnTo>
                    <a:lnTo>
                      <a:pt x="29152" y="1082601"/>
                    </a:lnTo>
                    <a:lnTo>
                      <a:pt x="198179" y="1235935"/>
                    </a:lnTo>
                    <a:lnTo>
                      <a:pt x="29152" y="1389359"/>
                    </a:lnTo>
                    <a:lnTo>
                      <a:pt x="11218" y="1405589"/>
                    </a:lnTo>
                    <a:lnTo>
                      <a:pt x="9873" y="1406845"/>
                    </a:lnTo>
                    <a:lnTo>
                      <a:pt x="11218" y="1408100"/>
                    </a:lnTo>
                    <a:lnTo>
                      <a:pt x="29152" y="1424331"/>
                    </a:lnTo>
                    <a:lnTo>
                      <a:pt x="198179" y="1577755"/>
                    </a:lnTo>
                    <a:lnTo>
                      <a:pt x="29152" y="1731090"/>
                    </a:lnTo>
                    <a:lnTo>
                      <a:pt x="11218" y="1747320"/>
                    </a:lnTo>
                    <a:lnTo>
                      <a:pt x="9873" y="1748575"/>
                    </a:lnTo>
                    <a:lnTo>
                      <a:pt x="11218" y="1749830"/>
                    </a:lnTo>
                    <a:lnTo>
                      <a:pt x="29152" y="1766060"/>
                    </a:lnTo>
                    <a:lnTo>
                      <a:pt x="198179" y="1919485"/>
                    </a:lnTo>
                    <a:lnTo>
                      <a:pt x="29152" y="2072909"/>
                    </a:lnTo>
                    <a:lnTo>
                      <a:pt x="11218" y="2089139"/>
                    </a:lnTo>
                    <a:lnTo>
                      <a:pt x="9873" y="2090395"/>
                    </a:lnTo>
                    <a:lnTo>
                      <a:pt x="11218" y="2091649"/>
                    </a:lnTo>
                    <a:lnTo>
                      <a:pt x="29152" y="2107880"/>
                    </a:lnTo>
                    <a:lnTo>
                      <a:pt x="198179" y="2261304"/>
                    </a:lnTo>
                    <a:lnTo>
                      <a:pt x="29152" y="2414728"/>
                    </a:lnTo>
                    <a:lnTo>
                      <a:pt x="11218" y="2431048"/>
                    </a:lnTo>
                    <a:lnTo>
                      <a:pt x="10" y="2441181"/>
                    </a:lnTo>
                    <a:lnTo>
                      <a:pt x="423070" y="2441181"/>
                    </a:lnTo>
                    <a:lnTo>
                      <a:pt x="411772" y="2430959"/>
                    </a:lnTo>
                    <a:close/>
                    <a:moveTo>
                      <a:pt x="46369" y="390354"/>
                    </a:moveTo>
                    <a:lnTo>
                      <a:pt x="36505" y="381387"/>
                    </a:lnTo>
                    <a:lnTo>
                      <a:pt x="46369" y="372420"/>
                    </a:lnTo>
                    <a:lnTo>
                      <a:pt x="211540" y="222582"/>
                    </a:lnTo>
                    <a:lnTo>
                      <a:pt x="376621" y="372420"/>
                    </a:lnTo>
                    <a:lnTo>
                      <a:pt x="386485" y="381387"/>
                    </a:lnTo>
                    <a:lnTo>
                      <a:pt x="376621" y="390354"/>
                    </a:lnTo>
                    <a:lnTo>
                      <a:pt x="211540" y="540101"/>
                    </a:lnTo>
                    <a:close/>
                    <a:moveTo>
                      <a:pt x="46369" y="732083"/>
                    </a:moveTo>
                    <a:lnTo>
                      <a:pt x="36505" y="723116"/>
                    </a:lnTo>
                    <a:lnTo>
                      <a:pt x="46369" y="714149"/>
                    </a:lnTo>
                    <a:lnTo>
                      <a:pt x="211540" y="564312"/>
                    </a:lnTo>
                    <a:lnTo>
                      <a:pt x="376621" y="714149"/>
                    </a:lnTo>
                    <a:lnTo>
                      <a:pt x="386485" y="723116"/>
                    </a:lnTo>
                    <a:lnTo>
                      <a:pt x="376621" y="732083"/>
                    </a:lnTo>
                    <a:lnTo>
                      <a:pt x="211540" y="881831"/>
                    </a:lnTo>
                    <a:close/>
                    <a:moveTo>
                      <a:pt x="46369" y="1073813"/>
                    </a:moveTo>
                    <a:lnTo>
                      <a:pt x="36505" y="1064846"/>
                    </a:lnTo>
                    <a:lnTo>
                      <a:pt x="46369" y="1055879"/>
                    </a:lnTo>
                    <a:lnTo>
                      <a:pt x="211540" y="906042"/>
                    </a:lnTo>
                    <a:lnTo>
                      <a:pt x="376621" y="1055879"/>
                    </a:lnTo>
                    <a:lnTo>
                      <a:pt x="386485" y="1064846"/>
                    </a:lnTo>
                    <a:lnTo>
                      <a:pt x="376621" y="1073813"/>
                    </a:lnTo>
                    <a:lnTo>
                      <a:pt x="211540" y="1224278"/>
                    </a:lnTo>
                    <a:close/>
                    <a:moveTo>
                      <a:pt x="46369" y="1415543"/>
                    </a:moveTo>
                    <a:lnTo>
                      <a:pt x="36505" y="1406576"/>
                    </a:lnTo>
                    <a:lnTo>
                      <a:pt x="46369" y="1397609"/>
                    </a:lnTo>
                    <a:lnTo>
                      <a:pt x="211540" y="1247861"/>
                    </a:lnTo>
                    <a:lnTo>
                      <a:pt x="376621" y="1397609"/>
                    </a:lnTo>
                    <a:lnTo>
                      <a:pt x="386485" y="1406576"/>
                    </a:lnTo>
                    <a:lnTo>
                      <a:pt x="376621" y="1415543"/>
                    </a:lnTo>
                    <a:lnTo>
                      <a:pt x="211540" y="1565380"/>
                    </a:lnTo>
                    <a:close/>
                    <a:moveTo>
                      <a:pt x="46369" y="1757273"/>
                    </a:moveTo>
                    <a:lnTo>
                      <a:pt x="36505" y="1748306"/>
                    </a:lnTo>
                    <a:lnTo>
                      <a:pt x="46369" y="1739339"/>
                    </a:lnTo>
                    <a:lnTo>
                      <a:pt x="211540" y="1589591"/>
                    </a:lnTo>
                    <a:lnTo>
                      <a:pt x="376621" y="1739339"/>
                    </a:lnTo>
                    <a:lnTo>
                      <a:pt x="386485" y="1748306"/>
                    </a:lnTo>
                    <a:lnTo>
                      <a:pt x="376621" y="1757273"/>
                    </a:lnTo>
                    <a:lnTo>
                      <a:pt x="211540" y="1907110"/>
                    </a:lnTo>
                    <a:close/>
                    <a:moveTo>
                      <a:pt x="46369" y="2099092"/>
                    </a:moveTo>
                    <a:lnTo>
                      <a:pt x="36505" y="2090125"/>
                    </a:lnTo>
                    <a:lnTo>
                      <a:pt x="46369" y="2081158"/>
                    </a:lnTo>
                    <a:lnTo>
                      <a:pt x="211540" y="1931321"/>
                    </a:lnTo>
                    <a:lnTo>
                      <a:pt x="376621" y="2081158"/>
                    </a:lnTo>
                    <a:lnTo>
                      <a:pt x="386485" y="2090125"/>
                    </a:lnTo>
                    <a:lnTo>
                      <a:pt x="376621" y="2099092"/>
                    </a:lnTo>
                    <a:lnTo>
                      <a:pt x="211540" y="2249199"/>
                    </a:lnTo>
                    <a:close/>
                    <a:moveTo>
                      <a:pt x="46369" y="2422978"/>
                    </a:moveTo>
                    <a:lnTo>
                      <a:pt x="211540" y="2273409"/>
                    </a:lnTo>
                    <a:lnTo>
                      <a:pt x="376621" y="2423247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98" name="Google Shape;2698;p11"/>
              <p:cNvSpPr/>
              <p:nvPr/>
            </p:nvSpPr>
            <p:spPr>
              <a:xfrm>
                <a:off x="3078561" y="4242794"/>
                <a:ext cx="17933" cy="2616909"/>
              </a:xfrm>
              <a:custGeom>
                <a:rect b="b" l="l" r="r" t="t"/>
                <a:pathLst>
                  <a:path extrusionOk="0" h="2616909" w="17933">
                    <a:moveTo>
                      <a:pt x="10" y="5941"/>
                    </a:moveTo>
                    <a:lnTo>
                      <a:pt x="10" y="2616664"/>
                    </a:lnTo>
                    <a:lnTo>
                      <a:pt x="17944" y="2616664"/>
                    </a:lnTo>
                    <a:lnTo>
                      <a:pt x="17944" y="-246"/>
                    </a:lnTo>
                    <a:cubicBezTo>
                      <a:pt x="12115" y="1906"/>
                      <a:pt x="6107" y="3879"/>
                      <a:pt x="10" y="5941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699" name="Google Shape;2699;p11"/>
              <p:cNvSpPr/>
              <p:nvPr/>
            </p:nvSpPr>
            <p:spPr>
              <a:xfrm>
                <a:off x="2854746" y="4346900"/>
                <a:ext cx="229822" cy="17933"/>
              </a:xfrm>
              <a:custGeom>
                <a:rect b="b" l="l" r="r" t="t"/>
                <a:pathLst>
                  <a:path extrusionOk="0" h="17933" w="229822">
                    <a:moveTo>
                      <a:pt x="4583" y="12128"/>
                    </a:moveTo>
                    <a:cubicBezTo>
                      <a:pt x="2790" y="14460"/>
                      <a:pt x="1355" y="16253"/>
                      <a:pt x="10" y="17688"/>
                    </a:cubicBezTo>
                    <a:lnTo>
                      <a:pt x="229832" y="17688"/>
                    </a:lnTo>
                    <a:lnTo>
                      <a:pt x="229832" y="-246"/>
                    </a:lnTo>
                    <a:lnTo>
                      <a:pt x="25924" y="-246"/>
                    </a:lnTo>
                    <a:cubicBezTo>
                      <a:pt x="18751" y="3789"/>
                      <a:pt x="11667" y="7914"/>
                      <a:pt x="4583" y="12128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700" name="Google Shape;2700;p11"/>
              <p:cNvSpPr/>
              <p:nvPr/>
            </p:nvSpPr>
            <p:spPr>
              <a:xfrm>
                <a:off x="2707957" y="468863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701" name="Google Shape;2701;p11"/>
              <p:cNvSpPr/>
              <p:nvPr/>
            </p:nvSpPr>
            <p:spPr>
              <a:xfrm>
                <a:off x="2707957" y="503035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702" name="Google Shape;2702;p11"/>
              <p:cNvSpPr/>
              <p:nvPr/>
            </p:nvSpPr>
            <p:spPr>
              <a:xfrm>
                <a:off x="2707957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703" name="Google Shape;2703;p11"/>
              <p:cNvSpPr/>
              <p:nvPr/>
            </p:nvSpPr>
            <p:spPr>
              <a:xfrm>
                <a:off x="2707957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704" name="Google Shape;2704;p11"/>
              <p:cNvSpPr/>
              <p:nvPr/>
            </p:nvSpPr>
            <p:spPr>
              <a:xfrm>
                <a:off x="2707957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705" name="Google Shape;2705;p11"/>
              <p:cNvSpPr/>
              <p:nvPr/>
            </p:nvSpPr>
            <p:spPr>
              <a:xfrm>
                <a:off x="2707957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706" name="Google Shape;2706;p11"/>
              <p:cNvSpPr/>
              <p:nvPr/>
            </p:nvSpPr>
            <p:spPr>
              <a:xfrm>
                <a:off x="1413491" y="5407688"/>
                <a:ext cx="17933" cy="1452015"/>
              </a:xfrm>
              <a:custGeom>
                <a:rect b="b" l="l" r="r" t="t"/>
                <a:pathLst>
                  <a:path extrusionOk="0" h="1452015" w="17933">
                    <a:moveTo>
                      <a:pt x="10" y="-246"/>
                    </a:moveTo>
                    <a:lnTo>
                      <a:pt x="10" y="1451770"/>
                    </a:lnTo>
                    <a:lnTo>
                      <a:pt x="17944" y="1451770"/>
                    </a:lnTo>
                    <a:lnTo>
                      <a:pt x="17944" y="920"/>
                    </a:lnTo>
                    <a:cubicBezTo>
                      <a:pt x="11936" y="741"/>
                      <a:pt x="6018" y="382"/>
                      <a:pt x="10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707" name="Google Shape;2707;p11"/>
              <p:cNvSpPr/>
              <p:nvPr/>
            </p:nvSpPr>
            <p:spPr>
              <a:xfrm>
                <a:off x="1402282" y="5303223"/>
                <a:ext cx="423059" cy="1454346"/>
              </a:xfrm>
              <a:custGeom>
                <a:rect b="b" l="l" r="r" t="t"/>
                <a:pathLst>
                  <a:path extrusionOk="0" h="1454346" w="423059">
                    <a:moveTo>
                      <a:pt x="393838" y="1427110"/>
                    </a:moveTo>
                    <a:lnTo>
                      <a:pt x="224811" y="1273776"/>
                    </a:lnTo>
                    <a:lnTo>
                      <a:pt x="393838" y="1120351"/>
                    </a:lnTo>
                    <a:lnTo>
                      <a:pt x="411771" y="1104121"/>
                    </a:lnTo>
                    <a:lnTo>
                      <a:pt x="413116" y="1102866"/>
                    </a:lnTo>
                    <a:lnTo>
                      <a:pt x="411771" y="1101611"/>
                    </a:lnTo>
                    <a:lnTo>
                      <a:pt x="393838" y="1085381"/>
                    </a:lnTo>
                    <a:lnTo>
                      <a:pt x="224811" y="931957"/>
                    </a:lnTo>
                    <a:lnTo>
                      <a:pt x="393838" y="778532"/>
                    </a:lnTo>
                    <a:lnTo>
                      <a:pt x="411771" y="762302"/>
                    </a:lnTo>
                    <a:lnTo>
                      <a:pt x="413116" y="761046"/>
                    </a:lnTo>
                    <a:lnTo>
                      <a:pt x="411771" y="759791"/>
                    </a:lnTo>
                    <a:lnTo>
                      <a:pt x="393838" y="743561"/>
                    </a:lnTo>
                    <a:lnTo>
                      <a:pt x="224811" y="590226"/>
                    </a:lnTo>
                    <a:lnTo>
                      <a:pt x="393838" y="436802"/>
                    </a:lnTo>
                    <a:lnTo>
                      <a:pt x="411771" y="420572"/>
                    </a:lnTo>
                    <a:lnTo>
                      <a:pt x="413116" y="419317"/>
                    </a:lnTo>
                    <a:lnTo>
                      <a:pt x="411771" y="418061"/>
                    </a:lnTo>
                    <a:lnTo>
                      <a:pt x="393838" y="401831"/>
                    </a:lnTo>
                    <a:lnTo>
                      <a:pt x="224811" y="248407"/>
                    </a:lnTo>
                    <a:lnTo>
                      <a:pt x="393838" y="95073"/>
                    </a:lnTo>
                    <a:lnTo>
                      <a:pt x="411771" y="78842"/>
                    </a:lnTo>
                    <a:lnTo>
                      <a:pt x="413116" y="77587"/>
                    </a:lnTo>
                    <a:lnTo>
                      <a:pt x="411771" y="76331"/>
                    </a:lnTo>
                    <a:lnTo>
                      <a:pt x="393838" y="60101"/>
                    </a:lnTo>
                    <a:lnTo>
                      <a:pt x="327392" y="-246"/>
                    </a:lnTo>
                    <a:lnTo>
                      <a:pt x="310624" y="8721"/>
                    </a:lnTo>
                    <a:lnTo>
                      <a:pt x="376621" y="68620"/>
                    </a:lnTo>
                    <a:lnTo>
                      <a:pt x="386485" y="77587"/>
                    </a:lnTo>
                    <a:lnTo>
                      <a:pt x="376621" y="86554"/>
                    </a:lnTo>
                    <a:lnTo>
                      <a:pt x="211540" y="236750"/>
                    </a:lnTo>
                    <a:lnTo>
                      <a:pt x="67620" y="106191"/>
                    </a:lnTo>
                    <a:lnTo>
                      <a:pt x="65648" y="104398"/>
                    </a:lnTo>
                    <a:cubicBezTo>
                      <a:pt x="57309" y="105295"/>
                      <a:pt x="48880" y="105743"/>
                      <a:pt x="40451" y="105833"/>
                    </a:cubicBezTo>
                    <a:lnTo>
                      <a:pt x="47086" y="111841"/>
                    </a:lnTo>
                    <a:lnTo>
                      <a:pt x="198179" y="248855"/>
                    </a:lnTo>
                    <a:lnTo>
                      <a:pt x="29152" y="402280"/>
                    </a:lnTo>
                    <a:lnTo>
                      <a:pt x="11218" y="418510"/>
                    </a:lnTo>
                    <a:lnTo>
                      <a:pt x="9873" y="419765"/>
                    </a:lnTo>
                    <a:lnTo>
                      <a:pt x="11218" y="421020"/>
                    </a:lnTo>
                    <a:lnTo>
                      <a:pt x="29152" y="437250"/>
                    </a:lnTo>
                    <a:lnTo>
                      <a:pt x="198179" y="590675"/>
                    </a:lnTo>
                    <a:lnTo>
                      <a:pt x="29152" y="744009"/>
                    </a:lnTo>
                    <a:lnTo>
                      <a:pt x="11218" y="760240"/>
                    </a:lnTo>
                    <a:lnTo>
                      <a:pt x="9873" y="761495"/>
                    </a:lnTo>
                    <a:lnTo>
                      <a:pt x="11218" y="762750"/>
                    </a:lnTo>
                    <a:lnTo>
                      <a:pt x="29152" y="778980"/>
                    </a:lnTo>
                    <a:lnTo>
                      <a:pt x="198179" y="932405"/>
                    </a:lnTo>
                    <a:lnTo>
                      <a:pt x="29152" y="1085829"/>
                    </a:lnTo>
                    <a:lnTo>
                      <a:pt x="11218" y="1102059"/>
                    </a:lnTo>
                    <a:lnTo>
                      <a:pt x="9873" y="1103314"/>
                    </a:lnTo>
                    <a:lnTo>
                      <a:pt x="11218" y="1104570"/>
                    </a:lnTo>
                    <a:lnTo>
                      <a:pt x="29152" y="1120800"/>
                    </a:lnTo>
                    <a:lnTo>
                      <a:pt x="198179" y="1274224"/>
                    </a:lnTo>
                    <a:lnTo>
                      <a:pt x="29152" y="1427648"/>
                    </a:lnTo>
                    <a:lnTo>
                      <a:pt x="11218" y="1443968"/>
                    </a:lnTo>
                    <a:lnTo>
                      <a:pt x="10" y="1454101"/>
                    </a:lnTo>
                    <a:lnTo>
                      <a:pt x="423070" y="1454101"/>
                    </a:lnTo>
                    <a:lnTo>
                      <a:pt x="411771" y="1443878"/>
                    </a:lnTo>
                    <a:close/>
                    <a:moveTo>
                      <a:pt x="46369" y="428284"/>
                    </a:moveTo>
                    <a:lnTo>
                      <a:pt x="36505" y="419317"/>
                    </a:lnTo>
                    <a:lnTo>
                      <a:pt x="46369" y="410350"/>
                    </a:lnTo>
                    <a:lnTo>
                      <a:pt x="211540" y="260602"/>
                    </a:lnTo>
                    <a:lnTo>
                      <a:pt x="376621" y="410350"/>
                    </a:lnTo>
                    <a:lnTo>
                      <a:pt x="386485" y="419317"/>
                    </a:lnTo>
                    <a:lnTo>
                      <a:pt x="376621" y="428284"/>
                    </a:lnTo>
                    <a:lnTo>
                      <a:pt x="211540" y="578121"/>
                    </a:lnTo>
                    <a:close/>
                    <a:moveTo>
                      <a:pt x="46369" y="770013"/>
                    </a:moveTo>
                    <a:lnTo>
                      <a:pt x="36505" y="761046"/>
                    </a:lnTo>
                    <a:lnTo>
                      <a:pt x="46369" y="752079"/>
                    </a:lnTo>
                    <a:lnTo>
                      <a:pt x="211540" y="602332"/>
                    </a:lnTo>
                    <a:lnTo>
                      <a:pt x="376621" y="752079"/>
                    </a:lnTo>
                    <a:lnTo>
                      <a:pt x="386485" y="761046"/>
                    </a:lnTo>
                    <a:lnTo>
                      <a:pt x="376621" y="770013"/>
                    </a:lnTo>
                    <a:lnTo>
                      <a:pt x="211540" y="919851"/>
                    </a:lnTo>
                    <a:close/>
                    <a:moveTo>
                      <a:pt x="46369" y="1111833"/>
                    </a:moveTo>
                    <a:lnTo>
                      <a:pt x="36505" y="1102866"/>
                    </a:lnTo>
                    <a:lnTo>
                      <a:pt x="46369" y="1093899"/>
                    </a:lnTo>
                    <a:lnTo>
                      <a:pt x="211540" y="944062"/>
                    </a:lnTo>
                    <a:lnTo>
                      <a:pt x="376621" y="1093899"/>
                    </a:lnTo>
                    <a:lnTo>
                      <a:pt x="386485" y="1102866"/>
                    </a:lnTo>
                    <a:lnTo>
                      <a:pt x="376621" y="1111833"/>
                    </a:lnTo>
                    <a:lnTo>
                      <a:pt x="211540" y="1261670"/>
                    </a:lnTo>
                    <a:close/>
                    <a:moveTo>
                      <a:pt x="46369" y="1435719"/>
                    </a:moveTo>
                    <a:lnTo>
                      <a:pt x="211540" y="1285881"/>
                    </a:lnTo>
                    <a:lnTo>
                      <a:pt x="376621" y="1435719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708" name="Google Shape;2708;p11"/>
              <p:cNvSpPr/>
              <p:nvPr/>
            </p:nvSpPr>
            <p:spPr>
              <a:xfrm>
                <a:off x="1796110" y="5253457"/>
                <a:ext cx="17933" cy="1606246"/>
              </a:xfrm>
              <a:custGeom>
                <a:rect b="b" l="l" r="r" t="t"/>
                <a:pathLst>
                  <a:path extrusionOk="0" h="1606246" w="17933">
                    <a:moveTo>
                      <a:pt x="10" y="10873"/>
                    </a:moveTo>
                    <a:lnTo>
                      <a:pt x="17944" y="-246"/>
                    </a:lnTo>
                    <a:lnTo>
                      <a:pt x="17944" y="1606001"/>
                    </a:lnTo>
                    <a:lnTo>
                      <a:pt x="10" y="160600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709" name="Google Shape;2709;p11"/>
              <p:cNvSpPr/>
              <p:nvPr/>
            </p:nvSpPr>
            <p:spPr>
              <a:xfrm>
                <a:off x="1543690" y="5372089"/>
                <a:ext cx="258427" cy="17933"/>
              </a:xfrm>
              <a:custGeom>
                <a:rect b="b" l="l" r="r" t="t"/>
                <a:pathLst>
                  <a:path extrusionOk="0" h="17933" w="258427">
                    <a:moveTo>
                      <a:pt x="10" y="17688"/>
                    </a:moveTo>
                    <a:lnTo>
                      <a:pt x="258437" y="17688"/>
                    </a:lnTo>
                    <a:lnTo>
                      <a:pt x="258437" y="-246"/>
                    </a:lnTo>
                    <a:lnTo>
                      <a:pt x="43679" y="-246"/>
                    </a:lnTo>
                    <a:cubicBezTo>
                      <a:pt x="29466" y="6524"/>
                      <a:pt x="14886" y="12514"/>
                      <a:pt x="10" y="17688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710" name="Google Shape;2710;p11"/>
              <p:cNvSpPr/>
              <p:nvPr/>
            </p:nvSpPr>
            <p:spPr>
              <a:xfrm>
                <a:off x="1425506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711" name="Google Shape;2711;p11"/>
              <p:cNvSpPr/>
              <p:nvPr/>
            </p:nvSpPr>
            <p:spPr>
              <a:xfrm>
                <a:off x="1425506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712" name="Google Shape;2712;p11"/>
              <p:cNvSpPr/>
              <p:nvPr/>
            </p:nvSpPr>
            <p:spPr>
              <a:xfrm>
                <a:off x="1425506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713" name="Google Shape;2713;p11"/>
              <p:cNvSpPr/>
              <p:nvPr/>
            </p:nvSpPr>
            <p:spPr>
              <a:xfrm>
                <a:off x="131040" y="5168809"/>
                <a:ext cx="17933" cy="1690894"/>
              </a:xfrm>
              <a:custGeom>
                <a:rect b="b" l="l" r="r" t="t"/>
                <a:pathLst>
                  <a:path extrusionOk="0" h="1690894" w="17933">
                    <a:moveTo>
                      <a:pt x="10" y="-246"/>
                    </a:moveTo>
                    <a:lnTo>
                      <a:pt x="17944" y="10066"/>
                    </a:lnTo>
                    <a:lnTo>
                      <a:pt x="17944" y="1690649"/>
                    </a:lnTo>
                    <a:lnTo>
                      <a:pt x="10" y="1690649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714" name="Google Shape;2714;p11"/>
              <p:cNvSpPr/>
              <p:nvPr/>
            </p:nvSpPr>
            <p:spPr>
              <a:xfrm>
                <a:off x="119831" y="5247000"/>
                <a:ext cx="423059" cy="1510121"/>
              </a:xfrm>
              <a:custGeom>
                <a:rect b="b" l="l" r="r" t="t"/>
                <a:pathLst>
                  <a:path extrusionOk="0" h="1510121" w="423059">
                    <a:moveTo>
                      <a:pt x="411771" y="1499653"/>
                    </a:moveTo>
                    <a:lnTo>
                      <a:pt x="393838" y="1483333"/>
                    </a:lnTo>
                    <a:lnTo>
                      <a:pt x="224811" y="1329999"/>
                    </a:lnTo>
                    <a:lnTo>
                      <a:pt x="393838" y="1176574"/>
                    </a:lnTo>
                    <a:lnTo>
                      <a:pt x="411771" y="1160344"/>
                    </a:lnTo>
                    <a:lnTo>
                      <a:pt x="413116" y="1159089"/>
                    </a:lnTo>
                    <a:lnTo>
                      <a:pt x="411771" y="1157834"/>
                    </a:lnTo>
                    <a:lnTo>
                      <a:pt x="393838" y="1141603"/>
                    </a:lnTo>
                    <a:lnTo>
                      <a:pt x="224811" y="988179"/>
                    </a:lnTo>
                    <a:lnTo>
                      <a:pt x="393838" y="834755"/>
                    </a:lnTo>
                    <a:lnTo>
                      <a:pt x="411771" y="818525"/>
                    </a:lnTo>
                    <a:lnTo>
                      <a:pt x="413116" y="817269"/>
                    </a:lnTo>
                    <a:lnTo>
                      <a:pt x="411771" y="816014"/>
                    </a:lnTo>
                    <a:lnTo>
                      <a:pt x="393838" y="799784"/>
                    </a:lnTo>
                    <a:lnTo>
                      <a:pt x="224811" y="646449"/>
                    </a:lnTo>
                    <a:lnTo>
                      <a:pt x="393838" y="493025"/>
                    </a:lnTo>
                    <a:lnTo>
                      <a:pt x="411771" y="476795"/>
                    </a:lnTo>
                    <a:lnTo>
                      <a:pt x="413116" y="475539"/>
                    </a:lnTo>
                    <a:lnTo>
                      <a:pt x="411771" y="474284"/>
                    </a:lnTo>
                    <a:lnTo>
                      <a:pt x="393838" y="458054"/>
                    </a:lnTo>
                    <a:lnTo>
                      <a:pt x="224811" y="304630"/>
                    </a:lnTo>
                    <a:lnTo>
                      <a:pt x="393838" y="151295"/>
                    </a:lnTo>
                    <a:lnTo>
                      <a:pt x="411771" y="135065"/>
                    </a:lnTo>
                    <a:lnTo>
                      <a:pt x="413116" y="133810"/>
                    </a:lnTo>
                    <a:lnTo>
                      <a:pt x="411771" y="132554"/>
                    </a:lnTo>
                    <a:lnTo>
                      <a:pt x="393838" y="116324"/>
                    </a:lnTo>
                    <a:lnTo>
                      <a:pt x="368640" y="93459"/>
                    </a:lnTo>
                    <a:cubicBezTo>
                      <a:pt x="353038" y="87541"/>
                      <a:pt x="337256" y="81264"/>
                      <a:pt x="321564" y="74897"/>
                    </a:cubicBezTo>
                    <a:lnTo>
                      <a:pt x="376621" y="124843"/>
                    </a:lnTo>
                    <a:lnTo>
                      <a:pt x="386485" y="133810"/>
                    </a:lnTo>
                    <a:lnTo>
                      <a:pt x="376621" y="142777"/>
                    </a:lnTo>
                    <a:lnTo>
                      <a:pt x="211540" y="292973"/>
                    </a:lnTo>
                    <a:lnTo>
                      <a:pt x="46369" y="143225"/>
                    </a:lnTo>
                    <a:lnTo>
                      <a:pt x="36505" y="134258"/>
                    </a:lnTo>
                    <a:lnTo>
                      <a:pt x="46369" y="125291"/>
                    </a:lnTo>
                    <a:lnTo>
                      <a:pt x="174417" y="8721"/>
                    </a:lnTo>
                    <a:lnTo>
                      <a:pt x="157110" y="-246"/>
                    </a:lnTo>
                    <a:lnTo>
                      <a:pt x="29152" y="116324"/>
                    </a:lnTo>
                    <a:lnTo>
                      <a:pt x="11218" y="132554"/>
                    </a:lnTo>
                    <a:lnTo>
                      <a:pt x="9873" y="133810"/>
                    </a:lnTo>
                    <a:lnTo>
                      <a:pt x="11218" y="135065"/>
                    </a:lnTo>
                    <a:lnTo>
                      <a:pt x="29152" y="151295"/>
                    </a:lnTo>
                    <a:lnTo>
                      <a:pt x="198179" y="304630"/>
                    </a:lnTo>
                    <a:lnTo>
                      <a:pt x="29152" y="458054"/>
                    </a:lnTo>
                    <a:lnTo>
                      <a:pt x="11218" y="474284"/>
                    </a:lnTo>
                    <a:lnTo>
                      <a:pt x="9873" y="475539"/>
                    </a:lnTo>
                    <a:lnTo>
                      <a:pt x="11218" y="476795"/>
                    </a:lnTo>
                    <a:lnTo>
                      <a:pt x="29152" y="493025"/>
                    </a:lnTo>
                    <a:lnTo>
                      <a:pt x="198179" y="646449"/>
                    </a:lnTo>
                    <a:lnTo>
                      <a:pt x="29152" y="799784"/>
                    </a:lnTo>
                    <a:lnTo>
                      <a:pt x="11218" y="816014"/>
                    </a:lnTo>
                    <a:lnTo>
                      <a:pt x="9873" y="817269"/>
                    </a:lnTo>
                    <a:lnTo>
                      <a:pt x="11218" y="818525"/>
                    </a:lnTo>
                    <a:lnTo>
                      <a:pt x="29152" y="834755"/>
                    </a:lnTo>
                    <a:lnTo>
                      <a:pt x="198179" y="988179"/>
                    </a:lnTo>
                    <a:lnTo>
                      <a:pt x="29152" y="1141603"/>
                    </a:lnTo>
                    <a:lnTo>
                      <a:pt x="11218" y="1157834"/>
                    </a:lnTo>
                    <a:lnTo>
                      <a:pt x="9873" y="1159089"/>
                    </a:lnTo>
                    <a:lnTo>
                      <a:pt x="11218" y="1160344"/>
                    </a:lnTo>
                    <a:lnTo>
                      <a:pt x="29152" y="1176574"/>
                    </a:lnTo>
                    <a:lnTo>
                      <a:pt x="198179" y="1329999"/>
                    </a:lnTo>
                    <a:lnTo>
                      <a:pt x="29152" y="1483423"/>
                    </a:lnTo>
                    <a:lnTo>
                      <a:pt x="11218" y="1499743"/>
                    </a:lnTo>
                    <a:lnTo>
                      <a:pt x="10" y="1509875"/>
                    </a:lnTo>
                    <a:lnTo>
                      <a:pt x="423070" y="1509875"/>
                    </a:lnTo>
                    <a:close/>
                    <a:moveTo>
                      <a:pt x="46369" y="484506"/>
                    </a:moveTo>
                    <a:lnTo>
                      <a:pt x="36505" y="475539"/>
                    </a:lnTo>
                    <a:lnTo>
                      <a:pt x="46369" y="466573"/>
                    </a:lnTo>
                    <a:lnTo>
                      <a:pt x="211540" y="316825"/>
                    </a:lnTo>
                    <a:lnTo>
                      <a:pt x="376621" y="466573"/>
                    </a:lnTo>
                    <a:lnTo>
                      <a:pt x="386485" y="475539"/>
                    </a:lnTo>
                    <a:lnTo>
                      <a:pt x="376621" y="484506"/>
                    </a:lnTo>
                    <a:lnTo>
                      <a:pt x="211540" y="634344"/>
                    </a:lnTo>
                    <a:close/>
                    <a:moveTo>
                      <a:pt x="46369" y="826236"/>
                    </a:moveTo>
                    <a:lnTo>
                      <a:pt x="36505" y="817269"/>
                    </a:lnTo>
                    <a:lnTo>
                      <a:pt x="46369" y="808302"/>
                    </a:lnTo>
                    <a:lnTo>
                      <a:pt x="211540" y="658555"/>
                    </a:lnTo>
                    <a:lnTo>
                      <a:pt x="376621" y="808302"/>
                    </a:lnTo>
                    <a:lnTo>
                      <a:pt x="386485" y="817269"/>
                    </a:lnTo>
                    <a:lnTo>
                      <a:pt x="376621" y="826236"/>
                    </a:lnTo>
                    <a:lnTo>
                      <a:pt x="211540" y="976074"/>
                    </a:lnTo>
                    <a:close/>
                    <a:moveTo>
                      <a:pt x="46369" y="1168056"/>
                    </a:moveTo>
                    <a:lnTo>
                      <a:pt x="36505" y="1159089"/>
                    </a:lnTo>
                    <a:lnTo>
                      <a:pt x="46369" y="1150122"/>
                    </a:lnTo>
                    <a:lnTo>
                      <a:pt x="211540" y="1000285"/>
                    </a:lnTo>
                    <a:lnTo>
                      <a:pt x="376621" y="1150122"/>
                    </a:lnTo>
                    <a:lnTo>
                      <a:pt x="386485" y="1159089"/>
                    </a:lnTo>
                    <a:lnTo>
                      <a:pt x="376621" y="1168056"/>
                    </a:lnTo>
                    <a:lnTo>
                      <a:pt x="211540" y="1317893"/>
                    </a:lnTo>
                    <a:close/>
                    <a:moveTo>
                      <a:pt x="46369" y="1491942"/>
                    </a:moveTo>
                    <a:lnTo>
                      <a:pt x="211540" y="1342104"/>
                    </a:lnTo>
                    <a:lnTo>
                      <a:pt x="376621" y="1491942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715" name="Google Shape;2715;p11"/>
              <p:cNvSpPr/>
              <p:nvPr/>
            </p:nvSpPr>
            <p:spPr>
              <a:xfrm>
                <a:off x="513659" y="5350120"/>
                <a:ext cx="17933" cy="1509583"/>
              </a:xfrm>
              <a:custGeom>
                <a:rect b="b" l="l" r="r" t="t"/>
                <a:pathLst>
                  <a:path extrusionOk="0" h="1509583" w="17933">
                    <a:moveTo>
                      <a:pt x="10" y="-246"/>
                    </a:moveTo>
                    <a:cubicBezTo>
                      <a:pt x="6018" y="1996"/>
                      <a:pt x="11936" y="4148"/>
                      <a:pt x="17944" y="6211"/>
                    </a:cubicBezTo>
                    <a:lnTo>
                      <a:pt x="17944" y="1509337"/>
                    </a:lnTo>
                    <a:lnTo>
                      <a:pt x="10" y="1509337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716" name="Google Shape;2716;p11"/>
              <p:cNvSpPr/>
              <p:nvPr/>
            </p:nvSpPr>
            <p:spPr>
              <a:xfrm>
                <a:off x="143056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717" name="Google Shape;2717;p11"/>
              <p:cNvSpPr/>
              <p:nvPr/>
            </p:nvSpPr>
            <p:spPr>
              <a:xfrm>
                <a:off x="143056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718" name="Google Shape;2718;p11"/>
              <p:cNvSpPr/>
              <p:nvPr/>
            </p:nvSpPr>
            <p:spPr>
              <a:xfrm>
                <a:off x="143056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719" name="Google Shape;2719;p11"/>
              <p:cNvSpPr/>
              <p:nvPr/>
            </p:nvSpPr>
            <p:spPr>
              <a:xfrm>
                <a:off x="143056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720" name="Google Shape;2720;p11"/>
              <p:cNvSpPr/>
              <p:nvPr/>
            </p:nvSpPr>
            <p:spPr>
              <a:xfrm>
                <a:off x="11672738" y="5101647"/>
                <a:ext cx="17933" cy="1758056"/>
              </a:xfrm>
              <a:custGeom>
                <a:rect b="b" l="l" r="r" t="t"/>
                <a:pathLst>
                  <a:path extrusionOk="0" h="1758056" w="17933">
                    <a:moveTo>
                      <a:pt x="10" y="7914"/>
                    </a:moveTo>
                    <a:lnTo>
                      <a:pt x="10" y="1757811"/>
                    </a:lnTo>
                    <a:lnTo>
                      <a:pt x="17944" y="1757811"/>
                    </a:lnTo>
                    <a:lnTo>
                      <a:pt x="17944" y="-246"/>
                    </a:lnTo>
                    <a:cubicBezTo>
                      <a:pt x="12115" y="2821"/>
                      <a:pt x="6108" y="5547"/>
                      <a:pt x="10" y="7914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721" name="Google Shape;2721;p11"/>
              <p:cNvSpPr/>
              <p:nvPr/>
            </p:nvSpPr>
            <p:spPr>
              <a:xfrm>
                <a:off x="11661440" y="4637877"/>
                <a:ext cx="423777" cy="2119244"/>
              </a:xfrm>
              <a:custGeom>
                <a:rect b="b" l="l" r="r" t="t"/>
                <a:pathLst>
                  <a:path extrusionOk="0" h="2119244" w="423777">
                    <a:moveTo>
                      <a:pt x="394196" y="2092457"/>
                    </a:moveTo>
                    <a:lnTo>
                      <a:pt x="225259" y="1939122"/>
                    </a:lnTo>
                    <a:lnTo>
                      <a:pt x="394196" y="1785788"/>
                    </a:lnTo>
                    <a:lnTo>
                      <a:pt x="412130" y="1769557"/>
                    </a:lnTo>
                    <a:lnTo>
                      <a:pt x="413565" y="1768213"/>
                    </a:lnTo>
                    <a:lnTo>
                      <a:pt x="412130" y="1766867"/>
                    </a:lnTo>
                    <a:lnTo>
                      <a:pt x="394196" y="1750637"/>
                    </a:lnTo>
                    <a:lnTo>
                      <a:pt x="225259" y="1597303"/>
                    </a:lnTo>
                    <a:lnTo>
                      <a:pt x="394196" y="1443968"/>
                    </a:lnTo>
                    <a:lnTo>
                      <a:pt x="412130" y="1427738"/>
                    </a:lnTo>
                    <a:lnTo>
                      <a:pt x="413565" y="1426393"/>
                    </a:lnTo>
                    <a:lnTo>
                      <a:pt x="412130" y="1425048"/>
                    </a:lnTo>
                    <a:lnTo>
                      <a:pt x="394196" y="1408818"/>
                    </a:lnTo>
                    <a:lnTo>
                      <a:pt x="225259" y="1255573"/>
                    </a:lnTo>
                    <a:lnTo>
                      <a:pt x="394196" y="1102239"/>
                    </a:lnTo>
                    <a:lnTo>
                      <a:pt x="412130" y="1086008"/>
                    </a:lnTo>
                    <a:lnTo>
                      <a:pt x="413565" y="1084663"/>
                    </a:lnTo>
                    <a:lnTo>
                      <a:pt x="412130" y="1083318"/>
                    </a:lnTo>
                    <a:lnTo>
                      <a:pt x="394196" y="1067088"/>
                    </a:lnTo>
                    <a:lnTo>
                      <a:pt x="225259" y="913753"/>
                    </a:lnTo>
                    <a:lnTo>
                      <a:pt x="394196" y="760509"/>
                    </a:lnTo>
                    <a:lnTo>
                      <a:pt x="412130" y="744279"/>
                    </a:lnTo>
                    <a:lnTo>
                      <a:pt x="413565" y="742933"/>
                    </a:lnTo>
                    <a:lnTo>
                      <a:pt x="412130" y="741588"/>
                    </a:lnTo>
                    <a:lnTo>
                      <a:pt x="394196" y="725358"/>
                    </a:lnTo>
                    <a:lnTo>
                      <a:pt x="225259" y="572024"/>
                    </a:lnTo>
                    <a:lnTo>
                      <a:pt x="394196" y="418779"/>
                    </a:lnTo>
                    <a:lnTo>
                      <a:pt x="412130" y="402548"/>
                    </a:lnTo>
                    <a:lnTo>
                      <a:pt x="413565" y="401204"/>
                    </a:lnTo>
                    <a:lnTo>
                      <a:pt x="412130" y="399859"/>
                    </a:lnTo>
                    <a:lnTo>
                      <a:pt x="394196" y="383628"/>
                    </a:lnTo>
                    <a:lnTo>
                      <a:pt x="235482" y="239440"/>
                    </a:lnTo>
                    <a:lnTo>
                      <a:pt x="225349" y="230473"/>
                    </a:lnTo>
                    <a:lnTo>
                      <a:pt x="253236" y="205187"/>
                    </a:lnTo>
                    <a:lnTo>
                      <a:pt x="394196" y="77139"/>
                    </a:lnTo>
                    <a:lnTo>
                      <a:pt x="412130" y="60909"/>
                    </a:lnTo>
                    <a:lnTo>
                      <a:pt x="413565" y="59563"/>
                    </a:lnTo>
                    <a:lnTo>
                      <a:pt x="412130" y="58219"/>
                    </a:lnTo>
                    <a:lnTo>
                      <a:pt x="394196" y="41988"/>
                    </a:lnTo>
                    <a:lnTo>
                      <a:pt x="347748" y="-246"/>
                    </a:lnTo>
                    <a:cubicBezTo>
                      <a:pt x="345326" y="5673"/>
                      <a:pt x="342815" y="11501"/>
                      <a:pt x="340304" y="17688"/>
                    </a:cubicBezTo>
                    <a:lnTo>
                      <a:pt x="376980" y="50955"/>
                    </a:lnTo>
                    <a:lnTo>
                      <a:pt x="386843" y="59922"/>
                    </a:lnTo>
                    <a:lnTo>
                      <a:pt x="376980" y="68889"/>
                    </a:lnTo>
                    <a:lnTo>
                      <a:pt x="275026" y="161428"/>
                    </a:lnTo>
                    <a:lnTo>
                      <a:pt x="215665" y="215230"/>
                    </a:lnTo>
                    <a:cubicBezTo>
                      <a:pt x="205800" y="232536"/>
                      <a:pt x="195669" y="249662"/>
                      <a:pt x="185536" y="266790"/>
                    </a:cubicBezTo>
                    <a:lnTo>
                      <a:pt x="211898" y="242847"/>
                    </a:lnTo>
                    <a:lnTo>
                      <a:pt x="226604" y="256208"/>
                    </a:lnTo>
                    <a:lnTo>
                      <a:pt x="376980" y="392685"/>
                    </a:lnTo>
                    <a:lnTo>
                      <a:pt x="386843" y="401652"/>
                    </a:lnTo>
                    <a:lnTo>
                      <a:pt x="376980" y="410619"/>
                    </a:lnTo>
                    <a:lnTo>
                      <a:pt x="211898" y="560367"/>
                    </a:lnTo>
                    <a:lnTo>
                      <a:pt x="100439" y="459220"/>
                    </a:lnTo>
                    <a:lnTo>
                      <a:pt x="72374" y="433844"/>
                    </a:lnTo>
                    <a:cubicBezTo>
                      <a:pt x="67979" y="437968"/>
                      <a:pt x="63407" y="441913"/>
                      <a:pt x="58744" y="445679"/>
                    </a:cubicBezTo>
                    <a:lnTo>
                      <a:pt x="89679" y="473746"/>
                    </a:lnTo>
                    <a:lnTo>
                      <a:pt x="198538" y="572382"/>
                    </a:lnTo>
                    <a:lnTo>
                      <a:pt x="29242" y="725358"/>
                    </a:lnTo>
                    <a:lnTo>
                      <a:pt x="11308" y="741588"/>
                    </a:lnTo>
                    <a:lnTo>
                      <a:pt x="9873" y="742933"/>
                    </a:lnTo>
                    <a:lnTo>
                      <a:pt x="11308" y="744279"/>
                    </a:lnTo>
                    <a:lnTo>
                      <a:pt x="29242" y="760509"/>
                    </a:lnTo>
                    <a:lnTo>
                      <a:pt x="198179" y="913753"/>
                    </a:lnTo>
                    <a:lnTo>
                      <a:pt x="29242" y="1067088"/>
                    </a:lnTo>
                    <a:lnTo>
                      <a:pt x="11308" y="1083318"/>
                    </a:lnTo>
                    <a:lnTo>
                      <a:pt x="9873" y="1084663"/>
                    </a:lnTo>
                    <a:lnTo>
                      <a:pt x="11308" y="1086008"/>
                    </a:lnTo>
                    <a:lnTo>
                      <a:pt x="29242" y="1102239"/>
                    </a:lnTo>
                    <a:lnTo>
                      <a:pt x="198179" y="1255573"/>
                    </a:lnTo>
                    <a:lnTo>
                      <a:pt x="29242" y="1408818"/>
                    </a:lnTo>
                    <a:lnTo>
                      <a:pt x="11308" y="1425048"/>
                    </a:lnTo>
                    <a:lnTo>
                      <a:pt x="9873" y="1426393"/>
                    </a:lnTo>
                    <a:lnTo>
                      <a:pt x="11308" y="1427738"/>
                    </a:lnTo>
                    <a:lnTo>
                      <a:pt x="29242" y="1443968"/>
                    </a:lnTo>
                    <a:lnTo>
                      <a:pt x="198179" y="1597303"/>
                    </a:lnTo>
                    <a:lnTo>
                      <a:pt x="29242" y="1750637"/>
                    </a:lnTo>
                    <a:lnTo>
                      <a:pt x="11308" y="1766867"/>
                    </a:lnTo>
                    <a:lnTo>
                      <a:pt x="9873" y="1768213"/>
                    </a:lnTo>
                    <a:lnTo>
                      <a:pt x="11308" y="1769557"/>
                    </a:lnTo>
                    <a:lnTo>
                      <a:pt x="29242" y="1785788"/>
                    </a:lnTo>
                    <a:lnTo>
                      <a:pt x="198179" y="1939122"/>
                    </a:lnTo>
                    <a:lnTo>
                      <a:pt x="29242" y="2092457"/>
                    </a:lnTo>
                    <a:lnTo>
                      <a:pt x="11308" y="2108777"/>
                    </a:lnTo>
                    <a:lnTo>
                      <a:pt x="10" y="2118999"/>
                    </a:lnTo>
                    <a:lnTo>
                      <a:pt x="423787" y="2118999"/>
                    </a:lnTo>
                    <a:lnTo>
                      <a:pt x="412489" y="2108777"/>
                    </a:lnTo>
                    <a:close/>
                    <a:moveTo>
                      <a:pt x="47176" y="751900"/>
                    </a:moveTo>
                    <a:lnTo>
                      <a:pt x="37313" y="742933"/>
                    </a:lnTo>
                    <a:lnTo>
                      <a:pt x="47176" y="733967"/>
                    </a:lnTo>
                    <a:lnTo>
                      <a:pt x="212258" y="584129"/>
                    </a:lnTo>
                    <a:lnTo>
                      <a:pt x="377338" y="733967"/>
                    </a:lnTo>
                    <a:lnTo>
                      <a:pt x="387202" y="742933"/>
                    </a:lnTo>
                    <a:lnTo>
                      <a:pt x="377338" y="751900"/>
                    </a:lnTo>
                    <a:lnTo>
                      <a:pt x="211898" y="902096"/>
                    </a:lnTo>
                    <a:close/>
                    <a:moveTo>
                      <a:pt x="47176" y="1093630"/>
                    </a:moveTo>
                    <a:lnTo>
                      <a:pt x="37313" y="1084663"/>
                    </a:lnTo>
                    <a:lnTo>
                      <a:pt x="47176" y="1075696"/>
                    </a:lnTo>
                    <a:lnTo>
                      <a:pt x="212258" y="925948"/>
                    </a:lnTo>
                    <a:lnTo>
                      <a:pt x="377338" y="1075696"/>
                    </a:lnTo>
                    <a:lnTo>
                      <a:pt x="387202" y="1084663"/>
                    </a:lnTo>
                    <a:lnTo>
                      <a:pt x="377338" y="1093630"/>
                    </a:lnTo>
                    <a:lnTo>
                      <a:pt x="212258" y="1243468"/>
                    </a:lnTo>
                    <a:close/>
                    <a:moveTo>
                      <a:pt x="47176" y="1435360"/>
                    </a:moveTo>
                    <a:lnTo>
                      <a:pt x="37313" y="1426393"/>
                    </a:lnTo>
                    <a:lnTo>
                      <a:pt x="47176" y="1417426"/>
                    </a:lnTo>
                    <a:lnTo>
                      <a:pt x="212258" y="1267679"/>
                    </a:lnTo>
                    <a:lnTo>
                      <a:pt x="377338" y="1417426"/>
                    </a:lnTo>
                    <a:lnTo>
                      <a:pt x="387202" y="1426393"/>
                    </a:lnTo>
                    <a:lnTo>
                      <a:pt x="377338" y="1435360"/>
                    </a:lnTo>
                    <a:lnTo>
                      <a:pt x="212258" y="1585197"/>
                    </a:lnTo>
                    <a:close/>
                    <a:moveTo>
                      <a:pt x="47176" y="1777180"/>
                    </a:moveTo>
                    <a:lnTo>
                      <a:pt x="37313" y="1768213"/>
                    </a:lnTo>
                    <a:lnTo>
                      <a:pt x="47176" y="1759246"/>
                    </a:lnTo>
                    <a:lnTo>
                      <a:pt x="212258" y="1609408"/>
                    </a:lnTo>
                    <a:lnTo>
                      <a:pt x="377338" y="1759246"/>
                    </a:lnTo>
                    <a:lnTo>
                      <a:pt x="387202" y="1768213"/>
                    </a:lnTo>
                    <a:lnTo>
                      <a:pt x="377338" y="1777180"/>
                    </a:lnTo>
                    <a:lnTo>
                      <a:pt x="212258" y="1927017"/>
                    </a:lnTo>
                    <a:close/>
                    <a:moveTo>
                      <a:pt x="47176" y="2101065"/>
                    </a:moveTo>
                    <a:lnTo>
                      <a:pt x="211898" y="1951228"/>
                    </a:lnTo>
                    <a:lnTo>
                      <a:pt x="376980" y="2101065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722" name="Google Shape;2722;p11"/>
              <p:cNvSpPr/>
              <p:nvPr/>
            </p:nvSpPr>
            <p:spPr>
              <a:xfrm>
                <a:off x="12055626" y="4447598"/>
                <a:ext cx="17933" cy="2412105"/>
              </a:xfrm>
              <a:custGeom>
                <a:rect b="b" l="l" r="r" t="t"/>
                <a:pathLst>
                  <a:path extrusionOk="0" h="2412105" w="17933">
                    <a:moveTo>
                      <a:pt x="10" y="42347"/>
                    </a:moveTo>
                    <a:lnTo>
                      <a:pt x="10" y="2411859"/>
                    </a:lnTo>
                    <a:lnTo>
                      <a:pt x="17944" y="2411859"/>
                    </a:lnTo>
                    <a:lnTo>
                      <a:pt x="17944" y="-246"/>
                    </a:lnTo>
                    <a:cubicBezTo>
                      <a:pt x="11667" y="13922"/>
                      <a:pt x="6108" y="28179"/>
                      <a:pt x="10" y="42347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723" name="Google Shape;2723;p11"/>
              <p:cNvSpPr/>
              <p:nvPr/>
            </p:nvSpPr>
            <p:spPr>
              <a:xfrm>
                <a:off x="11955286" y="4688361"/>
                <a:ext cx="106347" cy="17933"/>
              </a:xfrm>
              <a:custGeom>
                <a:rect b="b" l="l" r="r" t="t"/>
                <a:pathLst>
                  <a:path extrusionOk="0" h="17933" w="106347">
                    <a:moveTo>
                      <a:pt x="10" y="17688"/>
                    </a:moveTo>
                    <a:lnTo>
                      <a:pt x="106358" y="17688"/>
                    </a:lnTo>
                    <a:lnTo>
                      <a:pt x="106358" y="-246"/>
                    </a:lnTo>
                    <a:lnTo>
                      <a:pt x="8977" y="-246"/>
                    </a:lnTo>
                    <a:cubicBezTo>
                      <a:pt x="6018" y="6031"/>
                      <a:pt x="2969" y="11949"/>
                      <a:pt x="10" y="17688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724" name="Google Shape;2724;p11"/>
              <p:cNvSpPr/>
              <p:nvPr/>
            </p:nvSpPr>
            <p:spPr>
              <a:xfrm>
                <a:off x="11754965" y="5030360"/>
                <a:ext cx="306937" cy="17933"/>
              </a:xfrm>
              <a:custGeom>
                <a:rect b="b" l="l" r="r" t="t"/>
                <a:pathLst>
                  <a:path extrusionOk="0" h="17933" w="306937">
                    <a:moveTo>
                      <a:pt x="7452" y="7465"/>
                    </a:moveTo>
                    <a:cubicBezTo>
                      <a:pt x="5120" y="10963"/>
                      <a:pt x="2609" y="14370"/>
                      <a:pt x="10" y="17688"/>
                    </a:cubicBezTo>
                    <a:lnTo>
                      <a:pt x="306948" y="17688"/>
                    </a:lnTo>
                    <a:lnTo>
                      <a:pt x="306948" y="-246"/>
                    </a:lnTo>
                    <a:lnTo>
                      <a:pt x="12652" y="-246"/>
                    </a:lnTo>
                    <a:cubicBezTo>
                      <a:pt x="10590" y="2264"/>
                      <a:pt x="8977" y="4954"/>
                      <a:pt x="7452" y="7465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725" name="Google Shape;2725;p11"/>
              <p:cNvSpPr/>
              <p:nvPr/>
            </p:nvSpPr>
            <p:spPr>
              <a:xfrm>
                <a:off x="11685112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-1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-1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726" name="Google Shape;2726;p11"/>
              <p:cNvSpPr/>
              <p:nvPr/>
            </p:nvSpPr>
            <p:spPr>
              <a:xfrm>
                <a:off x="11685112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-1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-1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727" name="Google Shape;2727;p11"/>
              <p:cNvSpPr/>
              <p:nvPr/>
            </p:nvSpPr>
            <p:spPr>
              <a:xfrm>
                <a:off x="11685112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-1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-1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728" name="Google Shape;2728;p11"/>
              <p:cNvSpPr/>
              <p:nvPr/>
            </p:nvSpPr>
            <p:spPr>
              <a:xfrm>
                <a:off x="11685112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-1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-1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729" name="Google Shape;2729;p11"/>
              <p:cNvSpPr/>
              <p:nvPr/>
            </p:nvSpPr>
            <p:spPr>
              <a:xfrm>
                <a:off x="148974" y="5129086"/>
                <a:ext cx="142753" cy="118273"/>
              </a:xfrm>
              <a:custGeom>
                <a:rect b="b" l="l" r="r" t="t"/>
                <a:pathLst>
                  <a:path extrusionOk="0" h="118273" w="142753">
                    <a:moveTo>
                      <a:pt x="10" y="-246"/>
                    </a:moveTo>
                    <a:lnTo>
                      <a:pt x="10" y="49789"/>
                    </a:lnTo>
                    <a:cubicBezTo>
                      <a:pt x="42872" y="74117"/>
                      <a:pt x="85525" y="96866"/>
                      <a:pt x="127968" y="118028"/>
                    </a:cubicBezTo>
                    <a:lnTo>
                      <a:pt x="142763" y="104578"/>
                    </a:lnTo>
                    <a:cubicBezTo>
                      <a:pt x="89316" y="78412"/>
                      <a:pt x="40973" y="42921"/>
                      <a:pt x="10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730" name="Google Shape;2730;p11"/>
              <p:cNvSpPr/>
              <p:nvPr/>
            </p:nvSpPr>
            <p:spPr>
              <a:xfrm>
                <a:off x="294238" y="5242069"/>
                <a:ext cx="147147" cy="80074"/>
              </a:xfrm>
              <a:custGeom>
                <a:rect b="b" l="l" r="r" t="t"/>
                <a:pathLst>
                  <a:path extrusionOk="0" h="80074" w="147147">
                    <a:moveTo>
                      <a:pt x="15254" y="-246"/>
                    </a:moveTo>
                    <a:lnTo>
                      <a:pt x="10" y="13653"/>
                    </a:lnTo>
                    <a:cubicBezTo>
                      <a:pt x="49447" y="37864"/>
                      <a:pt x="98496" y="59922"/>
                      <a:pt x="147157" y="79829"/>
                    </a:cubicBezTo>
                    <a:lnTo>
                      <a:pt x="84389" y="22530"/>
                    </a:lnTo>
                    <a:cubicBezTo>
                      <a:pt x="60678" y="17132"/>
                      <a:pt x="37530" y="9501"/>
                      <a:pt x="15254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731" name="Google Shape;2731;p11"/>
              <p:cNvSpPr/>
              <p:nvPr/>
            </p:nvSpPr>
            <p:spPr>
              <a:xfrm>
                <a:off x="1413491" y="5405087"/>
                <a:ext cx="69403" cy="18561"/>
              </a:xfrm>
              <a:custGeom>
                <a:rect b="b" l="l" r="r" t="t"/>
                <a:pathLst>
                  <a:path extrusionOk="0" h="18561" w="69403">
                    <a:moveTo>
                      <a:pt x="10" y="2354"/>
                    </a:moveTo>
                    <a:lnTo>
                      <a:pt x="10" y="18316"/>
                    </a:lnTo>
                    <a:lnTo>
                      <a:pt x="17944" y="13922"/>
                    </a:lnTo>
                    <a:cubicBezTo>
                      <a:pt x="23952" y="12487"/>
                      <a:pt x="29959" y="10873"/>
                      <a:pt x="35878" y="9259"/>
                    </a:cubicBezTo>
                    <a:cubicBezTo>
                      <a:pt x="41796" y="7645"/>
                      <a:pt x="49597" y="5583"/>
                      <a:pt x="56412" y="3610"/>
                    </a:cubicBezTo>
                    <a:lnTo>
                      <a:pt x="69414" y="-246"/>
                    </a:lnTo>
                    <a:cubicBezTo>
                      <a:pt x="46485" y="3619"/>
                      <a:pt x="23162" y="4489"/>
                      <a:pt x="10" y="2354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732" name="Google Shape;2732;p11"/>
              <p:cNvSpPr/>
              <p:nvPr/>
            </p:nvSpPr>
            <p:spPr>
              <a:xfrm>
                <a:off x="2851876" y="4289870"/>
                <a:ext cx="178352" cy="77832"/>
              </a:xfrm>
              <a:custGeom>
                <a:rect b="b" l="l" r="r" t="t"/>
                <a:pathLst>
                  <a:path extrusionOk="0" h="77832" w="178352">
                    <a:moveTo>
                      <a:pt x="53722" y="43692"/>
                    </a:moveTo>
                    <a:cubicBezTo>
                      <a:pt x="37761" y="51493"/>
                      <a:pt x="22606" y="60102"/>
                      <a:pt x="7452" y="69158"/>
                    </a:cubicBezTo>
                    <a:cubicBezTo>
                      <a:pt x="5273" y="72216"/>
                      <a:pt x="2771" y="75040"/>
                      <a:pt x="10" y="77587"/>
                    </a:cubicBezTo>
                    <a:lnTo>
                      <a:pt x="7093" y="74718"/>
                    </a:lnTo>
                    <a:cubicBezTo>
                      <a:pt x="23593" y="68172"/>
                      <a:pt x="40540" y="62164"/>
                      <a:pt x="57757" y="56784"/>
                    </a:cubicBezTo>
                    <a:cubicBezTo>
                      <a:pt x="97175" y="44284"/>
                      <a:pt x="137491" y="34842"/>
                      <a:pt x="178362" y="28538"/>
                    </a:cubicBezTo>
                    <a:lnTo>
                      <a:pt x="146619" y="-246"/>
                    </a:lnTo>
                    <a:cubicBezTo>
                      <a:pt x="116311" y="15715"/>
                      <a:pt x="84568" y="28717"/>
                      <a:pt x="53722" y="43692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733" name="Google Shape;2733;p11"/>
              <p:cNvSpPr/>
              <p:nvPr/>
            </p:nvSpPr>
            <p:spPr>
              <a:xfrm>
                <a:off x="2695941" y="4423208"/>
                <a:ext cx="35867" cy="26900"/>
              </a:xfrm>
              <a:custGeom>
                <a:rect b="b" l="l" r="r" t="t"/>
                <a:pathLst>
                  <a:path extrusionOk="0" h="26900" w="35867">
                    <a:moveTo>
                      <a:pt x="10" y="-246"/>
                    </a:moveTo>
                    <a:lnTo>
                      <a:pt x="10" y="26655"/>
                    </a:lnTo>
                    <a:cubicBezTo>
                      <a:pt x="5928" y="22709"/>
                      <a:pt x="11936" y="18943"/>
                      <a:pt x="17944" y="15177"/>
                    </a:cubicBezTo>
                    <a:cubicBezTo>
                      <a:pt x="23952" y="11411"/>
                      <a:pt x="30049" y="7824"/>
                      <a:pt x="35878" y="4148"/>
                    </a:cubicBezTo>
                    <a:cubicBezTo>
                      <a:pt x="23799" y="4013"/>
                      <a:pt x="11766" y="2534"/>
                      <a:pt x="10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734" name="Google Shape;2734;p11"/>
              <p:cNvSpPr/>
              <p:nvPr/>
            </p:nvSpPr>
            <p:spPr>
              <a:xfrm>
                <a:off x="3015074" y="4242794"/>
                <a:ext cx="81419" cy="72632"/>
              </a:xfrm>
              <a:custGeom>
                <a:rect b="b" l="l" r="r" t="t"/>
                <a:pathLst>
                  <a:path extrusionOk="0" h="72632" w="81419">
                    <a:moveTo>
                      <a:pt x="51659" y="8990"/>
                    </a:moveTo>
                    <a:lnTo>
                      <a:pt x="42065" y="11321"/>
                    </a:lnTo>
                    <a:cubicBezTo>
                      <a:pt x="38532" y="13931"/>
                      <a:pt x="34855" y="16325"/>
                      <a:pt x="31036" y="18495"/>
                    </a:cubicBezTo>
                    <a:cubicBezTo>
                      <a:pt x="20813" y="25400"/>
                      <a:pt x="10232" y="31856"/>
                      <a:pt x="10" y="37774"/>
                    </a:cubicBezTo>
                    <a:lnTo>
                      <a:pt x="38209" y="72386"/>
                    </a:lnTo>
                    <a:cubicBezTo>
                      <a:pt x="46728" y="71310"/>
                      <a:pt x="55067" y="70414"/>
                      <a:pt x="63496" y="69696"/>
                    </a:cubicBezTo>
                    <a:cubicBezTo>
                      <a:pt x="69504" y="69158"/>
                      <a:pt x="75422" y="68620"/>
                      <a:pt x="81430" y="68262"/>
                    </a:cubicBezTo>
                    <a:lnTo>
                      <a:pt x="81430" y="-246"/>
                    </a:lnTo>
                    <a:cubicBezTo>
                      <a:pt x="71683" y="3368"/>
                      <a:pt x="61747" y="6452"/>
                      <a:pt x="51659" y="8990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735" name="Google Shape;2735;p11"/>
              <p:cNvSpPr/>
              <p:nvPr/>
            </p:nvSpPr>
            <p:spPr>
              <a:xfrm>
                <a:off x="3977047" y="4668723"/>
                <a:ext cx="403242" cy="464397"/>
              </a:xfrm>
              <a:custGeom>
                <a:rect b="b" l="l" r="r" t="t"/>
                <a:pathLst>
                  <a:path extrusionOk="0" h="464397" w="403242">
                    <a:moveTo>
                      <a:pt x="401908" y="315300"/>
                    </a:moveTo>
                    <a:cubicBezTo>
                      <a:pt x="334566" y="326419"/>
                      <a:pt x="260499" y="302478"/>
                      <a:pt x="229474" y="238095"/>
                    </a:cubicBezTo>
                    <a:cubicBezTo>
                      <a:pt x="223107" y="224573"/>
                      <a:pt x="215862" y="211481"/>
                      <a:pt x="207774" y="198910"/>
                    </a:cubicBezTo>
                    <a:cubicBezTo>
                      <a:pt x="206967" y="197654"/>
                      <a:pt x="205891" y="196219"/>
                      <a:pt x="204725" y="194695"/>
                    </a:cubicBezTo>
                    <a:lnTo>
                      <a:pt x="202752" y="192723"/>
                    </a:lnTo>
                    <a:cubicBezTo>
                      <a:pt x="190468" y="179631"/>
                      <a:pt x="178362" y="166629"/>
                      <a:pt x="165002" y="154434"/>
                    </a:cubicBezTo>
                    <a:cubicBezTo>
                      <a:pt x="134245" y="126367"/>
                      <a:pt x="100709" y="101439"/>
                      <a:pt x="69504" y="73731"/>
                    </a:cubicBezTo>
                    <a:cubicBezTo>
                      <a:pt x="44172" y="51619"/>
                      <a:pt x="21324" y="26808"/>
                      <a:pt x="1355" y="-246"/>
                    </a:cubicBezTo>
                    <a:lnTo>
                      <a:pt x="1355" y="27641"/>
                    </a:lnTo>
                    <a:lnTo>
                      <a:pt x="10" y="28897"/>
                    </a:lnTo>
                    <a:lnTo>
                      <a:pt x="1355" y="30152"/>
                    </a:lnTo>
                    <a:lnTo>
                      <a:pt x="1355" y="94893"/>
                    </a:lnTo>
                    <a:lnTo>
                      <a:pt x="19289" y="111930"/>
                    </a:lnTo>
                    <a:cubicBezTo>
                      <a:pt x="45831" y="137038"/>
                      <a:pt x="72436" y="162388"/>
                      <a:pt x="99095" y="187970"/>
                    </a:cubicBezTo>
                    <a:lnTo>
                      <a:pt x="148861" y="235494"/>
                    </a:lnTo>
                    <a:lnTo>
                      <a:pt x="161863" y="247869"/>
                    </a:lnTo>
                    <a:cubicBezTo>
                      <a:pt x="202214" y="286158"/>
                      <a:pt x="242566" y="324357"/>
                      <a:pt x="284082" y="361659"/>
                    </a:cubicBezTo>
                    <a:lnTo>
                      <a:pt x="303989" y="379593"/>
                    </a:lnTo>
                    <a:cubicBezTo>
                      <a:pt x="314570" y="389098"/>
                      <a:pt x="325151" y="398424"/>
                      <a:pt x="335732" y="407749"/>
                    </a:cubicBezTo>
                    <a:lnTo>
                      <a:pt x="349272" y="419586"/>
                    </a:lnTo>
                    <a:lnTo>
                      <a:pt x="383974" y="449177"/>
                    </a:lnTo>
                    <a:lnTo>
                      <a:pt x="401908" y="464151"/>
                    </a:lnTo>
                    <a:lnTo>
                      <a:pt x="401908" y="371613"/>
                    </a:lnTo>
                    <a:lnTo>
                      <a:pt x="403253" y="370358"/>
                    </a:lnTo>
                    <a:lnTo>
                      <a:pt x="401908" y="369102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736" name="Google Shape;2736;p11"/>
              <p:cNvSpPr/>
              <p:nvPr/>
            </p:nvSpPr>
            <p:spPr>
              <a:xfrm>
                <a:off x="6542307" y="4203250"/>
                <a:ext cx="194403" cy="350607"/>
              </a:xfrm>
              <a:custGeom>
                <a:rect b="b" l="l" r="r" t="t"/>
                <a:pathLst>
                  <a:path extrusionOk="0" h="350607" w="194403">
                    <a:moveTo>
                      <a:pt x="36147" y="143404"/>
                    </a:moveTo>
                    <a:lnTo>
                      <a:pt x="19289" y="143404"/>
                    </a:lnTo>
                    <a:lnTo>
                      <a:pt x="19289" y="117221"/>
                    </a:lnTo>
                    <a:cubicBezTo>
                      <a:pt x="13398" y="119077"/>
                      <a:pt x="7408" y="120637"/>
                      <a:pt x="1355" y="121884"/>
                    </a:cubicBezTo>
                    <a:lnTo>
                      <a:pt x="1355" y="150937"/>
                    </a:lnTo>
                    <a:lnTo>
                      <a:pt x="10" y="152192"/>
                    </a:lnTo>
                    <a:lnTo>
                      <a:pt x="1355" y="153447"/>
                    </a:lnTo>
                    <a:lnTo>
                      <a:pt x="1355" y="350361"/>
                    </a:lnTo>
                    <a:cubicBezTo>
                      <a:pt x="7453" y="340498"/>
                      <a:pt x="13371" y="330634"/>
                      <a:pt x="19289" y="320681"/>
                    </a:cubicBezTo>
                    <a:cubicBezTo>
                      <a:pt x="38837" y="288220"/>
                      <a:pt x="57963" y="255339"/>
                      <a:pt x="76678" y="222044"/>
                    </a:cubicBezTo>
                    <a:cubicBezTo>
                      <a:pt x="79726" y="216754"/>
                      <a:pt x="82775" y="211374"/>
                      <a:pt x="85644" y="205993"/>
                    </a:cubicBezTo>
                    <a:cubicBezTo>
                      <a:pt x="93957" y="191225"/>
                      <a:pt x="102143" y="176286"/>
                      <a:pt x="110214" y="161159"/>
                    </a:cubicBezTo>
                    <a:lnTo>
                      <a:pt x="119987" y="143225"/>
                    </a:lnTo>
                    <a:cubicBezTo>
                      <a:pt x="145337" y="96059"/>
                      <a:pt x="170140" y="48238"/>
                      <a:pt x="194413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737" name="Google Shape;2737;p11"/>
              <p:cNvSpPr/>
              <p:nvPr/>
            </p:nvSpPr>
            <p:spPr>
              <a:xfrm>
                <a:off x="6798313" y="3670614"/>
                <a:ext cx="147147" cy="269097"/>
              </a:xfrm>
              <a:custGeom>
                <a:rect b="b" l="l" r="r" t="t"/>
                <a:pathLst>
                  <a:path extrusionOk="0" h="269097" w="147147">
                    <a:moveTo>
                      <a:pt x="145543" y="292"/>
                    </a:moveTo>
                    <a:lnTo>
                      <a:pt x="145005" y="-246"/>
                    </a:lnTo>
                    <a:cubicBezTo>
                      <a:pt x="137832" y="13384"/>
                      <a:pt x="130057" y="26834"/>
                      <a:pt x="121691" y="40105"/>
                    </a:cubicBezTo>
                    <a:cubicBezTo>
                      <a:pt x="99013" y="76923"/>
                      <a:pt x="63217" y="103771"/>
                      <a:pt x="21530" y="115248"/>
                    </a:cubicBezTo>
                    <a:lnTo>
                      <a:pt x="12563" y="123498"/>
                    </a:lnTo>
                    <a:cubicBezTo>
                      <a:pt x="10653" y="152542"/>
                      <a:pt x="6457" y="181379"/>
                      <a:pt x="10" y="209760"/>
                    </a:cubicBezTo>
                    <a:lnTo>
                      <a:pt x="65109" y="268852"/>
                    </a:lnTo>
                    <a:cubicBezTo>
                      <a:pt x="86272" y="223120"/>
                      <a:pt x="107192" y="177272"/>
                      <a:pt x="127878" y="131299"/>
                    </a:cubicBezTo>
                    <a:cubicBezTo>
                      <a:pt x="133886" y="118028"/>
                      <a:pt x="139804" y="104398"/>
                      <a:pt x="145812" y="91396"/>
                    </a:cubicBezTo>
                    <a:lnTo>
                      <a:pt x="145812" y="2803"/>
                    </a:lnTo>
                    <a:lnTo>
                      <a:pt x="147157" y="154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738" name="Google Shape;2738;p11"/>
              <p:cNvSpPr/>
              <p:nvPr/>
            </p:nvSpPr>
            <p:spPr>
              <a:xfrm>
                <a:off x="7825924" y="2305488"/>
                <a:ext cx="10580" cy="6994"/>
              </a:xfrm>
              <a:custGeom>
                <a:rect b="b" l="l" r="r" t="t"/>
                <a:pathLst>
                  <a:path extrusionOk="0" h="6994" w="10580">
                    <a:moveTo>
                      <a:pt x="10" y="-246"/>
                    </a:moveTo>
                    <a:lnTo>
                      <a:pt x="10591" y="-246"/>
                    </a:lnTo>
                    <a:cubicBezTo>
                      <a:pt x="7004" y="1996"/>
                      <a:pt x="3507" y="4417"/>
                      <a:pt x="10" y="6748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739" name="Google Shape;2739;p11"/>
              <p:cNvSpPr/>
              <p:nvPr/>
            </p:nvSpPr>
            <p:spPr>
              <a:xfrm>
                <a:off x="7840002" y="2298852"/>
                <a:ext cx="5021" cy="4304"/>
              </a:xfrm>
              <a:custGeom>
                <a:rect b="b" l="l" r="r" t="t"/>
                <a:pathLst>
                  <a:path extrusionOk="0" h="4304" w="5021">
                    <a:moveTo>
                      <a:pt x="3866" y="-246"/>
                    </a:moveTo>
                    <a:lnTo>
                      <a:pt x="5031" y="830"/>
                    </a:lnTo>
                    <a:lnTo>
                      <a:pt x="10" y="405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740" name="Google Shape;2740;p11"/>
              <p:cNvSpPr/>
              <p:nvPr/>
            </p:nvSpPr>
            <p:spPr>
              <a:xfrm>
                <a:off x="9106760" y="2638072"/>
                <a:ext cx="146430" cy="248383"/>
              </a:xfrm>
              <a:custGeom>
                <a:rect b="b" l="l" r="r" t="t"/>
                <a:pathLst>
                  <a:path extrusionOk="0" h="248383" w="146430">
                    <a:moveTo>
                      <a:pt x="120705" y="177837"/>
                    </a:moveTo>
                    <a:cubicBezTo>
                      <a:pt x="88424" y="128161"/>
                      <a:pt x="56592" y="78035"/>
                      <a:pt x="22696" y="29435"/>
                    </a:cubicBezTo>
                    <a:lnTo>
                      <a:pt x="19379" y="26475"/>
                    </a:lnTo>
                    <a:lnTo>
                      <a:pt x="19379" y="24772"/>
                    </a:lnTo>
                    <a:cubicBezTo>
                      <a:pt x="14357" y="17598"/>
                      <a:pt x="9426" y="10425"/>
                      <a:pt x="4314" y="3341"/>
                    </a:cubicBezTo>
                    <a:lnTo>
                      <a:pt x="1445" y="-246"/>
                    </a:lnTo>
                    <a:lnTo>
                      <a:pt x="1445" y="7555"/>
                    </a:lnTo>
                    <a:lnTo>
                      <a:pt x="10" y="8900"/>
                    </a:lnTo>
                    <a:lnTo>
                      <a:pt x="1445" y="10245"/>
                    </a:lnTo>
                    <a:lnTo>
                      <a:pt x="1445" y="95252"/>
                    </a:lnTo>
                    <a:cubicBezTo>
                      <a:pt x="7453" y="102963"/>
                      <a:pt x="13460" y="110765"/>
                      <a:pt x="19379" y="118566"/>
                    </a:cubicBezTo>
                    <a:cubicBezTo>
                      <a:pt x="51122" y="160414"/>
                      <a:pt x="82327" y="203599"/>
                      <a:pt x="112904" y="248138"/>
                    </a:cubicBezTo>
                    <a:lnTo>
                      <a:pt x="146441" y="21774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741" name="Google Shape;2741;p11"/>
              <p:cNvSpPr/>
              <p:nvPr/>
            </p:nvSpPr>
            <p:spPr>
              <a:xfrm>
                <a:off x="9229698" y="2871391"/>
                <a:ext cx="280216" cy="494078"/>
              </a:xfrm>
              <a:custGeom>
                <a:rect b="b" l="l" r="r" t="t"/>
                <a:pathLst>
                  <a:path extrusionOk="0" h="494078" w="280216">
                    <a:moveTo>
                      <a:pt x="279061" y="301850"/>
                    </a:moveTo>
                    <a:lnTo>
                      <a:pt x="275294" y="299070"/>
                    </a:lnTo>
                    <a:cubicBezTo>
                      <a:pt x="176658" y="218368"/>
                      <a:pt x="102860" y="107447"/>
                      <a:pt x="33187" y="-246"/>
                    </a:cubicBezTo>
                    <a:lnTo>
                      <a:pt x="10" y="29883"/>
                    </a:lnTo>
                    <a:cubicBezTo>
                      <a:pt x="17585" y="55645"/>
                      <a:pt x="34890" y="81801"/>
                      <a:pt x="52017" y="108344"/>
                    </a:cubicBezTo>
                    <a:lnTo>
                      <a:pt x="63585" y="126278"/>
                    </a:lnTo>
                    <a:cubicBezTo>
                      <a:pt x="85464" y="160468"/>
                      <a:pt x="107074" y="195296"/>
                      <a:pt x="128416" y="230742"/>
                    </a:cubicBezTo>
                    <a:cubicBezTo>
                      <a:pt x="131644" y="235943"/>
                      <a:pt x="134782" y="241144"/>
                      <a:pt x="137921" y="246434"/>
                    </a:cubicBezTo>
                    <a:cubicBezTo>
                      <a:pt x="172264" y="303581"/>
                      <a:pt x="205980" y="362018"/>
                      <a:pt x="239157" y="421738"/>
                    </a:cubicBezTo>
                    <a:cubicBezTo>
                      <a:pt x="244448" y="431153"/>
                      <a:pt x="249649" y="440568"/>
                      <a:pt x="254849" y="450073"/>
                    </a:cubicBezTo>
                    <a:cubicBezTo>
                      <a:pt x="256912" y="453750"/>
                      <a:pt x="258975" y="457426"/>
                      <a:pt x="260947" y="461103"/>
                    </a:cubicBezTo>
                    <a:cubicBezTo>
                      <a:pt x="262920" y="464779"/>
                      <a:pt x="263547" y="465676"/>
                      <a:pt x="264713" y="468007"/>
                    </a:cubicBezTo>
                    <a:cubicBezTo>
                      <a:pt x="265431" y="469101"/>
                      <a:pt x="266058" y="470240"/>
                      <a:pt x="266597" y="471415"/>
                    </a:cubicBezTo>
                    <a:lnTo>
                      <a:pt x="278881" y="493832"/>
                    </a:lnTo>
                    <a:lnTo>
                      <a:pt x="278881" y="460296"/>
                    </a:lnTo>
                    <a:lnTo>
                      <a:pt x="280226" y="459040"/>
                    </a:lnTo>
                    <a:lnTo>
                      <a:pt x="278881" y="457785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742" name="Google Shape;2742;p11"/>
              <p:cNvSpPr/>
              <p:nvPr/>
            </p:nvSpPr>
            <p:spPr>
              <a:xfrm>
                <a:off x="10390467" y="4843937"/>
                <a:ext cx="82764" cy="173241"/>
              </a:xfrm>
              <a:custGeom>
                <a:rect b="b" l="l" r="r" t="t"/>
                <a:pathLst>
                  <a:path extrusionOk="0" h="173241" w="82764">
                    <a:moveTo>
                      <a:pt x="62778" y="94176"/>
                    </a:moveTo>
                    <a:cubicBezTo>
                      <a:pt x="39195" y="64531"/>
                      <a:pt x="18213" y="32941"/>
                      <a:pt x="10" y="-246"/>
                    </a:cubicBezTo>
                    <a:lnTo>
                      <a:pt x="10" y="141970"/>
                    </a:lnTo>
                    <a:cubicBezTo>
                      <a:pt x="5928" y="150130"/>
                      <a:pt x="11935" y="158200"/>
                      <a:pt x="17944" y="166180"/>
                    </a:cubicBezTo>
                    <a:lnTo>
                      <a:pt x="23054" y="172995"/>
                    </a:lnTo>
                    <a:lnTo>
                      <a:pt x="82774" y="119194"/>
                    </a:lnTo>
                    <a:cubicBezTo>
                      <a:pt x="76049" y="110675"/>
                      <a:pt x="69234" y="102605"/>
                      <a:pt x="62778" y="9417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743" name="Google Shape;2743;p11"/>
              <p:cNvSpPr/>
              <p:nvPr/>
            </p:nvSpPr>
            <p:spPr>
              <a:xfrm>
                <a:off x="10423823" y="4976289"/>
                <a:ext cx="367374" cy="397594"/>
              </a:xfrm>
              <a:custGeom>
                <a:rect b="b" l="l" r="r" t="t"/>
                <a:pathLst>
                  <a:path extrusionOk="0" h="397594" w="367374">
                    <a:moveTo>
                      <a:pt x="249381" y="217023"/>
                    </a:moveTo>
                    <a:cubicBezTo>
                      <a:pt x="234944" y="188212"/>
                      <a:pt x="221852" y="159070"/>
                      <a:pt x="210106" y="129596"/>
                    </a:cubicBezTo>
                    <a:cubicBezTo>
                      <a:pt x="155945" y="91997"/>
                      <a:pt x="106089" y="48444"/>
                      <a:pt x="61613" y="-246"/>
                    </a:cubicBezTo>
                    <a:lnTo>
                      <a:pt x="1982" y="53556"/>
                    </a:lnTo>
                    <a:lnTo>
                      <a:pt x="10" y="53556"/>
                    </a:lnTo>
                    <a:lnTo>
                      <a:pt x="818" y="54632"/>
                    </a:lnTo>
                    <a:cubicBezTo>
                      <a:pt x="5211" y="60281"/>
                      <a:pt x="9785" y="65930"/>
                      <a:pt x="13999" y="71490"/>
                    </a:cubicBezTo>
                    <a:cubicBezTo>
                      <a:pt x="24669" y="85209"/>
                      <a:pt x="35520" y="98390"/>
                      <a:pt x="46369" y="111751"/>
                    </a:cubicBezTo>
                    <a:cubicBezTo>
                      <a:pt x="141867" y="227155"/>
                      <a:pt x="242117" y="321398"/>
                      <a:pt x="349451" y="386767"/>
                    </a:cubicBezTo>
                    <a:lnTo>
                      <a:pt x="349451" y="386767"/>
                    </a:lnTo>
                    <a:cubicBezTo>
                      <a:pt x="355369" y="390354"/>
                      <a:pt x="361378" y="393941"/>
                      <a:pt x="367385" y="397348"/>
                    </a:cubicBezTo>
                    <a:lnTo>
                      <a:pt x="367385" y="389637"/>
                    </a:lnTo>
                    <a:cubicBezTo>
                      <a:pt x="319950" y="338104"/>
                      <a:pt x="280137" y="279962"/>
                      <a:pt x="249381" y="217023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744" name="Google Shape;2744;p11"/>
              <p:cNvSpPr/>
              <p:nvPr/>
            </p:nvSpPr>
            <p:spPr>
              <a:xfrm>
                <a:off x="11673365" y="4642181"/>
                <a:ext cx="329266" cy="563750"/>
              </a:xfrm>
              <a:custGeom>
                <a:rect b="b" l="l" r="r" t="t"/>
                <a:pathLst>
                  <a:path extrusionOk="0" h="563750" w="329266">
                    <a:moveTo>
                      <a:pt x="89052" y="395644"/>
                    </a:moveTo>
                    <a:cubicBezTo>
                      <a:pt x="67711" y="428338"/>
                      <a:pt x="36506" y="453445"/>
                      <a:pt x="10" y="467380"/>
                    </a:cubicBezTo>
                    <a:lnTo>
                      <a:pt x="10" y="563505"/>
                    </a:lnTo>
                    <a:cubicBezTo>
                      <a:pt x="6018" y="556959"/>
                      <a:pt x="12026" y="550324"/>
                      <a:pt x="17944" y="543509"/>
                    </a:cubicBezTo>
                    <a:cubicBezTo>
                      <a:pt x="38299" y="520195"/>
                      <a:pt x="58385" y="495536"/>
                      <a:pt x="78023" y="469263"/>
                    </a:cubicBezTo>
                    <a:cubicBezTo>
                      <a:pt x="81610" y="464537"/>
                      <a:pt x="85196" y="459695"/>
                      <a:pt x="88783" y="454737"/>
                    </a:cubicBezTo>
                    <a:cubicBezTo>
                      <a:pt x="100171" y="439071"/>
                      <a:pt x="111469" y="422877"/>
                      <a:pt x="122678" y="406135"/>
                    </a:cubicBezTo>
                    <a:lnTo>
                      <a:pt x="134514" y="388202"/>
                    </a:lnTo>
                    <a:cubicBezTo>
                      <a:pt x="152807" y="360108"/>
                      <a:pt x="170741" y="330607"/>
                      <a:pt x="188315" y="299698"/>
                    </a:cubicBezTo>
                    <a:cubicBezTo>
                      <a:pt x="197282" y="284006"/>
                      <a:pt x="206249" y="267955"/>
                      <a:pt x="215216" y="251725"/>
                    </a:cubicBezTo>
                    <a:cubicBezTo>
                      <a:pt x="218176" y="246345"/>
                      <a:pt x="221045" y="240875"/>
                      <a:pt x="224183" y="235405"/>
                    </a:cubicBezTo>
                    <a:cubicBezTo>
                      <a:pt x="230102" y="224107"/>
                      <a:pt x="236110" y="212540"/>
                      <a:pt x="242117" y="200972"/>
                    </a:cubicBezTo>
                    <a:cubicBezTo>
                      <a:pt x="249471" y="186446"/>
                      <a:pt x="256823" y="171829"/>
                      <a:pt x="263997" y="156945"/>
                    </a:cubicBezTo>
                    <a:cubicBezTo>
                      <a:pt x="278613" y="127058"/>
                      <a:pt x="292870" y="96212"/>
                      <a:pt x="306949" y="64406"/>
                    </a:cubicBezTo>
                    <a:cubicBezTo>
                      <a:pt x="309638" y="58488"/>
                      <a:pt x="312239" y="52480"/>
                      <a:pt x="314840" y="46472"/>
                    </a:cubicBezTo>
                    <a:cubicBezTo>
                      <a:pt x="319681" y="35443"/>
                      <a:pt x="324524" y="24413"/>
                      <a:pt x="329276" y="13204"/>
                    </a:cubicBezTo>
                    <a:lnTo>
                      <a:pt x="314481" y="-246"/>
                    </a:lnTo>
                    <a:cubicBezTo>
                      <a:pt x="249381" y="137190"/>
                      <a:pt x="174058" y="269524"/>
                      <a:pt x="89052" y="395644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745" name="Google Shape;2745;p11"/>
              <p:cNvSpPr/>
              <p:nvPr/>
            </p:nvSpPr>
            <p:spPr>
              <a:xfrm>
                <a:off x="11995009" y="4447598"/>
                <a:ext cx="78550" cy="190188"/>
              </a:xfrm>
              <a:custGeom>
                <a:rect b="b" l="l" r="r" t="t"/>
                <a:pathLst>
                  <a:path extrusionOk="0" h="190188" w="78550">
                    <a:moveTo>
                      <a:pt x="38209" y="93817"/>
                    </a:moveTo>
                    <a:cubicBezTo>
                      <a:pt x="25924" y="121704"/>
                      <a:pt x="13102" y="149412"/>
                      <a:pt x="10" y="177120"/>
                    </a:cubicBezTo>
                    <a:lnTo>
                      <a:pt x="14178" y="189943"/>
                    </a:lnTo>
                    <a:cubicBezTo>
                      <a:pt x="29960" y="152461"/>
                      <a:pt x="45473" y="114199"/>
                      <a:pt x="60626" y="75166"/>
                    </a:cubicBezTo>
                    <a:cubicBezTo>
                      <a:pt x="66635" y="59743"/>
                      <a:pt x="72553" y="44230"/>
                      <a:pt x="78560" y="28628"/>
                    </a:cubicBezTo>
                    <a:lnTo>
                      <a:pt x="78560" y="-246"/>
                    </a:lnTo>
                    <a:cubicBezTo>
                      <a:pt x="65469" y="31255"/>
                      <a:pt x="52018" y="62612"/>
                      <a:pt x="38209" y="93817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2746" name="Google Shape;2746;p11"/>
            <p:cNvSpPr/>
            <p:nvPr/>
          </p:nvSpPr>
          <p:spPr>
            <a:xfrm>
              <a:off x="1" y="2177475"/>
              <a:ext cx="12191999" cy="3403847"/>
            </a:xfrm>
            <a:custGeom>
              <a:rect b="b" l="l" r="r" t="t"/>
              <a:pathLst>
                <a:path extrusionOk="0" h="3455682" w="12191999">
                  <a:moveTo>
                    <a:pt x="8222721" y="6"/>
                  </a:moveTo>
                  <a:cubicBezTo>
                    <a:pt x="8599332" y="-1339"/>
                    <a:pt x="8939089" y="199699"/>
                    <a:pt x="9261989" y="614420"/>
                  </a:cubicBezTo>
                  <a:cubicBezTo>
                    <a:pt x="9536197" y="966551"/>
                    <a:pt x="9764137" y="1424224"/>
                    <a:pt x="9984723" y="1866921"/>
                  </a:cubicBezTo>
                  <a:cubicBezTo>
                    <a:pt x="10345642" y="2591808"/>
                    <a:pt x="10686386" y="3275985"/>
                    <a:pt x="11127380" y="3275985"/>
                  </a:cubicBezTo>
                  <a:lnTo>
                    <a:pt x="11132491" y="3275985"/>
                  </a:lnTo>
                  <a:cubicBezTo>
                    <a:pt x="11359623" y="3273205"/>
                    <a:pt x="11542907" y="3136011"/>
                    <a:pt x="11709512" y="2844227"/>
                  </a:cubicBezTo>
                  <a:cubicBezTo>
                    <a:pt x="11869214" y="2564459"/>
                    <a:pt x="11992689" y="2180674"/>
                    <a:pt x="12123337" y="1774382"/>
                  </a:cubicBezTo>
                  <a:cubicBezTo>
                    <a:pt x="12145215" y="1706350"/>
                    <a:pt x="12167365" y="1637843"/>
                    <a:pt x="12189782" y="1568860"/>
                  </a:cubicBezTo>
                  <a:lnTo>
                    <a:pt x="12191999" y="1569543"/>
                  </a:lnTo>
                  <a:lnTo>
                    <a:pt x="12191999" y="2153883"/>
                  </a:lnTo>
                  <a:lnTo>
                    <a:pt x="12122424" y="2355705"/>
                  </a:lnTo>
                  <a:cubicBezTo>
                    <a:pt x="12045711" y="2569453"/>
                    <a:pt x="11964421" y="2765811"/>
                    <a:pt x="11869662" y="2931655"/>
                  </a:cubicBezTo>
                  <a:cubicBezTo>
                    <a:pt x="11670596" y="3280378"/>
                    <a:pt x="11430282" y="3451737"/>
                    <a:pt x="11134373" y="3455323"/>
                  </a:cubicBezTo>
                  <a:lnTo>
                    <a:pt x="11126662" y="3455323"/>
                  </a:lnTo>
                  <a:cubicBezTo>
                    <a:pt x="10571519" y="3455323"/>
                    <a:pt x="10206116" y="2721828"/>
                    <a:pt x="9819373" y="1945471"/>
                  </a:cubicBezTo>
                  <a:cubicBezTo>
                    <a:pt x="9602822" y="1510665"/>
                    <a:pt x="9378828" y="1061063"/>
                    <a:pt x="9115648" y="723099"/>
                  </a:cubicBezTo>
                  <a:cubicBezTo>
                    <a:pt x="8831217" y="357248"/>
                    <a:pt x="8540061" y="179703"/>
                    <a:pt x="8226218" y="179703"/>
                  </a:cubicBezTo>
                  <a:lnTo>
                    <a:pt x="8223349" y="179703"/>
                  </a:lnTo>
                  <a:cubicBezTo>
                    <a:pt x="7649465" y="181676"/>
                    <a:pt x="7344589" y="867198"/>
                    <a:pt x="7023035" y="1592892"/>
                  </a:cubicBezTo>
                  <a:cubicBezTo>
                    <a:pt x="6826659" y="2035230"/>
                    <a:pt x="6623648" y="2492634"/>
                    <a:pt x="6342803" y="2844944"/>
                  </a:cubicBezTo>
                  <a:cubicBezTo>
                    <a:pt x="6015331" y="3255809"/>
                    <a:pt x="5631458" y="3455593"/>
                    <a:pt x="5169570" y="3455682"/>
                  </a:cubicBezTo>
                  <a:lnTo>
                    <a:pt x="5165446" y="3455682"/>
                  </a:lnTo>
                  <a:cubicBezTo>
                    <a:pt x="4719699" y="3454517"/>
                    <a:pt x="4396620" y="3145516"/>
                    <a:pt x="4084302" y="2846827"/>
                  </a:cubicBezTo>
                  <a:cubicBezTo>
                    <a:pt x="3763376" y="2539890"/>
                    <a:pt x="3460293" y="2249988"/>
                    <a:pt x="3050684" y="2307018"/>
                  </a:cubicBezTo>
                  <a:cubicBezTo>
                    <a:pt x="2728323" y="2351853"/>
                    <a:pt x="2524235" y="2572080"/>
                    <a:pt x="2308222" y="2805131"/>
                  </a:cubicBezTo>
                  <a:cubicBezTo>
                    <a:pt x="2070867" y="3061137"/>
                    <a:pt x="1801859" y="3351307"/>
                    <a:pt x="1341497" y="3430396"/>
                  </a:cubicBezTo>
                  <a:cubicBezTo>
                    <a:pt x="938680" y="3499598"/>
                    <a:pt x="503115" y="3389204"/>
                    <a:pt x="45135" y="3102217"/>
                  </a:cubicBezTo>
                  <a:lnTo>
                    <a:pt x="0" y="3071658"/>
                  </a:lnTo>
                  <a:lnTo>
                    <a:pt x="0" y="2852990"/>
                  </a:lnTo>
                  <a:lnTo>
                    <a:pt x="101483" y="2924065"/>
                  </a:lnTo>
                  <a:cubicBezTo>
                    <a:pt x="535288" y="3206210"/>
                    <a:pt x="940989" y="3317065"/>
                    <a:pt x="1309754" y="3253747"/>
                  </a:cubicBezTo>
                  <a:cubicBezTo>
                    <a:pt x="1708244" y="3185329"/>
                    <a:pt x="1944075" y="2930937"/>
                    <a:pt x="2172283" y="2684705"/>
                  </a:cubicBezTo>
                  <a:cubicBezTo>
                    <a:pt x="2400492" y="2438474"/>
                    <a:pt x="2636950" y="2183454"/>
                    <a:pt x="3024769" y="2129473"/>
                  </a:cubicBezTo>
                  <a:cubicBezTo>
                    <a:pt x="3523958" y="2059531"/>
                    <a:pt x="3874027" y="2394535"/>
                    <a:pt x="4212260" y="2718241"/>
                  </a:cubicBezTo>
                  <a:cubicBezTo>
                    <a:pt x="4511935" y="3004287"/>
                    <a:pt x="4795111" y="3274998"/>
                    <a:pt x="5165893" y="3275985"/>
                  </a:cubicBezTo>
                  <a:lnTo>
                    <a:pt x="5169480" y="3275985"/>
                  </a:lnTo>
                  <a:cubicBezTo>
                    <a:pt x="6075948" y="3275985"/>
                    <a:pt x="6471838" y="2383954"/>
                    <a:pt x="6854726" y="1521156"/>
                  </a:cubicBezTo>
                  <a:cubicBezTo>
                    <a:pt x="7026712" y="1133605"/>
                    <a:pt x="7189192" y="767485"/>
                    <a:pt x="7394714" y="487807"/>
                  </a:cubicBezTo>
                  <a:cubicBezTo>
                    <a:pt x="7635118" y="160693"/>
                    <a:pt x="7905829" y="1082"/>
                    <a:pt x="8222721" y="6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2747" name="Google Shape;2747;p11"/>
          <p:cNvSpPr txBox="1"/>
          <p:nvPr>
            <p:ph type="title"/>
          </p:nvPr>
        </p:nvSpPr>
        <p:spPr>
          <a:xfrm>
            <a:off x="4961300" y="1812575"/>
            <a:ext cx="65985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ldrich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9pPr>
          </a:lstStyle>
          <a:p/>
        </p:txBody>
      </p:sp>
      <p:sp>
        <p:nvSpPr>
          <p:cNvPr id="2748" name="Google Shape;2748;p11"/>
          <p:cNvSpPr txBox="1"/>
          <p:nvPr>
            <p:ph idx="1" type="body"/>
          </p:nvPr>
        </p:nvSpPr>
        <p:spPr>
          <a:xfrm>
            <a:off x="4961418" y="2584625"/>
            <a:ext cx="6598500" cy="3106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>
              <a:spcBef>
                <a:spcPts val="0"/>
              </a:spcBef>
              <a:spcAft>
                <a:spcPts val="0"/>
              </a:spcAft>
              <a:buSzPts val="1900"/>
              <a:buChar char="●"/>
              <a:defRPr/>
            </a:lvl1pPr>
            <a:lvl2pPr indent="-349250" lvl="1" marL="9144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 rtl="0"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/>
            </a:lvl9pPr>
          </a:lstStyle>
          <a:p/>
        </p:txBody>
      </p:sp>
      <p:grpSp>
        <p:nvGrpSpPr>
          <p:cNvPr id="2749" name="Google Shape;2749;p11"/>
          <p:cNvGrpSpPr/>
          <p:nvPr/>
        </p:nvGrpSpPr>
        <p:grpSpPr>
          <a:xfrm flipH="1">
            <a:off x="-1181110" y="517753"/>
            <a:ext cx="6233315" cy="6340113"/>
            <a:chOff x="-1322821" y="-545792"/>
            <a:chExt cx="7418847" cy="7545957"/>
          </a:xfrm>
        </p:grpSpPr>
        <p:grpSp>
          <p:nvGrpSpPr>
            <p:cNvPr id="2750" name="Google Shape;2750;p11"/>
            <p:cNvGrpSpPr/>
            <p:nvPr/>
          </p:nvGrpSpPr>
          <p:grpSpPr>
            <a:xfrm>
              <a:off x="-1322821" y="-545792"/>
              <a:ext cx="7418847" cy="7418847"/>
              <a:chOff x="563338" y="2416651"/>
              <a:chExt cx="3811769" cy="3811769"/>
            </a:xfrm>
          </p:grpSpPr>
          <p:sp>
            <p:nvSpPr>
              <p:cNvPr id="2751" name="Google Shape;2751;p11"/>
              <p:cNvSpPr/>
              <p:nvPr/>
            </p:nvSpPr>
            <p:spPr>
              <a:xfrm>
                <a:off x="1006882" y="2853886"/>
                <a:ext cx="2935083" cy="2935089"/>
              </a:xfrm>
              <a:custGeom>
                <a:rect b="b" l="l" r="r" t="t"/>
                <a:pathLst>
                  <a:path extrusionOk="0" h="2949838" w="2949832">
                    <a:moveTo>
                      <a:pt x="1474424" y="2949666"/>
                    </a:moveTo>
                    <a:cubicBezTo>
                      <a:pt x="659850" y="2949544"/>
                      <a:pt x="-393" y="2289102"/>
                      <a:pt x="-271" y="1474534"/>
                    </a:cubicBezTo>
                    <a:cubicBezTo>
                      <a:pt x="-154" y="659960"/>
                      <a:pt x="660288" y="-289"/>
                      <a:pt x="1474861" y="-167"/>
                    </a:cubicBezTo>
                    <a:cubicBezTo>
                      <a:pt x="2289435" y="-44"/>
                      <a:pt x="2949678" y="660397"/>
                      <a:pt x="2949562" y="1474971"/>
                    </a:cubicBezTo>
                    <a:cubicBezTo>
                      <a:pt x="2949503" y="1866147"/>
                      <a:pt x="2794046" y="2241280"/>
                      <a:pt x="2517398" y="2517841"/>
                    </a:cubicBezTo>
                    <a:cubicBezTo>
                      <a:pt x="2241368" y="2795300"/>
                      <a:pt x="1865803" y="2950798"/>
                      <a:pt x="1474424" y="2949666"/>
                    </a:cubicBezTo>
                    <a:close/>
                    <a:moveTo>
                      <a:pt x="1474424" y="17281"/>
                    </a:moveTo>
                    <a:cubicBezTo>
                      <a:pt x="670821" y="17281"/>
                      <a:pt x="17014" y="670855"/>
                      <a:pt x="17014" y="1474691"/>
                    </a:cubicBezTo>
                    <a:cubicBezTo>
                      <a:pt x="17014" y="2278528"/>
                      <a:pt x="670587" y="2932160"/>
                      <a:pt x="1474424" y="2932160"/>
                    </a:cubicBezTo>
                    <a:cubicBezTo>
                      <a:pt x="2278260" y="2932160"/>
                      <a:pt x="2931892" y="2278586"/>
                      <a:pt x="2931892" y="1474691"/>
                    </a:cubicBezTo>
                    <a:cubicBezTo>
                      <a:pt x="2931892" y="670796"/>
                      <a:pt x="2278085" y="17281"/>
                      <a:pt x="1474424" y="17281"/>
                    </a:cubicBezTo>
                    <a:close/>
                  </a:path>
                </a:pathLst>
              </a:custGeom>
              <a:solidFill>
                <a:srgbClr val="022B39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grpSp>
            <p:nvGrpSpPr>
              <p:cNvPr id="2752" name="Google Shape;2752;p11"/>
              <p:cNvGrpSpPr/>
              <p:nvPr/>
            </p:nvGrpSpPr>
            <p:grpSpPr>
              <a:xfrm rot="-4004204">
                <a:off x="1018398" y="2871711"/>
                <a:ext cx="2901649" cy="2901649"/>
                <a:chOff x="1225090" y="909059"/>
                <a:chExt cx="4619207" cy="4619207"/>
              </a:xfrm>
            </p:grpSpPr>
            <p:sp>
              <p:nvSpPr>
                <p:cNvPr id="2753" name="Google Shape;2753;p11"/>
                <p:cNvSpPr/>
                <p:nvPr/>
              </p:nvSpPr>
              <p:spPr>
                <a:xfrm rot="-4138533">
                  <a:off x="3521779" y="909696"/>
                  <a:ext cx="27569" cy="4618039"/>
                </a:xfrm>
                <a:custGeom>
                  <a:rect b="b" l="l" r="r" t="t"/>
                  <a:pathLst>
                    <a:path extrusionOk="0" h="2932384" w="17506">
                      <a:moveTo>
                        <a:pt x="0" y="0"/>
                      </a:moveTo>
                      <a:lnTo>
                        <a:pt x="17506" y="0"/>
                      </a:lnTo>
                      <a:lnTo>
                        <a:pt x="17506" y="2932385"/>
                      </a:lnTo>
                      <a:lnTo>
                        <a:pt x="0" y="2932385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754" name="Google Shape;2754;p11"/>
                <p:cNvSpPr/>
                <p:nvPr/>
              </p:nvSpPr>
              <p:spPr>
                <a:xfrm rot="-4138533">
                  <a:off x="1227652" y="3204013"/>
                  <a:ext cx="4618039" cy="27569"/>
                </a:xfrm>
                <a:custGeom>
                  <a:rect b="b" l="l" r="r" t="t"/>
                  <a:pathLst>
                    <a:path extrusionOk="0" h="17506" w="2932384">
                      <a:moveTo>
                        <a:pt x="0" y="0"/>
                      </a:moveTo>
                      <a:lnTo>
                        <a:pt x="2932384" y="0"/>
                      </a:lnTo>
                      <a:lnTo>
                        <a:pt x="2932384" y="17506"/>
                      </a:lnTo>
                      <a:lnTo>
                        <a:pt x="0" y="17506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755" name="Google Shape;2755;p11"/>
                <p:cNvSpPr/>
                <p:nvPr/>
              </p:nvSpPr>
              <p:spPr>
                <a:xfrm rot="-6837749">
                  <a:off x="1226417" y="3202908"/>
                  <a:ext cx="4620903" cy="27586"/>
                </a:xfrm>
                <a:custGeom>
                  <a:rect b="b" l="l" r="r" t="t"/>
                  <a:pathLst>
                    <a:path extrusionOk="0" h="17506" w="2932385">
                      <a:moveTo>
                        <a:pt x="-271" y="-167"/>
                      </a:moveTo>
                      <a:lnTo>
                        <a:pt x="2932114" y="-167"/>
                      </a:lnTo>
                      <a:lnTo>
                        <a:pt x="2932114" y="17339"/>
                      </a:lnTo>
                      <a:lnTo>
                        <a:pt x="-271" y="17339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756" name="Google Shape;2756;p11"/>
                <p:cNvSpPr/>
                <p:nvPr/>
              </p:nvSpPr>
              <p:spPr>
                <a:xfrm rot="-5487289">
                  <a:off x="1226115" y="3204872"/>
                  <a:ext cx="4619996" cy="27581"/>
                </a:xfrm>
                <a:custGeom>
                  <a:rect b="b" l="l" r="r" t="t"/>
                  <a:pathLst>
                    <a:path extrusionOk="0" h="17506" w="2932385">
                      <a:moveTo>
                        <a:pt x="-271" y="-167"/>
                      </a:moveTo>
                      <a:lnTo>
                        <a:pt x="2932114" y="-167"/>
                      </a:lnTo>
                      <a:lnTo>
                        <a:pt x="2932114" y="17339"/>
                      </a:lnTo>
                      <a:lnTo>
                        <a:pt x="-271" y="17339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757" name="Google Shape;2757;p11"/>
                <p:cNvSpPr/>
                <p:nvPr/>
              </p:nvSpPr>
              <p:spPr>
                <a:xfrm rot="-8192473">
                  <a:off x="1221339" y="3202828"/>
                  <a:ext cx="4625599" cy="27614"/>
                </a:xfrm>
                <a:custGeom>
                  <a:rect b="b" l="l" r="r" t="t"/>
                  <a:pathLst>
                    <a:path extrusionOk="0" h="17506" w="2932385">
                      <a:moveTo>
                        <a:pt x="-271" y="-167"/>
                      </a:moveTo>
                      <a:lnTo>
                        <a:pt x="2932114" y="-167"/>
                      </a:lnTo>
                      <a:lnTo>
                        <a:pt x="2932114" y="17340"/>
                      </a:lnTo>
                      <a:lnTo>
                        <a:pt x="-271" y="17340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758" name="Google Shape;2758;p11"/>
                <p:cNvSpPr/>
                <p:nvPr/>
              </p:nvSpPr>
              <p:spPr>
                <a:xfrm rot="-6837749">
                  <a:off x="3522869" y="908449"/>
                  <a:ext cx="27586" cy="4620903"/>
                </a:xfrm>
                <a:custGeom>
                  <a:rect b="b" l="l" r="r" t="t"/>
                  <a:pathLst>
                    <a:path extrusionOk="0" h="2932385" w="17506">
                      <a:moveTo>
                        <a:pt x="-271" y="-167"/>
                      </a:moveTo>
                      <a:lnTo>
                        <a:pt x="17236" y="-167"/>
                      </a:lnTo>
                      <a:lnTo>
                        <a:pt x="17236" y="2932219"/>
                      </a:lnTo>
                      <a:lnTo>
                        <a:pt x="-271" y="2932219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759" name="Google Shape;2759;p11"/>
                <p:cNvSpPr/>
                <p:nvPr/>
              </p:nvSpPr>
              <p:spPr>
                <a:xfrm rot="-8192473">
                  <a:off x="3522891" y="903370"/>
                  <a:ext cx="27614" cy="4625599"/>
                </a:xfrm>
                <a:custGeom>
                  <a:rect b="b" l="l" r="r" t="t"/>
                  <a:pathLst>
                    <a:path extrusionOk="0" h="2932385" w="17506">
                      <a:moveTo>
                        <a:pt x="-271" y="-167"/>
                      </a:moveTo>
                      <a:lnTo>
                        <a:pt x="17236" y="-167"/>
                      </a:lnTo>
                      <a:lnTo>
                        <a:pt x="17236" y="2932219"/>
                      </a:lnTo>
                      <a:lnTo>
                        <a:pt x="-271" y="2932219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760" name="Google Shape;2760;p11"/>
                <p:cNvSpPr/>
                <p:nvPr/>
              </p:nvSpPr>
              <p:spPr>
                <a:xfrm rot="-5487289">
                  <a:off x="3520903" y="908170"/>
                  <a:ext cx="27581" cy="4619996"/>
                </a:xfrm>
                <a:custGeom>
                  <a:rect b="b" l="l" r="r" t="t"/>
                  <a:pathLst>
                    <a:path extrusionOk="0" h="2932385" w="17506">
                      <a:moveTo>
                        <a:pt x="-271" y="-167"/>
                      </a:moveTo>
                      <a:lnTo>
                        <a:pt x="17236" y="-167"/>
                      </a:lnTo>
                      <a:lnTo>
                        <a:pt x="17236" y="2932219"/>
                      </a:lnTo>
                      <a:lnTo>
                        <a:pt x="-271" y="2932219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2761" name="Google Shape;2761;p11"/>
              <p:cNvGrpSpPr/>
              <p:nvPr/>
            </p:nvGrpSpPr>
            <p:grpSpPr>
              <a:xfrm>
                <a:off x="2313507" y="2766645"/>
                <a:ext cx="362700" cy="329770"/>
                <a:chOff x="5827769" y="3261698"/>
                <a:chExt cx="529876" cy="393520"/>
              </a:xfrm>
            </p:grpSpPr>
            <p:sp>
              <p:nvSpPr>
                <p:cNvPr id="2762" name="Google Shape;2762;p11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763" name="Google Shape;2763;p11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764" name="Google Shape;2764;p11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C27ABC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765" name="Google Shape;2765;p11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C27ABC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2766" name="Google Shape;2766;p11"/>
              <p:cNvGrpSpPr/>
              <p:nvPr/>
            </p:nvGrpSpPr>
            <p:grpSpPr>
              <a:xfrm>
                <a:off x="1771419" y="2870262"/>
                <a:ext cx="362700" cy="329770"/>
                <a:chOff x="5827769" y="3261698"/>
                <a:chExt cx="529876" cy="393520"/>
              </a:xfrm>
            </p:grpSpPr>
            <p:sp>
              <p:nvSpPr>
                <p:cNvPr id="2767" name="Google Shape;2767;p11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768" name="Google Shape;2768;p11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769" name="Google Shape;2769;p11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E78BB2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770" name="Google Shape;2770;p11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E78BB2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2771" name="Google Shape;2771;p11"/>
              <p:cNvGrpSpPr/>
              <p:nvPr/>
            </p:nvGrpSpPr>
            <p:grpSpPr>
              <a:xfrm>
                <a:off x="1288736" y="3169672"/>
                <a:ext cx="362700" cy="329770"/>
                <a:chOff x="5827769" y="3261698"/>
                <a:chExt cx="529876" cy="393520"/>
              </a:xfrm>
            </p:grpSpPr>
            <p:sp>
              <p:nvSpPr>
                <p:cNvPr id="2772" name="Google Shape;2772;p11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773" name="Google Shape;2773;p11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774" name="Google Shape;2774;p11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F1B9C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775" name="Google Shape;2775;p11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F1B9C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2776" name="Google Shape;2776;p11"/>
              <p:cNvGrpSpPr/>
              <p:nvPr/>
            </p:nvGrpSpPr>
            <p:grpSpPr>
              <a:xfrm>
                <a:off x="953933" y="3635002"/>
                <a:ext cx="362700" cy="329770"/>
                <a:chOff x="5827769" y="3261698"/>
                <a:chExt cx="529876" cy="393520"/>
              </a:xfrm>
            </p:grpSpPr>
            <p:sp>
              <p:nvSpPr>
                <p:cNvPr id="2777" name="Google Shape;2777;p11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778" name="Google Shape;2778;p11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779" name="Google Shape;2779;p11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EFD58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780" name="Google Shape;2780;p11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EFD58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2781" name="Google Shape;2781;p11"/>
              <p:cNvGrpSpPr/>
              <p:nvPr/>
            </p:nvGrpSpPr>
            <p:grpSpPr>
              <a:xfrm>
                <a:off x="843472" y="4204766"/>
                <a:ext cx="362700" cy="329770"/>
                <a:chOff x="5827769" y="3261698"/>
                <a:chExt cx="529876" cy="393520"/>
              </a:xfrm>
            </p:grpSpPr>
            <p:sp>
              <p:nvSpPr>
                <p:cNvPr id="2782" name="Google Shape;2782;p11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783" name="Google Shape;2783;p11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784" name="Google Shape;2784;p11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7DD5A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785" name="Google Shape;2785;p11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7DD5A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2786" name="Google Shape;2786;p11"/>
              <p:cNvGrpSpPr/>
              <p:nvPr/>
            </p:nvGrpSpPr>
            <p:grpSpPr>
              <a:xfrm>
                <a:off x="947093" y="4746850"/>
                <a:ext cx="362700" cy="329770"/>
                <a:chOff x="5827769" y="3261698"/>
                <a:chExt cx="529876" cy="393520"/>
              </a:xfrm>
            </p:grpSpPr>
            <p:sp>
              <p:nvSpPr>
                <p:cNvPr id="2787" name="Google Shape;2787;p11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788" name="Google Shape;2788;p11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789" name="Google Shape;2789;p11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8DE4E2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790" name="Google Shape;2790;p11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8DE4E2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2791" name="Google Shape;2791;p11"/>
              <p:cNvGrpSpPr/>
              <p:nvPr/>
            </p:nvGrpSpPr>
            <p:grpSpPr>
              <a:xfrm>
                <a:off x="1253001" y="5217084"/>
                <a:ext cx="362700" cy="329770"/>
                <a:chOff x="5827769" y="3261698"/>
                <a:chExt cx="529876" cy="393520"/>
              </a:xfrm>
            </p:grpSpPr>
            <p:sp>
              <p:nvSpPr>
                <p:cNvPr id="2792" name="Google Shape;2792;p11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793" name="Google Shape;2793;p11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794" name="Google Shape;2794;p11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3DC3C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795" name="Google Shape;2795;p11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3DC3C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2796" name="Google Shape;2796;p11"/>
              <p:cNvGrpSpPr/>
              <p:nvPr/>
            </p:nvGrpSpPr>
            <p:grpSpPr>
              <a:xfrm>
                <a:off x="1712270" y="5539216"/>
                <a:ext cx="362700" cy="329770"/>
                <a:chOff x="5827769" y="3261698"/>
                <a:chExt cx="529876" cy="393520"/>
              </a:xfrm>
            </p:grpSpPr>
            <p:sp>
              <p:nvSpPr>
                <p:cNvPr id="2797" name="Google Shape;2797;p11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798" name="Google Shape;2798;p11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799" name="Google Shape;2799;p11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00B8D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800" name="Google Shape;2800;p11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00B8D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2801" name="Google Shape;2801;p11"/>
              <p:cNvGrpSpPr/>
              <p:nvPr/>
            </p:nvGrpSpPr>
            <p:grpSpPr>
              <a:xfrm>
                <a:off x="2269249" y="5662021"/>
                <a:ext cx="362700" cy="329770"/>
                <a:chOff x="5827769" y="3261698"/>
                <a:chExt cx="529876" cy="393520"/>
              </a:xfrm>
            </p:grpSpPr>
            <p:sp>
              <p:nvSpPr>
                <p:cNvPr id="2802" name="Google Shape;2802;p11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803" name="Google Shape;2803;p11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804" name="Google Shape;2804;p11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989DDA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805" name="Google Shape;2805;p11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989DDA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2806" name="Google Shape;2806;p11"/>
              <p:cNvGrpSpPr/>
              <p:nvPr/>
            </p:nvGrpSpPr>
            <p:grpSpPr>
              <a:xfrm flipH="1">
                <a:off x="2858594" y="2889231"/>
                <a:ext cx="362700" cy="329770"/>
                <a:chOff x="5827769" y="3261698"/>
                <a:chExt cx="529876" cy="393520"/>
              </a:xfrm>
            </p:grpSpPr>
            <p:sp>
              <p:nvSpPr>
                <p:cNvPr id="2807" name="Google Shape;2807;p11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808" name="Google Shape;2808;p11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809" name="Google Shape;2809;p11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989DDA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810" name="Google Shape;2810;p11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989DDA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2811" name="Google Shape;2811;p11"/>
              <p:cNvGrpSpPr/>
              <p:nvPr/>
            </p:nvGrpSpPr>
            <p:grpSpPr>
              <a:xfrm flipH="1">
                <a:off x="3330530" y="3205301"/>
                <a:ext cx="362700" cy="329770"/>
                <a:chOff x="5827769" y="3261698"/>
                <a:chExt cx="529876" cy="393520"/>
              </a:xfrm>
            </p:grpSpPr>
            <p:sp>
              <p:nvSpPr>
                <p:cNvPr id="2812" name="Google Shape;2812;p11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813" name="Google Shape;2813;p11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814" name="Google Shape;2814;p11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3DC3C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815" name="Google Shape;2815;p11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3DC3C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2816" name="Google Shape;2816;p11"/>
              <p:cNvGrpSpPr/>
              <p:nvPr/>
            </p:nvGrpSpPr>
            <p:grpSpPr>
              <a:xfrm flipH="1">
                <a:off x="3648891" y="3682034"/>
                <a:ext cx="362700" cy="329770"/>
                <a:chOff x="5827769" y="3261698"/>
                <a:chExt cx="529876" cy="393520"/>
              </a:xfrm>
            </p:grpSpPr>
            <p:sp>
              <p:nvSpPr>
                <p:cNvPr id="2817" name="Google Shape;2817;p11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818" name="Google Shape;2818;p11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819" name="Google Shape;2819;p11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7DD5A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820" name="Google Shape;2820;p11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7DD5A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2821" name="Google Shape;2821;p11"/>
              <p:cNvGrpSpPr/>
              <p:nvPr/>
            </p:nvGrpSpPr>
            <p:grpSpPr>
              <a:xfrm flipH="1">
                <a:off x="3739404" y="4255301"/>
                <a:ext cx="362700" cy="329770"/>
                <a:chOff x="5827769" y="3261698"/>
                <a:chExt cx="529876" cy="393520"/>
              </a:xfrm>
            </p:grpSpPr>
            <p:sp>
              <p:nvSpPr>
                <p:cNvPr id="2822" name="Google Shape;2822;p11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823" name="Google Shape;2823;p11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824" name="Google Shape;2824;p11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EFD58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825" name="Google Shape;2825;p11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EFD58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2826" name="Google Shape;2826;p11"/>
              <p:cNvGrpSpPr/>
              <p:nvPr/>
            </p:nvGrpSpPr>
            <p:grpSpPr>
              <a:xfrm flipH="1">
                <a:off x="3616926" y="4793444"/>
                <a:ext cx="362700" cy="329770"/>
                <a:chOff x="5827769" y="3261698"/>
                <a:chExt cx="529876" cy="393520"/>
              </a:xfrm>
            </p:grpSpPr>
            <p:sp>
              <p:nvSpPr>
                <p:cNvPr id="2827" name="Google Shape;2827;p11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828" name="Google Shape;2828;p11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829" name="Google Shape;2829;p11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F1B9C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830" name="Google Shape;2830;p11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F1B9C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2831" name="Google Shape;2831;p11"/>
              <p:cNvGrpSpPr/>
              <p:nvPr/>
            </p:nvGrpSpPr>
            <p:grpSpPr>
              <a:xfrm flipH="1">
                <a:off x="3294796" y="5252713"/>
                <a:ext cx="362700" cy="329770"/>
                <a:chOff x="5827769" y="3261698"/>
                <a:chExt cx="529876" cy="393520"/>
              </a:xfrm>
            </p:grpSpPr>
            <p:sp>
              <p:nvSpPr>
                <p:cNvPr id="2832" name="Google Shape;2832;p11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833" name="Google Shape;2833;p11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834" name="Google Shape;2834;p11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E78BB2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835" name="Google Shape;2835;p11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E78BB2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2836" name="Google Shape;2836;p11"/>
              <p:cNvGrpSpPr/>
              <p:nvPr/>
            </p:nvGrpSpPr>
            <p:grpSpPr>
              <a:xfrm flipH="1">
                <a:off x="2824566" y="5558618"/>
                <a:ext cx="362700" cy="329770"/>
                <a:chOff x="5827769" y="3261698"/>
                <a:chExt cx="529876" cy="393520"/>
              </a:xfrm>
            </p:grpSpPr>
            <p:sp>
              <p:nvSpPr>
                <p:cNvPr id="2837" name="Google Shape;2837;p11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838" name="Google Shape;2838;p11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839" name="Google Shape;2839;p11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C27ABC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840" name="Google Shape;2840;p11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C27ABC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</p:grpSp>
        <p:sp>
          <p:nvSpPr>
            <p:cNvPr id="2841" name="Google Shape;2841;p11"/>
            <p:cNvSpPr/>
            <p:nvPr/>
          </p:nvSpPr>
          <p:spPr>
            <a:xfrm>
              <a:off x="291113" y="1109101"/>
              <a:ext cx="4190436" cy="4106462"/>
            </a:xfrm>
            <a:custGeom>
              <a:rect b="b" l="l" r="r" t="t"/>
              <a:pathLst>
                <a:path extrusionOk="0" h="1860232" w="1860349">
                  <a:moveTo>
                    <a:pt x="929846" y="1860066"/>
                  </a:moveTo>
                  <a:cubicBezTo>
                    <a:pt x="417024" y="1860066"/>
                    <a:pt x="-271" y="1442830"/>
                    <a:pt x="-271" y="929950"/>
                  </a:cubicBezTo>
                  <a:cubicBezTo>
                    <a:pt x="-271" y="417070"/>
                    <a:pt x="417024" y="-167"/>
                    <a:pt x="929846" y="-167"/>
                  </a:cubicBezTo>
                  <a:cubicBezTo>
                    <a:pt x="1442667" y="-167"/>
                    <a:pt x="1860078" y="417070"/>
                    <a:pt x="1860078" y="929950"/>
                  </a:cubicBezTo>
                  <a:cubicBezTo>
                    <a:pt x="1860078" y="1442830"/>
                    <a:pt x="1442725" y="1860066"/>
                    <a:pt x="929846" y="1860066"/>
                  </a:cubicBezTo>
                  <a:close/>
                  <a:moveTo>
                    <a:pt x="929846" y="17340"/>
                  </a:moveTo>
                  <a:cubicBezTo>
                    <a:pt x="426652" y="17340"/>
                    <a:pt x="17236" y="426757"/>
                    <a:pt x="17236" y="929950"/>
                  </a:cubicBezTo>
                  <a:cubicBezTo>
                    <a:pt x="17236" y="1433143"/>
                    <a:pt x="426652" y="1842560"/>
                    <a:pt x="929846" y="1842560"/>
                  </a:cubicBezTo>
                  <a:cubicBezTo>
                    <a:pt x="1433038" y="1842560"/>
                    <a:pt x="1842572" y="1433201"/>
                    <a:pt x="1842572" y="929950"/>
                  </a:cubicBezTo>
                  <a:cubicBezTo>
                    <a:pt x="1842572" y="426698"/>
                    <a:pt x="1433097" y="17340"/>
                    <a:pt x="929846" y="17340"/>
                  </a:cubicBezTo>
                  <a:close/>
                </a:path>
              </a:pathLst>
            </a:custGeom>
            <a:solidFill>
              <a:srgbClr val="022B39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2842" name="Google Shape;2842;p11"/>
            <p:cNvGrpSpPr/>
            <p:nvPr/>
          </p:nvGrpSpPr>
          <p:grpSpPr>
            <a:xfrm>
              <a:off x="1109157" y="2941998"/>
              <a:ext cx="2538755" cy="4058167"/>
              <a:chOff x="4244107" y="3277890"/>
              <a:chExt cx="1196679" cy="1912876"/>
            </a:xfrm>
          </p:grpSpPr>
          <p:sp>
            <p:nvSpPr>
              <p:cNvPr id="2843" name="Google Shape;2843;p11"/>
              <p:cNvSpPr/>
              <p:nvPr/>
            </p:nvSpPr>
            <p:spPr>
              <a:xfrm>
                <a:off x="4707521" y="3277890"/>
                <a:ext cx="262704" cy="262318"/>
              </a:xfrm>
              <a:custGeom>
                <a:rect b="b" l="l" r="r" t="t"/>
                <a:pathLst>
                  <a:path extrusionOk="0" h="647700" w="648652">
                    <a:moveTo>
                      <a:pt x="323850" y="438150"/>
                    </a:moveTo>
                    <a:cubicBezTo>
                      <a:pt x="260985" y="438150"/>
                      <a:pt x="209550" y="386715"/>
                      <a:pt x="209550" y="323850"/>
                    </a:cubicBezTo>
                    <a:cubicBezTo>
                      <a:pt x="209550" y="260985"/>
                      <a:pt x="260985" y="209550"/>
                      <a:pt x="323850" y="209550"/>
                    </a:cubicBezTo>
                    <a:cubicBezTo>
                      <a:pt x="386715" y="209550"/>
                      <a:pt x="438150" y="260985"/>
                      <a:pt x="438150" y="323850"/>
                    </a:cubicBezTo>
                    <a:cubicBezTo>
                      <a:pt x="438150" y="386715"/>
                      <a:pt x="386715" y="438150"/>
                      <a:pt x="323850" y="438150"/>
                    </a:cubicBezTo>
                    <a:close/>
                    <a:moveTo>
                      <a:pt x="581025" y="252413"/>
                    </a:moveTo>
                    <a:cubicBezTo>
                      <a:pt x="575310" y="231458"/>
                      <a:pt x="566738" y="211455"/>
                      <a:pt x="556260" y="193358"/>
                    </a:cubicBezTo>
                    <a:lnTo>
                      <a:pt x="580073" y="121920"/>
                    </a:lnTo>
                    <a:lnTo>
                      <a:pt x="525780" y="67628"/>
                    </a:lnTo>
                    <a:lnTo>
                      <a:pt x="454343" y="91440"/>
                    </a:lnTo>
                    <a:cubicBezTo>
                      <a:pt x="435293" y="80963"/>
                      <a:pt x="415290" y="72390"/>
                      <a:pt x="394335" y="66675"/>
                    </a:cubicBezTo>
                    <a:lnTo>
                      <a:pt x="361950" y="0"/>
                    </a:lnTo>
                    <a:lnTo>
                      <a:pt x="285750" y="0"/>
                    </a:lnTo>
                    <a:lnTo>
                      <a:pt x="252413" y="66675"/>
                    </a:lnTo>
                    <a:cubicBezTo>
                      <a:pt x="231458" y="72390"/>
                      <a:pt x="211455" y="80963"/>
                      <a:pt x="193358" y="91440"/>
                    </a:cubicBezTo>
                    <a:lnTo>
                      <a:pt x="121920" y="67628"/>
                    </a:lnTo>
                    <a:lnTo>
                      <a:pt x="67628" y="121920"/>
                    </a:lnTo>
                    <a:lnTo>
                      <a:pt x="91440" y="193358"/>
                    </a:lnTo>
                    <a:cubicBezTo>
                      <a:pt x="80963" y="212408"/>
                      <a:pt x="72390" y="232410"/>
                      <a:pt x="66675" y="253365"/>
                    </a:cubicBezTo>
                    <a:lnTo>
                      <a:pt x="0" y="285750"/>
                    </a:lnTo>
                    <a:lnTo>
                      <a:pt x="0" y="361950"/>
                    </a:lnTo>
                    <a:lnTo>
                      <a:pt x="66675" y="395288"/>
                    </a:lnTo>
                    <a:cubicBezTo>
                      <a:pt x="72390" y="416243"/>
                      <a:pt x="80963" y="436245"/>
                      <a:pt x="91440" y="454343"/>
                    </a:cubicBezTo>
                    <a:lnTo>
                      <a:pt x="67628" y="525780"/>
                    </a:lnTo>
                    <a:lnTo>
                      <a:pt x="121920" y="580073"/>
                    </a:lnTo>
                    <a:lnTo>
                      <a:pt x="193358" y="556260"/>
                    </a:lnTo>
                    <a:cubicBezTo>
                      <a:pt x="212408" y="566738"/>
                      <a:pt x="232410" y="575310"/>
                      <a:pt x="253365" y="581025"/>
                    </a:cubicBezTo>
                    <a:lnTo>
                      <a:pt x="286703" y="647700"/>
                    </a:lnTo>
                    <a:lnTo>
                      <a:pt x="362903" y="647700"/>
                    </a:lnTo>
                    <a:lnTo>
                      <a:pt x="396240" y="581025"/>
                    </a:lnTo>
                    <a:cubicBezTo>
                      <a:pt x="417195" y="575310"/>
                      <a:pt x="437198" y="566738"/>
                      <a:pt x="455295" y="556260"/>
                    </a:cubicBezTo>
                    <a:lnTo>
                      <a:pt x="526733" y="580073"/>
                    </a:lnTo>
                    <a:lnTo>
                      <a:pt x="581025" y="525780"/>
                    </a:lnTo>
                    <a:lnTo>
                      <a:pt x="557213" y="454343"/>
                    </a:lnTo>
                    <a:cubicBezTo>
                      <a:pt x="567690" y="435293"/>
                      <a:pt x="576263" y="415290"/>
                      <a:pt x="581978" y="394335"/>
                    </a:cubicBezTo>
                    <a:lnTo>
                      <a:pt x="648653" y="360998"/>
                    </a:lnTo>
                    <a:lnTo>
                      <a:pt x="648653" y="284798"/>
                    </a:lnTo>
                    <a:lnTo>
                      <a:pt x="581025" y="252413"/>
                    </a:lnTo>
                    <a:close/>
                  </a:path>
                </a:pathLst>
              </a:custGeom>
              <a:solidFill>
                <a:srgbClr val="59595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grpSp>
            <p:nvGrpSpPr>
              <p:cNvPr id="2844" name="Google Shape;2844;p11"/>
              <p:cNvGrpSpPr/>
              <p:nvPr/>
            </p:nvGrpSpPr>
            <p:grpSpPr>
              <a:xfrm>
                <a:off x="4244107" y="3389095"/>
                <a:ext cx="1196679" cy="1801671"/>
                <a:chOff x="9628189" y="3549300"/>
                <a:chExt cx="1196679" cy="1801671"/>
              </a:xfrm>
            </p:grpSpPr>
            <p:sp>
              <p:nvSpPr>
                <p:cNvPr id="2845" name="Google Shape;2845;p11"/>
                <p:cNvSpPr/>
                <p:nvPr/>
              </p:nvSpPr>
              <p:spPr>
                <a:xfrm rot="-4364553">
                  <a:off x="9023276" y="4398956"/>
                  <a:ext cx="1861672" cy="102359"/>
                </a:xfrm>
                <a:custGeom>
                  <a:rect b="b" l="l" r="r" t="t"/>
                  <a:pathLst>
                    <a:path extrusionOk="0" h="46683" w="2103979">
                      <a:moveTo>
                        <a:pt x="-271" y="-167"/>
                      </a:moveTo>
                      <a:lnTo>
                        <a:pt x="2103709" y="-167"/>
                      </a:lnTo>
                      <a:lnTo>
                        <a:pt x="2103709" y="46517"/>
                      </a:lnTo>
                      <a:lnTo>
                        <a:pt x="-271" y="46517"/>
                      </a:lnTo>
                      <a:close/>
                    </a:path>
                  </a:pathLst>
                </a:custGeom>
                <a:solidFill>
                  <a:srgbClr val="99999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498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2846" name="Google Shape;2846;p11"/>
                <p:cNvSpPr/>
                <p:nvPr/>
              </p:nvSpPr>
              <p:spPr>
                <a:xfrm rot="-803187">
                  <a:off x="10447779" y="3519339"/>
                  <a:ext cx="102332" cy="1861672"/>
                </a:xfrm>
                <a:custGeom>
                  <a:rect b="b" l="l" r="r" t="t"/>
                  <a:pathLst>
                    <a:path extrusionOk="0" h="2103979" w="46683">
                      <a:moveTo>
                        <a:pt x="-271" y="-167"/>
                      </a:moveTo>
                      <a:lnTo>
                        <a:pt x="46413" y="-167"/>
                      </a:lnTo>
                      <a:lnTo>
                        <a:pt x="46413" y="2103813"/>
                      </a:lnTo>
                      <a:lnTo>
                        <a:pt x="-271" y="2103813"/>
                      </a:lnTo>
                      <a:close/>
                    </a:path>
                  </a:pathLst>
                </a:custGeom>
                <a:solidFill>
                  <a:srgbClr val="99999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498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sp>
            <p:nvSpPr>
              <p:cNvPr id="2847" name="Google Shape;2847;p11"/>
              <p:cNvSpPr/>
              <p:nvPr/>
            </p:nvSpPr>
            <p:spPr>
              <a:xfrm>
                <a:off x="4775718" y="3345895"/>
                <a:ext cx="126300" cy="126300"/>
              </a:xfrm>
              <a:prstGeom prst="ellipse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498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400"/>
                  <a:buFont typeface="Arial"/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2848" name="Google Shape;2848;p11"/>
          <p:cNvGrpSpPr/>
          <p:nvPr/>
        </p:nvGrpSpPr>
        <p:grpSpPr>
          <a:xfrm>
            <a:off x="780853" y="2913442"/>
            <a:ext cx="3752179" cy="3944476"/>
            <a:chOff x="1368156" y="-457226"/>
            <a:chExt cx="5280296" cy="5550910"/>
          </a:xfrm>
        </p:grpSpPr>
        <p:sp>
          <p:nvSpPr>
            <p:cNvPr id="2849" name="Google Shape;2849;p11"/>
            <p:cNvSpPr/>
            <p:nvPr/>
          </p:nvSpPr>
          <p:spPr>
            <a:xfrm flipH="1">
              <a:off x="1368156" y="2703979"/>
              <a:ext cx="5280296" cy="2386236"/>
            </a:xfrm>
            <a:custGeom>
              <a:rect b="b" l="l" r="r" t="t"/>
              <a:pathLst>
                <a:path extrusionOk="0" h="1856993" w="4109180">
                  <a:moveTo>
                    <a:pt x="690" y="1857041"/>
                  </a:moveTo>
                  <a:cubicBezTo>
                    <a:pt x="115342" y="1698945"/>
                    <a:pt x="215479" y="1530809"/>
                    <a:pt x="299870" y="1354692"/>
                  </a:cubicBezTo>
                  <a:cubicBezTo>
                    <a:pt x="552188" y="827865"/>
                    <a:pt x="612576" y="334279"/>
                    <a:pt x="621625" y="47"/>
                  </a:cubicBezTo>
                  <a:lnTo>
                    <a:pt x="3494746" y="47"/>
                  </a:lnTo>
                  <a:cubicBezTo>
                    <a:pt x="3501699" y="327326"/>
                    <a:pt x="3557897" y="815291"/>
                    <a:pt x="3805070" y="1337738"/>
                  </a:cubicBezTo>
                  <a:cubicBezTo>
                    <a:pt x="3890424" y="1518103"/>
                    <a:pt x="3992465" y="1690077"/>
                    <a:pt x="4109870" y="185142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50" name="Google Shape;2850;p11"/>
            <p:cNvSpPr/>
            <p:nvPr/>
          </p:nvSpPr>
          <p:spPr>
            <a:xfrm flipH="1">
              <a:off x="1907235" y="2703979"/>
              <a:ext cx="4218386" cy="2386236"/>
            </a:xfrm>
            <a:custGeom>
              <a:rect b="b" l="l" r="r" t="t"/>
              <a:pathLst>
                <a:path extrusionOk="0" h="1856993" w="3282791">
                  <a:moveTo>
                    <a:pt x="690" y="1857041"/>
                  </a:moveTo>
                  <a:cubicBezTo>
                    <a:pt x="93616" y="1696230"/>
                    <a:pt x="173531" y="1528247"/>
                    <a:pt x="239673" y="1354692"/>
                  </a:cubicBezTo>
                  <a:cubicBezTo>
                    <a:pt x="441317" y="827865"/>
                    <a:pt x="489513" y="334279"/>
                    <a:pt x="496848" y="47"/>
                  </a:cubicBezTo>
                  <a:lnTo>
                    <a:pt x="2792372" y="47"/>
                  </a:lnTo>
                  <a:cubicBezTo>
                    <a:pt x="2797897" y="327326"/>
                    <a:pt x="2842760" y="815291"/>
                    <a:pt x="3040022" y="1337738"/>
                  </a:cubicBezTo>
                  <a:cubicBezTo>
                    <a:pt x="3106878" y="1515379"/>
                    <a:pt x="3188317" y="1687191"/>
                    <a:pt x="3283481" y="185142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51" name="Google Shape;2851;p11"/>
            <p:cNvSpPr/>
            <p:nvPr/>
          </p:nvSpPr>
          <p:spPr>
            <a:xfrm flipH="1">
              <a:off x="2384059" y="2703979"/>
              <a:ext cx="3270304" cy="2386236"/>
            </a:xfrm>
            <a:custGeom>
              <a:rect b="b" l="l" r="r" t="t"/>
              <a:pathLst>
                <a:path extrusionOk="0" h="1856993" w="2544984">
                  <a:moveTo>
                    <a:pt x="690" y="1857041"/>
                  </a:moveTo>
                  <a:cubicBezTo>
                    <a:pt x="73547" y="1693897"/>
                    <a:pt x="135440" y="1526075"/>
                    <a:pt x="185951" y="1354692"/>
                  </a:cubicBezTo>
                  <a:cubicBezTo>
                    <a:pt x="342256" y="827865"/>
                    <a:pt x="379594" y="334279"/>
                    <a:pt x="385214" y="47"/>
                  </a:cubicBezTo>
                  <a:lnTo>
                    <a:pt x="2164675" y="47"/>
                  </a:lnTo>
                  <a:cubicBezTo>
                    <a:pt x="2168961" y="327326"/>
                    <a:pt x="2203823" y="815291"/>
                    <a:pt x="2356889" y="1337738"/>
                  </a:cubicBezTo>
                  <a:cubicBezTo>
                    <a:pt x="2407876" y="1513122"/>
                    <a:pt x="2470961" y="1684762"/>
                    <a:pt x="2545675" y="185142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52" name="Google Shape;2852;p11"/>
            <p:cNvSpPr/>
            <p:nvPr/>
          </p:nvSpPr>
          <p:spPr>
            <a:xfrm flipH="1">
              <a:off x="2905391" y="2703979"/>
              <a:ext cx="2226753" cy="2386236"/>
            </a:xfrm>
            <a:custGeom>
              <a:rect b="b" l="l" r="r" t="t"/>
              <a:pathLst>
                <a:path extrusionOk="0" h="1856993" w="1732882">
                  <a:moveTo>
                    <a:pt x="690" y="1857041"/>
                  </a:moveTo>
                  <a:cubicBezTo>
                    <a:pt x="43457" y="1717023"/>
                    <a:pt x="87367" y="1550050"/>
                    <a:pt x="126801" y="1354692"/>
                  </a:cubicBezTo>
                  <a:cubicBezTo>
                    <a:pt x="233290" y="827865"/>
                    <a:pt x="258722" y="334279"/>
                    <a:pt x="262532" y="47"/>
                  </a:cubicBezTo>
                  <a:lnTo>
                    <a:pt x="1474112" y="47"/>
                  </a:lnTo>
                  <a:cubicBezTo>
                    <a:pt x="1477065" y="327326"/>
                    <a:pt x="1500782" y="815291"/>
                    <a:pt x="1604985" y="1337738"/>
                  </a:cubicBezTo>
                  <a:cubicBezTo>
                    <a:pt x="1639190" y="1511016"/>
                    <a:pt x="1682100" y="1682466"/>
                    <a:pt x="1733573" y="185142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53" name="Google Shape;2853;p11"/>
            <p:cNvSpPr/>
            <p:nvPr/>
          </p:nvSpPr>
          <p:spPr>
            <a:xfrm flipH="1">
              <a:off x="3426949" y="2703979"/>
              <a:ext cx="1160071" cy="2386236"/>
            </a:xfrm>
            <a:custGeom>
              <a:rect b="b" l="l" r="r" t="t"/>
              <a:pathLst>
                <a:path extrusionOk="0" h="1856993" w="902779">
                  <a:moveTo>
                    <a:pt x="690" y="1857041"/>
                  </a:moveTo>
                  <a:cubicBezTo>
                    <a:pt x="22978" y="1717023"/>
                    <a:pt x="45838" y="1550050"/>
                    <a:pt x="66412" y="1354692"/>
                  </a:cubicBezTo>
                  <a:cubicBezTo>
                    <a:pt x="121848" y="827865"/>
                    <a:pt x="135088" y="334279"/>
                    <a:pt x="137088" y="47"/>
                  </a:cubicBezTo>
                  <a:lnTo>
                    <a:pt x="768595" y="47"/>
                  </a:lnTo>
                  <a:cubicBezTo>
                    <a:pt x="770119" y="327326"/>
                    <a:pt x="782502" y="815291"/>
                    <a:pt x="836794" y="1337738"/>
                  </a:cubicBezTo>
                  <a:cubicBezTo>
                    <a:pt x="857654" y="1538810"/>
                    <a:pt x="881085" y="1709213"/>
                    <a:pt x="903469" y="185142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54" name="Google Shape;2854;p11"/>
            <p:cNvSpPr/>
            <p:nvPr/>
          </p:nvSpPr>
          <p:spPr>
            <a:xfrm flipH="1">
              <a:off x="3908414" y="2703857"/>
              <a:ext cx="195956" cy="2381831"/>
            </a:xfrm>
            <a:custGeom>
              <a:rect b="b" l="l" r="r" t="t"/>
              <a:pathLst>
                <a:path extrusionOk="0" h="1853565" w="152495">
                  <a:moveTo>
                    <a:pt x="0" y="0"/>
                  </a:moveTo>
                  <a:lnTo>
                    <a:pt x="152495" y="0"/>
                  </a:lnTo>
                  <a:lnTo>
                    <a:pt x="152495" y="1853565"/>
                  </a:lnTo>
                  <a:lnTo>
                    <a:pt x="0" y="1853565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55" name="Google Shape;2855;p11"/>
            <p:cNvSpPr/>
            <p:nvPr/>
          </p:nvSpPr>
          <p:spPr>
            <a:xfrm flipH="1">
              <a:off x="3328609" y="-457093"/>
              <a:ext cx="678931" cy="299704"/>
            </a:xfrm>
            <a:custGeom>
              <a:rect b="b" l="l" r="r" t="t"/>
              <a:pathLst>
                <a:path extrusionOk="0" h="233233" w="528351">
                  <a:moveTo>
                    <a:pt x="157376" y="173083"/>
                  </a:moveTo>
                  <a:cubicBezTo>
                    <a:pt x="147280" y="188418"/>
                    <a:pt x="122229" y="209849"/>
                    <a:pt x="137374" y="220708"/>
                  </a:cubicBezTo>
                  <a:cubicBezTo>
                    <a:pt x="153357" y="229864"/>
                    <a:pt x="171664" y="234136"/>
                    <a:pt x="190047" y="232995"/>
                  </a:cubicBezTo>
                  <a:cubicBezTo>
                    <a:pt x="314167" y="234581"/>
                    <a:pt x="434639" y="191016"/>
                    <a:pt x="529042" y="110408"/>
                  </a:cubicBezTo>
                  <a:lnTo>
                    <a:pt x="335494" y="122314"/>
                  </a:lnTo>
                  <a:lnTo>
                    <a:pt x="433125" y="18206"/>
                  </a:lnTo>
                  <a:lnTo>
                    <a:pt x="234338" y="73070"/>
                  </a:lnTo>
                  <a:cubicBezTo>
                    <a:pt x="213383" y="78880"/>
                    <a:pt x="184713" y="81357"/>
                    <a:pt x="175855" y="61450"/>
                  </a:cubicBezTo>
                  <a:cubicBezTo>
                    <a:pt x="166330" y="39923"/>
                    <a:pt x="191666" y="20016"/>
                    <a:pt x="212907" y="9919"/>
                  </a:cubicBezTo>
                  <a:cubicBezTo>
                    <a:pt x="143575" y="-5261"/>
                    <a:pt x="71546" y="-2904"/>
                    <a:pt x="3357" y="16777"/>
                  </a:cubicBezTo>
                  <a:cubicBezTo>
                    <a:pt x="-3120" y="91072"/>
                    <a:pt x="7072" y="158986"/>
                    <a:pt x="690" y="233281"/>
                  </a:cubicBezTo>
                  <a:cubicBezTo>
                    <a:pt x="1166" y="229375"/>
                    <a:pt x="114895" y="190513"/>
                    <a:pt x="157376" y="17308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56" name="Google Shape;2856;p11"/>
            <p:cNvSpPr/>
            <p:nvPr/>
          </p:nvSpPr>
          <p:spPr>
            <a:xfrm flipH="1" rot="10800000">
              <a:off x="3988241" y="-457226"/>
              <a:ext cx="29008" cy="614551"/>
            </a:xfrm>
            <a:custGeom>
              <a:rect b="b" l="l" r="r" t="t"/>
              <a:pathLst>
                <a:path extrusionOk="0" h="478250" w="22574">
                  <a:moveTo>
                    <a:pt x="690" y="47"/>
                  </a:moveTo>
                  <a:lnTo>
                    <a:pt x="23264" y="47"/>
                  </a:lnTo>
                  <a:lnTo>
                    <a:pt x="23264" y="478297"/>
                  </a:lnTo>
                  <a:lnTo>
                    <a:pt x="690" y="478297"/>
                  </a:lnTo>
                  <a:close/>
                </a:path>
              </a:pathLst>
            </a:custGeom>
            <a:solidFill>
              <a:srgbClr val="505051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57" name="Google Shape;2857;p11"/>
            <p:cNvSpPr/>
            <p:nvPr/>
          </p:nvSpPr>
          <p:spPr>
            <a:xfrm flipH="1">
              <a:off x="1500600" y="329683"/>
              <a:ext cx="5015675" cy="2437031"/>
            </a:xfrm>
            <a:custGeom>
              <a:rect b="b" l="l" r="r" t="t"/>
              <a:pathLst>
                <a:path extrusionOk="0" h="1896522" w="3903249">
                  <a:moveTo>
                    <a:pt x="1956458" y="47"/>
                  </a:moveTo>
                  <a:cubicBezTo>
                    <a:pt x="1732240" y="429943"/>
                    <a:pt x="1437470" y="819168"/>
                    <a:pt x="1084445" y="1151524"/>
                  </a:cubicBezTo>
                  <a:cubicBezTo>
                    <a:pt x="763195" y="1453562"/>
                    <a:pt x="397740" y="1704803"/>
                    <a:pt x="690" y="1896570"/>
                  </a:cubicBezTo>
                  <a:lnTo>
                    <a:pt x="3903940" y="1896570"/>
                  </a:lnTo>
                  <a:cubicBezTo>
                    <a:pt x="3473515" y="1697821"/>
                    <a:pt x="3080970" y="1425663"/>
                    <a:pt x="2743890" y="1092279"/>
                  </a:cubicBezTo>
                  <a:cubicBezTo>
                    <a:pt x="2422774" y="774291"/>
                    <a:pt x="2156674" y="405195"/>
                    <a:pt x="1956458" y="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58" name="Google Shape;2858;p11"/>
            <p:cNvSpPr/>
            <p:nvPr/>
          </p:nvSpPr>
          <p:spPr>
            <a:xfrm flipH="1">
              <a:off x="1848767" y="329683"/>
              <a:ext cx="4319241" cy="2437031"/>
            </a:xfrm>
            <a:custGeom>
              <a:rect b="b" l="l" r="r" t="t"/>
              <a:pathLst>
                <a:path extrusionOk="0" h="1896522" w="3361277">
                  <a:moveTo>
                    <a:pt x="1685091" y="47"/>
                  </a:moveTo>
                  <a:cubicBezTo>
                    <a:pt x="1549741" y="301322"/>
                    <a:pt x="1317045" y="733472"/>
                    <a:pt x="934140" y="1151524"/>
                  </a:cubicBezTo>
                  <a:cubicBezTo>
                    <a:pt x="664697" y="1448047"/>
                    <a:pt x="349562" y="1699564"/>
                    <a:pt x="690" y="1896570"/>
                  </a:cubicBezTo>
                  <a:lnTo>
                    <a:pt x="3361968" y="1896570"/>
                  </a:lnTo>
                  <a:cubicBezTo>
                    <a:pt x="3108222" y="1760553"/>
                    <a:pt x="2731889" y="1516236"/>
                    <a:pt x="2362986" y="1092279"/>
                  </a:cubicBezTo>
                  <a:cubicBezTo>
                    <a:pt x="2014656" y="691657"/>
                    <a:pt x="1805773" y="283606"/>
                    <a:pt x="1685091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59" name="Google Shape;2859;p11"/>
            <p:cNvSpPr/>
            <p:nvPr/>
          </p:nvSpPr>
          <p:spPr>
            <a:xfrm flipH="1">
              <a:off x="2288774" y="329683"/>
              <a:ext cx="3437988" cy="2437031"/>
            </a:xfrm>
            <a:custGeom>
              <a:rect b="b" l="l" r="r" t="t"/>
              <a:pathLst>
                <a:path extrusionOk="0" h="1896522" w="2675477">
                  <a:moveTo>
                    <a:pt x="1341429" y="47"/>
                  </a:moveTo>
                  <a:cubicBezTo>
                    <a:pt x="1233606" y="301322"/>
                    <a:pt x="1048440" y="733472"/>
                    <a:pt x="743640" y="1151524"/>
                  </a:cubicBezTo>
                  <a:cubicBezTo>
                    <a:pt x="471130" y="1525476"/>
                    <a:pt x="199191" y="1756743"/>
                    <a:pt x="690" y="1896570"/>
                  </a:cubicBezTo>
                  <a:lnTo>
                    <a:pt x="2676168" y="1896570"/>
                  </a:lnTo>
                  <a:cubicBezTo>
                    <a:pt x="2474237" y="1760553"/>
                    <a:pt x="2174676" y="1516236"/>
                    <a:pt x="1881020" y="1092279"/>
                  </a:cubicBezTo>
                  <a:cubicBezTo>
                    <a:pt x="1603652" y="691657"/>
                    <a:pt x="1437346" y="283606"/>
                    <a:pt x="1341429" y="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60" name="Google Shape;2860;p11"/>
            <p:cNvSpPr/>
            <p:nvPr/>
          </p:nvSpPr>
          <p:spPr>
            <a:xfrm flipH="1">
              <a:off x="2935580" y="329683"/>
              <a:ext cx="2143280" cy="2437031"/>
            </a:xfrm>
            <a:custGeom>
              <a:rect b="b" l="l" r="r" t="t"/>
              <a:pathLst>
                <a:path extrusionOk="0" h="1896522" w="1667922">
                  <a:moveTo>
                    <a:pt x="836413" y="47"/>
                  </a:moveTo>
                  <a:cubicBezTo>
                    <a:pt x="769262" y="301322"/>
                    <a:pt x="653819" y="733472"/>
                    <a:pt x="463795" y="1151524"/>
                  </a:cubicBezTo>
                  <a:cubicBezTo>
                    <a:pt x="293869" y="1525476"/>
                    <a:pt x="124324" y="1756743"/>
                    <a:pt x="690" y="1896570"/>
                  </a:cubicBezTo>
                  <a:lnTo>
                    <a:pt x="1668613" y="1896570"/>
                  </a:lnTo>
                  <a:cubicBezTo>
                    <a:pt x="1542692" y="1760553"/>
                    <a:pt x="1356002" y="1516236"/>
                    <a:pt x="1173313" y="1092279"/>
                  </a:cubicBezTo>
                  <a:cubicBezTo>
                    <a:pt x="999577" y="691657"/>
                    <a:pt x="896326" y="283606"/>
                    <a:pt x="836413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61" name="Google Shape;2861;p11"/>
            <p:cNvSpPr/>
            <p:nvPr/>
          </p:nvSpPr>
          <p:spPr>
            <a:xfrm flipH="1">
              <a:off x="3587641" y="329683"/>
              <a:ext cx="837802" cy="2437031"/>
            </a:xfrm>
            <a:custGeom>
              <a:rect b="b" l="l" r="r" t="t"/>
              <a:pathLst>
                <a:path extrusionOk="0" h="1896522" w="651986">
                  <a:moveTo>
                    <a:pt x="327302" y="47"/>
                  </a:moveTo>
                  <a:cubicBezTo>
                    <a:pt x="301013" y="301322"/>
                    <a:pt x="255865" y="733472"/>
                    <a:pt x="181665" y="1151524"/>
                  </a:cubicBezTo>
                  <a:cubicBezTo>
                    <a:pt x="114990" y="1525476"/>
                    <a:pt x="48982" y="1756743"/>
                    <a:pt x="690" y="1896570"/>
                  </a:cubicBezTo>
                  <a:lnTo>
                    <a:pt x="652676" y="1896570"/>
                  </a:lnTo>
                  <a:cubicBezTo>
                    <a:pt x="603432" y="1760553"/>
                    <a:pt x="530471" y="1516236"/>
                    <a:pt x="458938" y="1092279"/>
                  </a:cubicBezTo>
                  <a:cubicBezTo>
                    <a:pt x="391215" y="691657"/>
                    <a:pt x="350638" y="283606"/>
                    <a:pt x="327302" y="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62" name="Google Shape;2862;p11"/>
            <p:cNvSpPr/>
            <p:nvPr/>
          </p:nvSpPr>
          <p:spPr>
            <a:xfrm flipH="1">
              <a:off x="2286406" y="2766209"/>
              <a:ext cx="647353" cy="216809"/>
            </a:xfrm>
            <a:custGeom>
              <a:rect b="b" l="l" r="r" t="t"/>
              <a:pathLst>
                <a:path extrusionOk="0" h="168723" w="503777">
                  <a:moveTo>
                    <a:pt x="504467" y="47"/>
                  </a:moveTo>
                  <a:cubicBezTo>
                    <a:pt x="502753" y="4142"/>
                    <a:pt x="500848" y="8143"/>
                    <a:pt x="498943" y="12143"/>
                  </a:cubicBezTo>
                  <a:cubicBezTo>
                    <a:pt x="456109" y="101993"/>
                    <a:pt x="368136" y="161753"/>
                    <a:pt x="268819" y="168449"/>
                  </a:cubicBezTo>
                  <a:cubicBezTo>
                    <a:pt x="152995" y="174021"/>
                    <a:pt x="45963" y="106803"/>
                    <a:pt x="690" y="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63" name="Google Shape;2863;p11"/>
            <p:cNvSpPr/>
            <p:nvPr/>
          </p:nvSpPr>
          <p:spPr>
            <a:xfrm flipH="1">
              <a:off x="1845231" y="2766209"/>
              <a:ext cx="440626" cy="227702"/>
            </a:xfrm>
            <a:custGeom>
              <a:rect b="b" l="l" r="r" t="t"/>
              <a:pathLst>
                <a:path extrusionOk="0" h="177200" w="342900">
                  <a:moveTo>
                    <a:pt x="343590" y="47"/>
                  </a:moveTo>
                  <a:lnTo>
                    <a:pt x="343590" y="26812"/>
                  </a:lnTo>
                  <a:cubicBezTo>
                    <a:pt x="328636" y="109298"/>
                    <a:pt x="262246" y="171973"/>
                    <a:pt x="184427" y="176926"/>
                  </a:cubicBezTo>
                  <a:cubicBezTo>
                    <a:pt x="90987" y="182927"/>
                    <a:pt x="5548" y="104060"/>
                    <a:pt x="690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64" name="Google Shape;2864;p11"/>
            <p:cNvSpPr/>
            <p:nvPr/>
          </p:nvSpPr>
          <p:spPr>
            <a:xfrm flipH="1">
              <a:off x="5726645" y="2766209"/>
              <a:ext cx="440626" cy="222664"/>
            </a:xfrm>
            <a:custGeom>
              <a:rect b="b" l="l" r="r" t="t"/>
              <a:pathLst>
                <a:path extrusionOk="0" h="173279" w="342900">
                  <a:moveTo>
                    <a:pt x="343590" y="47"/>
                  </a:moveTo>
                  <a:cubicBezTo>
                    <a:pt x="320825" y="126539"/>
                    <a:pt x="262818" y="168353"/>
                    <a:pt x="172140" y="173116"/>
                  </a:cubicBezTo>
                  <a:cubicBezTo>
                    <a:pt x="70032" y="178450"/>
                    <a:pt x="6214" y="81200"/>
                    <a:pt x="690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65" name="Google Shape;2865;p11"/>
            <p:cNvSpPr/>
            <p:nvPr/>
          </p:nvSpPr>
          <p:spPr>
            <a:xfrm flipH="1">
              <a:off x="6167568" y="2766209"/>
              <a:ext cx="348303" cy="227663"/>
            </a:xfrm>
            <a:custGeom>
              <a:rect b="b" l="l" r="r" t="t"/>
              <a:pathLst>
                <a:path extrusionOk="0" h="177170" w="271053">
                  <a:moveTo>
                    <a:pt x="271744" y="47"/>
                  </a:moveTo>
                  <a:cubicBezTo>
                    <a:pt x="270791" y="6905"/>
                    <a:pt x="269934" y="13477"/>
                    <a:pt x="268886" y="19859"/>
                  </a:cubicBezTo>
                  <a:cubicBezTo>
                    <a:pt x="252598" y="129682"/>
                    <a:pt x="229357" y="176354"/>
                    <a:pt x="124963" y="177212"/>
                  </a:cubicBezTo>
                  <a:cubicBezTo>
                    <a:pt x="27618" y="178069"/>
                    <a:pt x="-3529" y="83009"/>
                    <a:pt x="1138" y="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66" name="Google Shape;2866;p11"/>
            <p:cNvSpPr/>
            <p:nvPr/>
          </p:nvSpPr>
          <p:spPr>
            <a:xfrm flipH="1">
              <a:off x="5079409" y="2766209"/>
              <a:ext cx="647965" cy="221887"/>
            </a:xfrm>
            <a:custGeom>
              <a:rect b="b" l="l" r="r" t="t"/>
              <a:pathLst>
                <a:path extrusionOk="0" h="172675" w="504253">
                  <a:moveTo>
                    <a:pt x="504944" y="47"/>
                  </a:moveTo>
                  <a:cubicBezTo>
                    <a:pt x="504944" y="1094"/>
                    <a:pt x="504086" y="2237"/>
                    <a:pt x="503610" y="3285"/>
                  </a:cubicBezTo>
                  <a:cubicBezTo>
                    <a:pt x="463167" y="102688"/>
                    <a:pt x="368069" y="169020"/>
                    <a:pt x="260818" y="172640"/>
                  </a:cubicBezTo>
                  <a:cubicBezTo>
                    <a:pt x="149299" y="175373"/>
                    <a:pt x="47391" y="109813"/>
                    <a:pt x="3643" y="7190"/>
                  </a:cubicBezTo>
                  <a:cubicBezTo>
                    <a:pt x="2595" y="4809"/>
                    <a:pt x="1642" y="2428"/>
                    <a:pt x="690" y="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67" name="Google Shape;2867;p11"/>
            <p:cNvSpPr/>
            <p:nvPr/>
          </p:nvSpPr>
          <p:spPr>
            <a:xfrm flipH="1">
              <a:off x="4426121" y="2765841"/>
              <a:ext cx="652739" cy="227291"/>
            </a:xfrm>
            <a:custGeom>
              <a:rect b="b" l="l" r="r" t="t"/>
              <a:pathLst>
                <a:path extrusionOk="0" h="176880" w="507968">
                  <a:moveTo>
                    <a:pt x="508658" y="333"/>
                  </a:moveTo>
                  <a:cubicBezTo>
                    <a:pt x="469234" y="105889"/>
                    <a:pt x="368736" y="176145"/>
                    <a:pt x="256055" y="176926"/>
                  </a:cubicBezTo>
                  <a:cubicBezTo>
                    <a:pt x="142298" y="177250"/>
                    <a:pt x="40381" y="106660"/>
                    <a:pt x="690" y="47"/>
                  </a:cubicBezTo>
                  <a:close/>
                </a:path>
              </a:pathLst>
            </a:custGeom>
            <a:solidFill>
              <a:srgbClr val="FFFBF9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68" name="Google Shape;2868;p11"/>
            <p:cNvSpPr/>
            <p:nvPr/>
          </p:nvSpPr>
          <p:spPr>
            <a:xfrm flipH="1">
              <a:off x="3587765" y="2766209"/>
              <a:ext cx="837802" cy="216399"/>
            </a:xfrm>
            <a:custGeom>
              <a:rect b="b" l="l" r="r" t="t"/>
              <a:pathLst>
                <a:path extrusionOk="0" h="168404" w="651986">
                  <a:moveTo>
                    <a:pt x="652676" y="47"/>
                  </a:moveTo>
                  <a:cubicBezTo>
                    <a:pt x="651724" y="1380"/>
                    <a:pt x="649914" y="3952"/>
                    <a:pt x="647152" y="7381"/>
                  </a:cubicBezTo>
                  <a:cubicBezTo>
                    <a:pt x="620768" y="41671"/>
                    <a:pt x="511040" y="167782"/>
                    <a:pt x="328064" y="168449"/>
                  </a:cubicBezTo>
                  <a:cubicBezTo>
                    <a:pt x="129659" y="169115"/>
                    <a:pt x="16311" y="21573"/>
                    <a:pt x="1547" y="1285"/>
                  </a:cubicBezTo>
                  <a:lnTo>
                    <a:pt x="690" y="4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69" name="Google Shape;2869;p11"/>
            <p:cNvSpPr/>
            <p:nvPr/>
          </p:nvSpPr>
          <p:spPr>
            <a:xfrm flipH="1">
              <a:off x="2934314" y="2766209"/>
              <a:ext cx="652739" cy="211212"/>
            </a:xfrm>
            <a:custGeom>
              <a:rect b="b" l="l" r="r" t="t"/>
              <a:pathLst>
                <a:path extrusionOk="0" h="164367" w="507968">
                  <a:moveTo>
                    <a:pt x="508658" y="47"/>
                  </a:moveTo>
                  <a:lnTo>
                    <a:pt x="508087" y="1190"/>
                  </a:lnTo>
                  <a:cubicBezTo>
                    <a:pt x="464557" y="95535"/>
                    <a:pt x="372555" y="158200"/>
                    <a:pt x="268819" y="164162"/>
                  </a:cubicBezTo>
                  <a:cubicBezTo>
                    <a:pt x="154404" y="168982"/>
                    <a:pt x="48448" y="104126"/>
                    <a:pt x="690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70" name="Google Shape;2870;p11"/>
            <p:cNvSpPr/>
            <p:nvPr/>
          </p:nvSpPr>
          <p:spPr>
            <a:xfrm flipH="1">
              <a:off x="1496531" y="2766209"/>
              <a:ext cx="348081" cy="216462"/>
            </a:xfrm>
            <a:custGeom>
              <a:rect b="b" l="l" r="r" t="t"/>
              <a:pathLst>
                <a:path extrusionOk="0" h="168453" w="270880">
                  <a:moveTo>
                    <a:pt x="142136" y="168449"/>
                  </a:moveTo>
                  <a:cubicBezTo>
                    <a:pt x="73366" y="170639"/>
                    <a:pt x="-1691" y="102631"/>
                    <a:pt x="2881" y="12620"/>
                  </a:cubicBezTo>
                  <a:cubicBezTo>
                    <a:pt x="2404" y="17382"/>
                    <a:pt x="1547" y="22145"/>
                    <a:pt x="690" y="26812"/>
                  </a:cubicBezTo>
                  <a:lnTo>
                    <a:pt x="690" y="47"/>
                  </a:lnTo>
                  <a:lnTo>
                    <a:pt x="270057" y="47"/>
                  </a:lnTo>
                  <a:cubicBezTo>
                    <a:pt x="282916" y="92153"/>
                    <a:pt x="211574" y="166163"/>
                    <a:pt x="142136" y="16844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71" name="Google Shape;2871;p11"/>
            <p:cNvSpPr/>
            <p:nvPr/>
          </p:nvSpPr>
          <p:spPr>
            <a:xfrm flipH="1">
              <a:off x="3499103" y="74147"/>
              <a:ext cx="1014786" cy="765955"/>
            </a:xfrm>
            <a:custGeom>
              <a:rect b="b" l="l" r="r" t="t"/>
              <a:pathLst>
                <a:path extrusionOk="0" h="596074" w="789717">
                  <a:moveTo>
                    <a:pt x="396168" y="47"/>
                  </a:moveTo>
                  <a:cubicBezTo>
                    <a:pt x="354048" y="128137"/>
                    <a:pt x="294708" y="249903"/>
                    <a:pt x="219765" y="361997"/>
                  </a:cubicBezTo>
                  <a:cubicBezTo>
                    <a:pt x="160091" y="451539"/>
                    <a:pt x="86072" y="530640"/>
                    <a:pt x="690" y="596121"/>
                  </a:cubicBezTo>
                  <a:lnTo>
                    <a:pt x="790408" y="596121"/>
                  </a:lnTo>
                  <a:cubicBezTo>
                    <a:pt x="730781" y="553354"/>
                    <a:pt x="642389" y="476582"/>
                    <a:pt x="555712" y="343328"/>
                  </a:cubicBezTo>
                  <a:cubicBezTo>
                    <a:pt x="487580" y="236464"/>
                    <a:pt x="433925" y="121029"/>
                    <a:pt x="396168" y="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72" name="Google Shape;2872;p11"/>
            <p:cNvSpPr/>
            <p:nvPr/>
          </p:nvSpPr>
          <p:spPr>
            <a:xfrm flipH="1">
              <a:off x="3569664" y="74147"/>
              <a:ext cx="874031" cy="765955"/>
            </a:xfrm>
            <a:custGeom>
              <a:rect b="b" l="l" r="r" t="t"/>
              <a:pathLst>
                <a:path extrusionOk="0" h="596074" w="680180">
                  <a:moveTo>
                    <a:pt x="341495" y="47"/>
                  </a:moveTo>
                  <a:cubicBezTo>
                    <a:pt x="305918" y="126482"/>
                    <a:pt x="254893" y="248049"/>
                    <a:pt x="189571" y="361997"/>
                  </a:cubicBezTo>
                  <a:cubicBezTo>
                    <a:pt x="120324" y="479535"/>
                    <a:pt x="51172" y="552497"/>
                    <a:pt x="690" y="596121"/>
                  </a:cubicBezTo>
                  <a:lnTo>
                    <a:pt x="680870" y="596121"/>
                  </a:lnTo>
                  <a:cubicBezTo>
                    <a:pt x="629530" y="553354"/>
                    <a:pt x="553330" y="476582"/>
                    <a:pt x="478654" y="343328"/>
                  </a:cubicBezTo>
                  <a:cubicBezTo>
                    <a:pt x="419409" y="234781"/>
                    <a:pt x="373356" y="119534"/>
                    <a:pt x="341495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73" name="Google Shape;2873;p11"/>
            <p:cNvSpPr/>
            <p:nvPr/>
          </p:nvSpPr>
          <p:spPr>
            <a:xfrm flipH="1">
              <a:off x="3658817" y="74147"/>
              <a:ext cx="695577" cy="765955"/>
            </a:xfrm>
            <a:custGeom>
              <a:rect b="b" l="l" r="r" t="t"/>
              <a:pathLst>
                <a:path extrusionOk="0" h="596074" w="541305">
                  <a:moveTo>
                    <a:pt x="271962" y="47"/>
                  </a:moveTo>
                  <a:cubicBezTo>
                    <a:pt x="244225" y="124544"/>
                    <a:pt x="203687" y="245838"/>
                    <a:pt x="150995" y="361997"/>
                  </a:cubicBezTo>
                  <a:cubicBezTo>
                    <a:pt x="95845" y="479535"/>
                    <a:pt x="40790" y="552497"/>
                    <a:pt x="690" y="596121"/>
                  </a:cubicBezTo>
                  <a:lnTo>
                    <a:pt x="541996" y="596121"/>
                  </a:lnTo>
                  <a:cubicBezTo>
                    <a:pt x="501134" y="553354"/>
                    <a:pt x="440555" y="476582"/>
                    <a:pt x="381119" y="343328"/>
                  </a:cubicBezTo>
                  <a:cubicBezTo>
                    <a:pt x="333379" y="232827"/>
                    <a:pt x="296803" y="117828"/>
                    <a:pt x="271962" y="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74" name="Google Shape;2874;p11"/>
            <p:cNvSpPr/>
            <p:nvPr/>
          </p:nvSpPr>
          <p:spPr>
            <a:xfrm flipH="1">
              <a:off x="3789670" y="74147"/>
              <a:ext cx="433649" cy="765955"/>
            </a:xfrm>
            <a:custGeom>
              <a:rect b="b" l="l" r="r" t="t"/>
              <a:pathLst>
                <a:path extrusionOk="0" h="596074" w="337470">
                  <a:moveTo>
                    <a:pt x="169759" y="47"/>
                  </a:moveTo>
                  <a:cubicBezTo>
                    <a:pt x="152966" y="122281"/>
                    <a:pt x="127792" y="243216"/>
                    <a:pt x="94416" y="361997"/>
                  </a:cubicBezTo>
                  <a:cubicBezTo>
                    <a:pt x="60031" y="479535"/>
                    <a:pt x="25741" y="552497"/>
                    <a:pt x="690" y="596121"/>
                  </a:cubicBezTo>
                  <a:lnTo>
                    <a:pt x="338161" y="596121"/>
                  </a:lnTo>
                  <a:cubicBezTo>
                    <a:pt x="312729" y="553354"/>
                    <a:pt x="274915" y="476582"/>
                    <a:pt x="237862" y="343328"/>
                  </a:cubicBezTo>
                  <a:cubicBezTo>
                    <a:pt x="207640" y="230522"/>
                    <a:pt x="184894" y="115846"/>
                    <a:pt x="169759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75" name="Google Shape;2875;p11"/>
            <p:cNvSpPr/>
            <p:nvPr/>
          </p:nvSpPr>
          <p:spPr>
            <a:xfrm flipH="1">
              <a:off x="3921622" y="74147"/>
              <a:ext cx="169518" cy="765955"/>
            </a:xfrm>
            <a:custGeom>
              <a:rect b="b" l="l" r="r" t="t"/>
              <a:pathLst>
                <a:path extrusionOk="0" h="596074" w="131921">
                  <a:moveTo>
                    <a:pt x="66794" y="47"/>
                  </a:moveTo>
                  <a:cubicBezTo>
                    <a:pt x="61460" y="94725"/>
                    <a:pt x="52315" y="230456"/>
                    <a:pt x="37266" y="361997"/>
                  </a:cubicBezTo>
                  <a:cubicBezTo>
                    <a:pt x="29150" y="440621"/>
                    <a:pt x="16940" y="518768"/>
                    <a:pt x="690" y="596121"/>
                  </a:cubicBezTo>
                  <a:lnTo>
                    <a:pt x="132611" y="596121"/>
                  </a:lnTo>
                  <a:cubicBezTo>
                    <a:pt x="114523" y="512712"/>
                    <a:pt x="101417" y="428297"/>
                    <a:pt x="93368" y="343328"/>
                  </a:cubicBezTo>
                  <a:cubicBezTo>
                    <a:pt x="79747" y="217407"/>
                    <a:pt x="71556" y="89201"/>
                    <a:pt x="66794" y="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76" name="Google Shape;2876;p11"/>
            <p:cNvSpPr/>
            <p:nvPr/>
          </p:nvSpPr>
          <p:spPr>
            <a:xfrm flipH="1">
              <a:off x="3658337" y="839896"/>
              <a:ext cx="130963" cy="68235"/>
            </a:xfrm>
            <a:custGeom>
              <a:rect b="b" l="l" r="r" t="t"/>
              <a:pathLst>
                <a:path extrusionOk="0" h="53101" w="101917">
                  <a:moveTo>
                    <a:pt x="102608" y="47"/>
                  </a:moveTo>
                  <a:lnTo>
                    <a:pt x="101465" y="3857"/>
                  </a:lnTo>
                  <a:cubicBezTo>
                    <a:pt x="92702" y="32432"/>
                    <a:pt x="74795" y="51482"/>
                    <a:pt x="54983" y="53006"/>
                  </a:cubicBezTo>
                  <a:cubicBezTo>
                    <a:pt x="31932" y="55101"/>
                    <a:pt x="10120" y="33956"/>
                    <a:pt x="690" y="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77" name="Google Shape;2877;p11"/>
            <p:cNvSpPr/>
            <p:nvPr/>
          </p:nvSpPr>
          <p:spPr>
            <a:xfrm flipH="1">
              <a:off x="3568998" y="839896"/>
              <a:ext cx="89227" cy="71610"/>
            </a:xfrm>
            <a:custGeom>
              <a:rect b="b" l="l" r="r" t="t"/>
              <a:pathLst>
                <a:path extrusionOk="0" h="55728" w="69437">
                  <a:moveTo>
                    <a:pt x="70127" y="47"/>
                  </a:moveTo>
                  <a:lnTo>
                    <a:pt x="70127" y="8524"/>
                  </a:lnTo>
                  <a:cubicBezTo>
                    <a:pt x="67079" y="34432"/>
                    <a:pt x="53649" y="54149"/>
                    <a:pt x="37837" y="55673"/>
                  </a:cubicBezTo>
                  <a:cubicBezTo>
                    <a:pt x="18787" y="57578"/>
                    <a:pt x="1643" y="32813"/>
                    <a:pt x="690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78" name="Google Shape;2878;p11"/>
            <p:cNvSpPr/>
            <p:nvPr/>
          </p:nvSpPr>
          <p:spPr>
            <a:xfrm flipH="1">
              <a:off x="4354347" y="839896"/>
              <a:ext cx="89227" cy="70090"/>
            </a:xfrm>
            <a:custGeom>
              <a:rect b="b" l="l" r="r" t="t"/>
              <a:pathLst>
                <a:path extrusionOk="0" h="54545" w="69437">
                  <a:moveTo>
                    <a:pt x="70127" y="47"/>
                  </a:moveTo>
                  <a:cubicBezTo>
                    <a:pt x="65460" y="39861"/>
                    <a:pt x="53744" y="53006"/>
                    <a:pt x="35361" y="54530"/>
                  </a:cubicBezTo>
                  <a:cubicBezTo>
                    <a:pt x="14692" y="56149"/>
                    <a:pt x="1738" y="25955"/>
                    <a:pt x="690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79" name="Google Shape;2879;p11"/>
            <p:cNvSpPr/>
            <p:nvPr/>
          </p:nvSpPr>
          <p:spPr>
            <a:xfrm flipH="1">
              <a:off x="4443512" y="839896"/>
              <a:ext cx="70494" cy="71601"/>
            </a:xfrm>
            <a:custGeom>
              <a:rect b="b" l="l" r="r" t="t"/>
              <a:pathLst>
                <a:path extrusionOk="0" h="55721" w="54859">
                  <a:moveTo>
                    <a:pt x="55550" y="47"/>
                  </a:moveTo>
                  <a:cubicBezTo>
                    <a:pt x="55550" y="2206"/>
                    <a:pt x="55360" y="4302"/>
                    <a:pt x="54978" y="6333"/>
                  </a:cubicBezTo>
                  <a:cubicBezTo>
                    <a:pt x="51645" y="40814"/>
                    <a:pt x="46978" y="55482"/>
                    <a:pt x="25832" y="55768"/>
                  </a:cubicBezTo>
                  <a:cubicBezTo>
                    <a:pt x="6211" y="55768"/>
                    <a:pt x="-171" y="26145"/>
                    <a:pt x="781" y="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80" name="Google Shape;2880;p11"/>
            <p:cNvSpPr/>
            <p:nvPr/>
          </p:nvSpPr>
          <p:spPr>
            <a:xfrm flipH="1">
              <a:off x="4223063" y="839896"/>
              <a:ext cx="130596" cy="69806"/>
            </a:xfrm>
            <a:custGeom>
              <a:rect b="b" l="l" r="r" t="t"/>
              <a:pathLst>
                <a:path extrusionOk="0" h="54324" w="101631">
                  <a:moveTo>
                    <a:pt x="102322" y="47"/>
                  </a:moveTo>
                  <a:lnTo>
                    <a:pt x="102322" y="1094"/>
                  </a:lnTo>
                  <a:cubicBezTo>
                    <a:pt x="94035" y="32432"/>
                    <a:pt x="74699" y="53387"/>
                    <a:pt x="53173" y="54339"/>
                  </a:cubicBezTo>
                  <a:cubicBezTo>
                    <a:pt x="31646" y="55292"/>
                    <a:pt x="10120" y="34622"/>
                    <a:pt x="1262" y="2333"/>
                  </a:cubicBezTo>
                  <a:lnTo>
                    <a:pt x="690" y="4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81" name="Google Shape;2881;p11"/>
            <p:cNvSpPr/>
            <p:nvPr/>
          </p:nvSpPr>
          <p:spPr>
            <a:xfrm flipH="1">
              <a:off x="4091254" y="839896"/>
              <a:ext cx="132065" cy="71481"/>
            </a:xfrm>
            <a:custGeom>
              <a:rect b="b" l="l" r="r" t="t"/>
              <a:pathLst>
                <a:path extrusionOk="0" h="55627" w="102774">
                  <a:moveTo>
                    <a:pt x="103465" y="47"/>
                  </a:moveTo>
                  <a:cubicBezTo>
                    <a:pt x="95559" y="33289"/>
                    <a:pt x="74890" y="55482"/>
                    <a:pt x="52316" y="55673"/>
                  </a:cubicBezTo>
                  <a:cubicBezTo>
                    <a:pt x="29741" y="55863"/>
                    <a:pt x="8691" y="33575"/>
                    <a:pt x="690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82" name="Google Shape;2882;p11"/>
            <p:cNvSpPr/>
            <p:nvPr/>
          </p:nvSpPr>
          <p:spPr>
            <a:xfrm flipH="1">
              <a:off x="3921624" y="839896"/>
              <a:ext cx="169273" cy="68051"/>
            </a:xfrm>
            <a:custGeom>
              <a:rect b="b" l="l" r="r" t="t"/>
              <a:pathLst>
                <a:path extrusionOk="0" h="52958" w="131730">
                  <a:moveTo>
                    <a:pt x="132421" y="47"/>
                  </a:moveTo>
                  <a:lnTo>
                    <a:pt x="131278" y="2428"/>
                  </a:lnTo>
                  <a:cubicBezTo>
                    <a:pt x="125944" y="13191"/>
                    <a:pt x="103751" y="52815"/>
                    <a:pt x="66698" y="53006"/>
                  </a:cubicBezTo>
                  <a:cubicBezTo>
                    <a:pt x="26598" y="53006"/>
                    <a:pt x="3643" y="6905"/>
                    <a:pt x="690" y="523"/>
                  </a:cubicBezTo>
                  <a:lnTo>
                    <a:pt x="690" y="523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83" name="Google Shape;2883;p11"/>
            <p:cNvSpPr/>
            <p:nvPr/>
          </p:nvSpPr>
          <p:spPr>
            <a:xfrm flipH="1">
              <a:off x="3789414" y="839406"/>
              <a:ext cx="131943" cy="66478"/>
            </a:xfrm>
            <a:custGeom>
              <a:rect b="b" l="l" r="r" t="t"/>
              <a:pathLst>
                <a:path extrusionOk="0" h="51734" w="102679">
                  <a:moveTo>
                    <a:pt x="103370" y="428"/>
                  </a:moveTo>
                  <a:lnTo>
                    <a:pt x="103370" y="428"/>
                  </a:lnTo>
                  <a:cubicBezTo>
                    <a:pt x="94416" y="30241"/>
                    <a:pt x="75747" y="50053"/>
                    <a:pt x="54887" y="51672"/>
                  </a:cubicBezTo>
                  <a:cubicBezTo>
                    <a:pt x="32123" y="53482"/>
                    <a:pt x="10501" y="32622"/>
                    <a:pt x="690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84" name="Google Shape;2884;p11"/>
            <p:cNvSpPr/>
            <p:nvPr/>
          </p:nvSpPr>
          <p:spPr>
            <a:xfrm flipH="1">
              <a:off x="3498502" y="839896"/>
              <a:ext cx="70441" cy="68072"/>
            </a:xfrm>
            <a:custGeom>
              <a:rect b="b" l="l" r="r" t="t"/>
              <a:pathLst>
                <a:path extrusionOk="0" h="52974" w="54818">
                  <a:moveTo>
                    <a:pt x="29281" y="53006"/>
                  </a:moveTo>
                  <a:cubicBezTo>
                    <a:pt x="15374" y="53672"/>
                    <a:pt x="134" y="32336"/>
                    <a:pt x="706" y="4047"/>
                  </a:cubicBezTo>
                  <a:cubicBezTo>
                    <a:pt x="706" y="5571"/>
                    <a:pt x="706" y="7000"/>
                    <a:pt x="706" y="8524"/>
                  </a:cubicBezTo>
                  <a:lnTo>
                    <a:pt x="706" y="47"/>
                  </a:lnTo>
                  <a:lnTo>
                    <a:pt x="55188" y="47"/>
                  </a:lnTo>
                  <a:cubicBezTo>
                    <a:pt x="57856" y="29003"/>
                    <a:pt x="43377" y="52339"/>
                    <a:pt x="29281" y="5300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2885" name="Google Shape;2885;p11"/>
            <p:cNvGrpSpPr/>
            <p:nvPr/>
          </p:nvGrpSpPr>
          <p:grpSpPr>
            <a:xfrm flipH="1">
              <a:off x="1496304" y="2771314"/>
              <a:ext cx="5019520" cy="228263"/>
              <a:chOff x="2422006" y="4665565"/>
              <a:chExt cx="5073810" cy="230732"/>
            </a:xfrm>
          </p:grpSpPr>
          <p:sp>
            <p:nvSpPr>
              <p:cNvPr id="2886" name="Google Shape;2886;p11"/>
              <p:cNvSpPr/>
              <p:nvPr/>
            </p:nvSpPr>
            <p:spPr>
              <a:xfrm>
                <a:off x="6042770" y="4665937"/>
                <a:ext cx="654910" cy="219340"/>
              </a:xfrm>
              <a:custGeom>
                <a:rect b="b" l="l" r="r" t="t"/>
                <a:pathLst>
                  <a:path extrusionOk="0" h="168723" w="503777">
                    <a:moveTo>
                      <a:pt x="504467" y="47"/>
                    </a:moveTo>
                    <a:cubicBezTo>
                      <a:pt x="502753" y="4142"/>
                      <a:pt x="500848" y="8143"/>
                      <a:pt x="498943" y="12143"/>
                    </a:cubicBezTo>
                    <a:cubicBezTo>
                      <a:pt x="456109" y="101993"/>
                      <a:pt x="368136" y="161753"/>
                      <a:pt x="268819" y="168449"/>
                    </a:cubicBezTo>
                    <a:cubicBezTo>
                      <a:pt x="152995" y="174021"/>
                      <a:pt x="45963" y="106803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887" name="Google Shape;2887;p11"/>
              <p:cNvSpPr/>
              <p:nvPr/>
            </p:nvSpPr>
            <p:spPr>
              <a:xfrm>
                <a:off x="6697664" y="4665937"/>
                <a:ext cx="445770" cy="230360"/>
              </a:xfrm>
              <a:custGeom>
                <a:rect b="b" l="l" r="r" t="t"/>
                <a:pathLst>
                  <a:path extrusionOk="0" h="177200" w="342900">
                    <a:moveTo>
                      <a:pt x="343590" y="47"/>
                    </a:moveTo>
                    <a:lnTo>
                      <a:pt x="343590" y="26812"/>
                    </a:lnTo>
                    <a:cubicBezTo>
                      <a:pt x="328636" y="109298"/>
                      <a:pt x="262246" y="171973"/>
                      <a:pt x="184427" y="176926"/>
                    </a:cubicBezTo>
                    <a:cubicBezTo>
                      <a:pt x="90987" y="182927"/>
                      <a:pt x="5548" y="104060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888" name="Google Shape;2888;p11"/>
              <p:cNvSpPr/>
              <p:nvPr/>
            </p:nvSpPr>
            <p:spPr>
              <a:xfrm>
                <a:off x="2774366" y="4665937"/>
                <a:ext cx="445770" cy="225263"/>
              </a:xfrm>
              <a:custGeom>
                <a:rect b="b" l="l" r="r" t="t"/>
                <a:pathLst>
                  <a:path extrusionOk="0" h="173279" w="342900">
                    <a:moveTo>
                      <a:pt x="343590" y="47"/>
                    </a:moveTo>
                    <a:cubicBezTo>
                      <a:pt x="320825" y="126539"/>
                      <a:pt x="262818" y="168353"/>
                      <a:pt x="172140" y="173116"/>
                    </a:cubicBezTo>
                    <a:cubicBezTo>
                      <a:pt x="70032" y="178450"/>
                      <a:pt x="6214" y="81200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889" name="Google Shape;2889;p11"/>
              <p:cNvSpPr/>
              <p:nvPr/>
            </p:nvSpPr>
            <p:spPr>
              <a:xfrm>
                <a:off x="2422006" y="4665937"/>
                <a:ext cx="352369" cy="230321"/>
              </a:xfrm>
              <a:custGeom>
                <a:rect b="b" l="l" r="r" t="t"/>
                <a:pathLst>
                  <a:path extrusionOk="0" h="177170" w="271053">
                    <a:moveTo>
                      <a:pt x="271744" y="47"/>
                    </a:moveTo>
                    <a:cubicBezTo>
                      <a:pt x="270791" y="6905"/>
                      <a:pt x="269934" y="13477"/>
                      <a:pt x="268886" y="19859"/>
                    </a:cubicBezTo>
                    <a:cubicBezTo>
                      <a:pt x="252598" y="129682"/>
                      <a:pt x="229357" y="176354"/>
                      <a:pt x="124963" y="177212"/>
                    </a:cubicBezTo>
                    <a:cubicBezTo>
                      <a:pt x="27618" y="178069"/>
                      <a:pt x="-3529" y="83009"/>
                      <a:pt x="1138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890" name="Google Shape;2890;p11"/>
              <p:cNvSpPr/>
              <p:nvPr/>
            </p:nvSpPr>
            <p:spPr>
              <a:xfrm>
                <a:off x="3219011" y="4665937"/>
                <a:ext cx="655529" cy="224478"/>
              </a:xfrm>
              <a:custGeom>
                <a:rect b="b" l="l" r="r" t="t"/>
                <a:pathLst>
                  <a:path extrusionOk="0" h="172675" w="504253">
                    <a:moveTo>
                      <a:pt x="504944" y="47"/>
                    </a:moveTo>
                    <a:cubicBezTo>
                      <a:pt x="504944" y="1094"/>
                      <a:pt x="504086" y="2237"/>
                      <a:pt x="503610" y="3285"/>
                    </a:cubicBezTo>
                    <a:cubicBezTo>
                      <a:pt x="463167" y="102688"/>
                      <a:pt x="368069" y="169020"/>
                      <a:pt x="260818" y="172640"/>
                    </a:cubicBezTo>
                    <a:cubicBezTo>
                      <a:pt x="149299" y="175373"/>
                      <a:pt x="47391" y="109813"/>
                      <a:pt x="3643" y="7190"/>
                    </a:cubicBezTo>
                    <a:cubicBezTo>
                      <a:pt x="2595" y="4809"/>
                      <a:pt x="1642" y="2428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891" name="Google Shape;2891;p11"/>
              <p:cNvSpPr/>
              <p:nvPr/>
            </p:nvSpPr>
            <p:spPr>
              <a:xfrm>
                <a:off x="3874524" y="4665565"/>
                <a:ext cx="660358" cy="229944"/>
              </a:xfrm>
              <a:custGeom>
                <a:rect b="b" l="l" r="r" t="t"/>
                <a:pathLst>
                  <a:path extrusionOk="0" h="176880" w="507968">
                    <a:moveTo>
                      <a:pt x="508658" y="333"/>
                    </a:moveTo>
                    <a:cubicBezTo>
                      <a:pt x="469234" y="105889"/>
                      <a:pt x="368736" y="176145"/>
                      <a:pt x="256055" y="176926"/>
                    </a:cubicBezTo>
                    <a:cubicBezTo>
                      <a:pt x="142298" y="177250"/>
                      <a:pt x="40381" y="106660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892" name="Google Shape;2892;p11"/>
              <p:cNvSpPr/>
              <p:nvPr/>
            </p:nvSpPr>
            <p:spPr>
              <a:xfrm>
                <a:off x="4534866" y="4665937"/>
                <a:ext cx="847582" cy="218925"/>
              </a:xfrm>
              <a:custGeom>
                <a:rect b="b" l="l" r="r" t="t"/>
                <a:pathLst>
                  <a:path extrusionOk="0" h="168404" w="651986">
                    <a:moveTo>
                      <a:pt x="652676" y="47"/>
                    </a:moveTo>
                    <a:cubicBezTo>
                      <a:pt x="651724" y="1380"/>
                      <a:pt x="649914" y="3952"/>
                      <a:pt x="647152" y="7381"/>
                    </a:cubicBezTo>
                    <a:cubicBezTo>
                      <a:pt x="620768" y="41671"/>
                      <a:pt x="511040" y="167782"/>
                      <a:pt x="328064" y="168449"/>
                    </a:cubicBezTo>
                    <a:cubicBezTo>
                      <a:pt x="129659" y="169115"/>
                      <a:pt x="16311" y="21573"/>
                      <a:pt x="1547" y="1285"/>
                    </a:cubicBezTo>
                    <a:lnTo>
                      <a:pt x="690" y="47"/>
                    </a:ln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893" name="Google Shape;2893;p11"/>
              <p:cNvSpPr/>
              <p:nvPr/>
            </p:nvSpPr>
            <p:spPr>
              <a:xfrm>
                <a:off x="5382428" y="4665937"/>
                <a:ext cx="660358" cy="213677"/>
              </a:xfrm>
              <a:custGeom>
                <a:rect b="b" l="l" r="r" t="t"/>
                <a:pathLst>
                  <a:path extrusionOk="0" h="164367" w="507968">
                    <a:moveTo>
                      <a:pt x="508658" y="47"/>
                    </a:moveTo>
                    <a:lnTo>
                      <a:pt x="508087" y="1190"/>
                    </a:lnTo>
                    <a:cubicBezTo>
                      <a:pt x="464557" y="95535"/>
                      <a:pt x="372555" y="158200"/>
                      <a:pt x="268819" y="164162"/>
                    </a:cubicBezTo>
                    <a:cubicBezTo>
                      <a:pt x="154404" y="168982"/>
                      <a:pt x="48448" y="104126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894" name="Google Shape;2894;p11"/>
              <p:cNvSpPr/>
              <p:nvPr/>
            </p:nvSpPr>
            <p:spPr>
              <a:xfrm>
                <a:off x="7143672" y="4665937"/>
                <a:ext cx="352144" cy="218989"/>
              </a:xfrm>
              <a:custGeom>
                <a:rect b="b" l="l" r="r" t="t"/>
                <a:pathLst>
                  <a:path extrusionOk="0" h="168453" w="270880">
                    <a:moveTo>
                      <a:pt x="142136" y="168449"/>
                    </a:moveTo>
                    <a:cubicBezTo>
                      <a:pt x="73366" y="170639"/>
                      <a:pt x="-1691" y="102631"/>
                      <a:pt x="2881" y="12620"/>
                    </a:cubicBezTo>
                    <a:cubicBezTo>
                      <a:pt x="2404" y="17382"/>
                      <a:pt x="1547" y="22145"/>
                      <a:pt x="690" y="26812"/>
                    </a:cubicBezTo>
                    <a:lnTo>
                      <a:pt x="690" y="47"/>
                    </a:lnTo>
                    <a:lnTo>
                      <a:pt x="270057" y="47"/>
                    </a:lnTo>
                    <a:cubicBezTo>
                      <a:pt x="282916" y="92153"/>
                      <a:pt x="211574" y="166163"/>
                      <a:pt x="142136" y="168449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2895" name="Google Shape;2895;p11"/>
            <p:cNvGrpSpPr/>
            <p:nvPr/>
          </p:nvGrpSpPr>
          <p:grpSpPr>
            <a:xfrm flipH="1">
              <a:off x="3503180" y="844013"/>
              <a:ext cx="1015539" cy="72161"/>
              <a:chOff x="4445473" y="2718342"/>
              <a:chExt cx="1026523" cy="72941"/>
            </a:xfrm>
          </p:grpSpPr>
          <p:sp>
            <p:nvSpPr>
              <p:cNvPr id="2896" name="Google Shape;2896;p11"/>
              <p:cNvSpPr/>
              <p:nvPr/>
            </p:nvSpPr>
            <p:spPr>
              <a:xfrm>
                <a:off x="5177998" y="2718837"/>
                <a:ext cx="132492" cy="69031"/>
              </a:xfrm>
              <a:custGeom>
                <a:rect b="b" l="l" r="r" t="t"/>
                <a:pathLst>
                  <a:path extrusionOk="0" h="53101" w="101917">
                    <a:moveTo>
                      <a:pt x="102608" y="47"/>
                    </a:moveTo>
                    <a:lnTo>
                      <a:pt x="101465" y="3857"/>
                    </a:lnTo>
                    <a:cubicBezTo>
                      <a:pt x="92702" y="32432"/>
                      <a:pt x="74795" y="51482"/>
                      <a:pt x="54983" y="53006"/>
                    </a:cubicBezTo>
                    <a:cubicBezTo>
                      <a:pt x="31932" y="55101"/>
                      <a:pt x="10120" y="33956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897" name="Google Shape;2897;p11"/>
              <p:cNvSpPr/>
              <p:nvPr/>
            </p:nvSpPr>
            <p:spPr>
              <a:xfrm>
                <a:off x="5310488" y="2718837"/>
                <a:ext cx="90268" cy="72446"/>
              </a:xfrm>
              <a:custGeom>
                <a:rect b="b" l="l" r="r" t="t"/>
                <a:pathLst>
                  <a:path extrusionOk="0" h="55728" w="69437">
                    <a:moveTo>
                      <a:pt x="70127" y="47"/>
                    </a:moveTo>
                    <a:lnTo>
                      <a:pt x="70127" y="8524"/>
                    </a:lnTo>
                    <a:cubicBezTo>
                      <a:pt x="67079" y="34432"/>
                      <a:pt x="53649" y="54149"/>
                      <a:pt x="37837" y="55673"/>
                    </a:cubicBezTo>
                    <a:cubicBezTo>
                      <a:pt x="18787" y="57578"/>
                      <a:pt x="1643" y="32813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898" name="Google Shape;2898;p11"/>
              <p:cNvSpPr/>
              <p:nvPr/>
            </p:nvSpPr>
            <p:spPr>
              <a:xfrm>
                <a:off x="4516665" y="2718837"/>
                <a:ext cx="90268" cy="70908"/>
              </a:xfrm>
              <a:custGeom>
                <a:rect b="b" l="l" r="r" t="t"/>
                <a:pathLst>
                  <a:path extrusionOk="0" h="54545" w="69437">
                    <a:moveTo>
                      <a:pt x="70127" y="47"/>
                    </a:moveTo>
                    <a:cubicBezTo>
                      <a:pt x="65460" y="39861"/>
                      <a:pt x="53744" y="53006"/>
                      <a:pt x="35361" y="54530"/>
                    </a:cubicBezTo>
                    <a:cubicBezTo>
                      <a:pt x="14692" y="56149"/>
                      <a:pt x="1738" y="25955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899" name="Google Shape;2899;p11"/>
              <p:cNvSpPr/>
              <p:nvPr/>
            </p:nvSpPr>
            <p:spPr>
              <a:xfrm>
                <a:off x="4445473" y="2718837"/>
                <a:ext cx="71317" cy="72437"/>
              </a:xfrm>
              <a:custGeom>
                <a:rect b="b" l="l" r="r" t="t"/>
                <a:pathLst>
                  <a:path extrusionOk="0" h="55721" w="54859">
                    <a:moveTo>
                      <a:pt x="55550" y="47"/>
                    </a:moveTo>
                    <a:cubicBezTo>
                      <a:pt x="55550" y="2206"/>
                      <a:pt x="55360" y="4302"/>
                      <a:pt x="54978" y="6333"/>
                    </a:cubicBezTo>
                    <a:cubicBezTo>
                      <a:pt x="51645" y="40814"/>
                      <a:pt x="46978" y="55482"/>
                      <a:pt x="25832" y="55768"/>
                    </a:cubicBezTo>
                    <a:cubicBezTo>
                      <a:pt x="6211" y="55768"/>
                      <a:pt x="-171" y="26145"/>
                      <a:pt x="781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00" name="Google Shape;2900;p11"/>
              <p:cNvSpPr/>
              <p:nvPr/>
            </p:nvSpPr>
            <p:spPr>
              <a:xfrm>
                <a:off x="4607550" y="2718837"/>
                <a:ext cx="132120" cy="70621"/>
              </a:xfrm>
              <a:custGeom>
                <a:rect b="b" l="l" r="r" t="t"/>
                <a:pathLst>
                  <a:path extrusionOk="0" h="54324" w="101631">
                    <a:moveTo>
                      <a:pt x="102322" y="47"/>
                    </a:moveTo>
                    <a:lnTo>
                      <a:pt x="102322" y="1094"/>
                    </a:lnTo>
                    <a:cubicBezTo>
                      <a:pt x="94035" y="32432"/>
                      <a:pt x="74699" y="53387"/>
                      <a:pt x="53173" y="54339"/>
                    </a:cubicBezTo>
                    <a:cubicBezTo>
                      <a:pt x="31646" y="55292"/>
                      <a:pt x="10120" y="34622"/>
                      <a:pt x="1262" y="2333"/>
                    </a:cubicBezTo>
                    <a:lnTo>
                      <a:pt x="690" y="47"/>
                    </a:ln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01" name="Google Shape;2901;p11"/>
              <p:cNvSpPr/>
              <p:nvPr/>
            </p:nvSpPr>
            <p:spPr>
              <a:xfrm>
                <a:off x="4739297" y="2718837"/>
                <a:ext cx="133606" cy="72315"/>
              </a:xfrm>
              <a:custGeom>
                <a:rect b="b" l="l" r="r" t="t"/>
                <a:pathLst>
                  <a:path extrusionOk="0" h="55627" w="102774">
                    <a:moveTo>
                      <a:pt x="103465" y="47"/>
                    </a:moveTo>
                    <a:cubicBezTo>
                      <a:pt x="95559" y="33289"/>
                      <a:pt x="74890" y="55482"/>
                      <a:pt x="52316" y="55673"/>
                    </a:cubicBezTo>
                    <a:cubicBezTo>
                      <a:pt x="29741" y="55863"/>
                      <a:pt x="8691" y="33575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02" name="Google Shape;2902;p11"/>
              <p:cNvSpPr/>
              <p:nvPr/>
            </p:nvSpPr>
            <p:spPr>
              <a:xfrm>
                <a:off x="4873148" y="2718837"/>
                <a:ext cx="171249" cy="68845"/>
              </a:xfrm>
              <a:custGeom>
                <a:rect b="b" l="l" r="r" t="t"/>
                <a:pathLst>
                  <a:path extrusionOk="0" h="52958" w="131730">
                    <a:moveTo>
                      <a:pt x="132421" y="47"/>
                    </a:moveTo>
                    <a:lnTo>
                      <a:pt x="131278" y="2428"/>
                    </a:lnTo>
                    <a:cubicBezTo>
                      <a:pt x="125944" y="13191"/>
                      <a:pt x="103751" y="52815"/>
                      <a:pt x="66698" y="53006"/>
                    </a:cubicBezTo>
                    <a:cubicBezTo>
                      <a:pt x="26598" y="53006"/>
                      <a:pt x="3643" y="6905"/>
                      <a:pt x="690" y="523"/>
                    </a:cubicBezTo>
                    <a:lnTo>
                      <a:pt x="690" y="523"/>
                    </a:ln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03" name="Google Shape;2903;p11"/>
              <p:cNvSpPr/>
              <p:nvPr/>
            </p:nvSpPr>
            <p:spPr>
              <a:xfrm>
                <a:off x="5044517" y="2718342"/>
                <a:ext cx="133483" cy="67254"/>
              </a:xfrm>
              <a:custGeom>
                <a:rect b="b" l="l" r="r" t="t"/>
                <a:pathLst>
                  <a:path extrusionOk="0" h="51734" w="102679">
                    <a:moveTo>
                      <a:pt x="103370" y="428"/>
                    </a:moveTo>
                    <a:lnTo>
                      <a:pt x="103370" y="428"/>
                    </a:lnTo>
                    <a:cubicBezTo>
                      <a:pt x="94416" y="30241"/>
                      <a:pt x="75747" y="50053"/>
                      <a:pt x="54887" y="51672"/>
                    </a:cubicBezTo>
                    <a:cubicBezTo>
                      <a:pt x="32123" y="53482"/>
                      <a:pt x="10501" y="32622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04" name="Google Shape;2904;p11"/>
              <p:cNvSpPr/>
              <p:nvPr/>
            </p:nvSpPr>
            <p:spPr>
              <a:xfrm>
                <a:off x="5400733" y="2718837"/>
                <a:ext cx="71263" cy="68866"/>
              </a:xfrm>
              <a:custGeom>
                <a:rect b="b" l="l" r="r" t="t"/>
                <a:pathLst>
                  <a:path extrusionOk="0" h="52974" w="54818">
                    <a:moveTo>
                      <a:pt x="29281" y="53006"/>
                    </a:moveTo>
                    <a:cubicBezTo>
                      <a:pt x="15374" y="53672"/>
                      <a:pt x="134" y="32336"/>
                      <a:pt x="706" y="4047"/>
                    </a:cubicBezTo>
                    <a:cubicBezTo>
                      <a:pt x="706" y="5571"/>
                      <a:pt x="706" y="7000"/>
                      <a:pt x="706" y="8524"/>
                    </a:cubicBezTo>
                    <a:lnTo>
                      <a:pt x="706" y="47"/>
                    </a:lnTo>
                    <a:lnTo>
                      <a:pt x="55188" y="47"/>
                    </a:lnTo>
                    <a:cubicBezTo>
                      <a:pt x="57856" y="29003"/>
                      <a:pt x="43377" y="52339"/>
                      <a:pt x="29281" y="53006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2905" name="Google Shape;2905;p11"/>
            <p:cNvSpPr/>
            <p:nvPr/>
          </p:nvSpPr>
          <p:spPr>
            <a:xfrm flipH="1">
              <a:off x="3999728" y="3019983"/>
              <a:ext cx="926" cy="39873"/>
            </a:xfrm>
            <a:custGeom>
              <a:rect b="b" l="l" r="r" t="t"/>
              <a:pathLst>
                <a:path extrusionOk="0" h="40276" w="935">
                  <a:moveTo>
                    <a:pt x="77" y="40691"/>
                  </a:moveTo>
                  <a:cubicBezTo>
                    <a:pt x="77" y="14846"/>
                    <a:pt x="-863" y="414"/>
                    <a:pt x="-393" y="414"/>
                  </a:cubicBezTo>
                  <a:cubicBezTo>
                    <a:pt x="339" y="7569"/>
                    <a:pt x="560" y="14772"/>
                    <a:pt x="278" y="21962"/>
                  </a:cubicBezTo>
                  <a:cubicBezTo>
                    <a:pt x="480" y="27466"/>
                    <a:pt x="480" y="33642"/>
                    <a:pt x="77" y="4069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906" name="Google Shape;2906;p11"/>
            <p:cNvSpPr/>
            <p:nvPr/>
          </p:nvSpPr>
          <p:spPr>
            <a:xfrm flipH="1">
              <a:off x="3989227" y="3060958"/>
              <a:ext cx="10444" cy="187474"/>
            </a:xfrm>
            <a:custGeom>
              <a:rect b="b" l="l" r="r" t="t"/>
              <a:pathLst>
                <a:path extrusionOk="0" h="189368" w="10550">
                  <a:moveTo>
                    <a:pt x="-513" y="414"/>
                  </a:moveTo>
                  <a:cubicBezTo>
                    <a:pt x="91" y="39080"/>
                    <a:pt x="2642" y="103791"/>
                    <a:pt x="10026" y="189782"/>
                  </a:cubicBezTo>
                  <a:cubicBezTo>
                    <a:pt x="2763" y="126923"/>
                    <a:pt x="-755" y="63689"/>
                    <a:pt x="-513" y="414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907" name="Google Shape;2907;p11"/>
            <p:cNvSpPr/>
            <p:nvPr/>
          </p:nvSpPr>
          <p:spPr>
            <a:xfrm flipH="1">
              <a:off x="3998949" y="3020248"/>
              <a:ext cx="829" cy="39542"/>
            </a:xfrm>
            <a:custGeom>
              <a:rect b="b" l="l" r="r" t="t"/>
              <a:pathLst>
                <a:path extrusionOk="0" h="39941" w="837">
                  <a:moveTo>
                    <a:pt x="-406" y="40355"/>
                  </a:moveTo>
                  <a:cubicBezTo>
                    <a:pt x="-406" y="33642"/>
                    <a:pt x="-406" y="26930"/>
                    <a:pt x="-406" y="21962"/>
                  </a:cubicBezTo>
                  <a:cubicBezTo>
                    <a:pt x="-688" y="14773"/>
                    <a:pt x="-467" y="7570"/>
                    <a:pt x="265" y="414"/>
                  </a:cubicBezTo>
                  <a:cubicBezTo>
                    <a:pt x="534" y="347"/>
                    <a:pt x="-406" y="14578"/>
                    <a:pt x="-406" y="4035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908" name="Google Shape;2908;p11"/>
            <p:cNvSpPr/>
            <p:nvPr/>
          </p:nvSpPr>
          <p:spPr>
            <a:xfrm flipH="1">
              <a:off x="3430921" y="3040039"/>
              <a:ext cx="1135481" cy="2049195"/>
            </a:xfrm>
            <a:custGeom>
              <a:rect b="b" l="l" r="r" t="t"/>
              <a:pathLst>
                <a:path extrusionOk="0" h="2069894" w="1146950">
                  <a:moveTo>
                    <a:pt x="1146426" y="2070308"/>
                  </a:moveTo>
                  <a:lnTo>
                    <a:pt x="-525" y="2070308"/>
                  </a:lnTo>
                  <a:cubicBezTo>
                    <a:pt x="114305" y="1858237"/>
                    <a:pt x="213037" y="1637842"/>
                    <a:pt x="294839" y="1410976"/>
                  </a:cubicBezTo>
                  <a:cubicBezTo>
                    <a:pt x="476421" y="906978"/>
                    <a:pt x="540461" y="463866"/>
                    <a:pt x="562278" y="208712"/>
                  </a:cubicBezTo>
                  <a:cubicBezTo>
                    <a:pt x="569528" y="146082"/>
                    <a:pt x="573025" y="83068"/>
                    <a:pt x="572750" y="20015"/>
                  </a:cubicBezTo>
                  <a:cubicBezTo>
                    <a:pt x="572783" y="19632"/>
                    <a:pt x="572783" y="19257"/>
                    <a:pt x="572750" y="18874"/>
                  </a:cubicBezTo>
                  <a:cubicBezTo>
                    <a:pt x="572750" y="11826"/>
                    <a:pt x="572750" y="5448"/>
                    <a:pt x="572750" y="414"/>
                  </a:cubicBezTo>
                  <a:cubicBezTo>
                    <a:pt x="572750" y="5650"/>
                    <a:pt x="572750" y="11758"/>
                    <a:pt x="572750" y="18807"/>
                  </a:cubicBezTo>
                  <a:cubicBezTo>
                    <a:pt x="572682" y="19209"/>
                    <a:pt x="572682" y="19612"/>
                    <a:pt x="572750" y="20015"/>
                  </a:cubicBezTo>
                  <a:cubicBezTo>
                    <a:pt x="572508" y="83290"/>
                    <a:pt x="576025" y="146525"/>
                    <a:pt x="583289" y="209383"/>
                  </a:cubicBezTo>
                  <a:cubicBezTo>
                    <a:pt x="605105" y="464470"/>
                    <a:pt x="669213" y="907515"/>
                    <a:pt x="850660" y="1410976"/>
                  </a:cubicBezTo>
                  <a:cubicBezTo>
                    <a:pt x="932590" y="1637856"/>
                    <a:pt x="1031456" y="1858250"/>
                    <a:pt x="1146426" y="207030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909" name="Google Shape;2909;p11"/>
            <p:cNvSpPr/>
            <p:nvPr/>
          </p:nvSpPr>
          <p:spPr>
            <a:xfrm flipH="1">
              <a:off x="3435490" y="3044489"/>
              <a:ext cx="1135481" cy="2049195"/>
            </a:xfrm>
            <a:custGeom>
              <a:rect b="b" l="l" r="r" t="t"/>
              <a:pathLst>
                <a:path extrusionOk="0" h="2069894" w="1146950">
                  <a:moveTo>
                    <a:pt x="1146426" y="2070308"/>
                  </a:moveTo>
                  <a:lnTo>
                    <a:pt x="-525" y="2070308"/>
                  </a:lnTo>
                  <a:cubicBezTo>
                    <a:pt x="114305" y="1858237"/>
                    <a:pt x="213037" y="1637842"/>
                    <a:pt x="294839" y="1410976"/>
                  </a:cubicBezTo>
                  <a:cubicBezTo>
                    <a:pt x="476421" y="906978"/>
                    <a:pt x="540461" y="463866"/>
                    <a:pt x="562278" y="208712"/>
                  </a:cubicBezTo>
                  <a:cubicBezTo>
                    <a:pt x="569528" y="146082"/>
                    <a:pt x="573025" y="83068"/>
                    <a:pt x="572750" y="20015"/>
                  </a:cubicBezTo>
                  <a:cubicBezTo>
                    <a:pt x="572783" y="19632"/>
                    <a:pt x="572783" y="19257"/>
                    <a:pt x="572750" y="18874"/>
                  </a:cubicBezTo>
                  <a:cubicBezTo>
                    <a:pt x="572750" y="11826"/>
                    <a:pt x="572750" y="5448"/>
                    <a:pt x="572750" y="414"/>
                  </a:cubicBezTo>
                  <a:cubicBezTo>
                    <a:pt x="572750" y="5650"/>
                    <a:pt x="572750" y="11758"/>
                    <a:pt x="572750" y="18807"/>
                  </a:cubicBezTo>
                  <a:cubicBezTo>
                    <a:pt x="572682" y="19209"/>
                    <a:pt x="572682" y="19612"/>
                    <a:pt x="572750" y="20015"/>
                  </a:cubicBezTo>
                  <a:cubicBezTo>
                    <a:pt x="572508" y="83290"/>
                    <a:pt x="576025" y="146525"/>
                    <a:pt x="583289" y="209383"/>
                  </a:cubicBezTo>
                  <a:cubicBezTo>
                    <a:pt x="605105" y="464470"/>
                    <a:pt x="669213" y="907515"/>
                    <a:pt x="850660" y="1410976"/>
                  </a:cubicBezTo>
                  <a:cubicBezTo>
                    <a:pt x="932590" y="1637856"/>
                    <a:pt x="1031456" y="1858250"/>
                    <a:pt x="1146426" y="2070308"/>
                  </a:cubicBezTo>
                  <a:close/>
                </a:path>
              </a:pathLst>
            </a:custGeom>
            <a:solidFill>
              <a:srgbClr val="FFFFFF">
                <a:alpha val="227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2910" name="Google Shape;2910;p11"/>
            <p:cNvGrpSpPr/>
            <p:nvPr/>
          </p:nvGrpSpPr>
          <p:grpSpPr>
            <a:xfrm flipH="1">
              <a:off x="3178820" y="3250558"/>
              <a:ext cx="1647684" cy="1841677"/>
              <a:chOff x="1969851" y="5110588"/>
              <a:chExt cx="1665505" cy="1861596"/>
            </a:xfrm>
          </p:grpSpPr>
          <p:sp>
            <p:nvSpPr>
              <p:cNvPr id="2911" name="Google Shape;2911;p11"/>
              <p:cNvSpPr/>
              <p:nvPr/>
            </p:nvSpPr>
            <p:spPr>
              <a:xfrm>
                <a:off x="1969851" y="5110588"/>
                <a:ext cx="1665505" cy="1861596"/>
              </a:xfrm>
              <a:custGeom>
                <a:rect b="b" l="l" r="r" t="t"/>
                <a:pathLst>
                  <a:path extrusionOk="0" h="1861596" w="1665505">
                    <a:moveTo>
                      <a:pt x="834257" y="671"/>
                    </a:moveTo>
                    <a:cubicBezTo>
                      <a:pt x="854396" y="176412"/>
                      <a:pt x="910716" y="427874"/>
                      <a:pt x="1065849" y="665239"/>
                    </a:cubicBezTo>
                    <a:cubicBezTo>
                      <a:pt x="1184532" y="846887"/>
                      <a:pt x="1334362" y="979532"/>
                      <a:pt x="1481574" y="1077204"/>
                    </a:cubicBezTo>
                    <a:cubicBezTo>
                      <a:pt x="1540761" y="1116447"/>
                      <a:pt x="1602169" y="1152219"/>
                      <a:pt x="1665505" y="1184340"/>
                    </a:cubicBezTo>
                    <a:cubicBezTo>
                      <a:pt x="1601787" y="1276990"/>
                      <a:pt x="1547795" y="1375971"/>
                      <a:pt x="1504397" y="1479704"/>
                    </a:cubicBezTo>
                    <a:cubicBezTo>
                      <a:pt x="1496295" y="1499171"/>
                      <a:pt x="1488689" y="1518369"/>
                      <a:pt x="1481574" y="1537299"/>
                    </a:cubicBezTo>
                    <a:cubicBezTo>
                      <a:pt x="1442344" y="1642214"/>
                      <a:pt x="1414003" y="1750888"/>
                      <a:pt x="1396992" y="1861595"/>
                    </a:cubicBezTo>
                    <a:cubicBezTo>
                      <a:pt x="1282163" y="1649524"/>
                      <a:pt x="1183431" y="1429129"/>
                      <a:pt x="1101629" y="1202263"/>
                    </a:cubicBezTo>
                    <a:cubicBezTo>
                      <a:pt x="920383" y="698803"/>
                      <a:pt x="856074" y="255757"/>
                      <a:pt x="834257" y="671"/>
                    </a:cubicBezTo>
                    <a:close/>
                    <a:moveTo>
                      <a:pt x="831315" y="0"/>
                    </a:moveTo>
                    <a:cubicBezTo>
                      <a:pt x="809498" y="255086"/>
                      <a:pt x="745458" y="698132"/>
                      <a:pt x="563876" y="1202264"/>
                    </a:cubicBezTo>
                    <a:cubicBezTo>
                      <a:pt x="482074" y="1429130"/>
                      <a:pt x="383342" y="1649525"/>
                      <a:pt x="268513" y="1861596"/>
                    </a:cubicBezTo>
                    <a:cubicBezTo>
                      <a:pt x="251530" y="1751291"/>
                      <a:pt x="223329" y="1643013"/>
                      <a:pt x="184334" y="1538441"/>
                    </a:cubicBezTo>
                    <a:cubicBezTo>
                      <a:pt x="177132" y="1519108"/>
                      <a:pt x="169385" y="1499527"/>
                      <a:pt x="161108" y="1479704"/>
                    </a:cubicBezTo>
                    <a:cubicBezTo>
                      <a:pt x="117710" y="1375971"/>
                      <a:pt x="63718" y="1276991"/>
                      <a:pt x="0" y="1184340"/>
                    </a:cubicBezTo>
                    <a:cubicBezTo>
                      <a:pt x="63477" y="1152146"/>
                      <a:pt x="125027" y="1116279"/>
                      <a:pt x="184334" y="1076935"/>
                    </a:cubicBezTo>
                    <a:cubicBezTo>
                      <a:pt x="331278" y="979264"/>
                      <a:pt x="481041" y="846686"/>
                      <a:pt x="599656" y="665239"/>
                    </a:cubicBezTo>
                    <a:cubicBezTo>
                      <a:pt x="754990" y="427538"/>
                      <a:pt x="811378" y="175741"/>
                      <a:pt x="831315" y="0"/>
                    </a:cubicBezTo>
                    <a:close/>
                  </a:path>
                </a:pathLst>
              </a:custGeom>
              <a:solidFill>
                <a:schemeClr val="accent4"/>
              </a:solidFill>
              <a:ln>
                <a:noFill/>
              </a:ln>
              <a:effectLst>
                <a:outerShdw blurRad="63500" rotWithShape="0" algn="ctr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12" name="Google Shape;2912;p11"/>
              <p:cNvSpPr/>
              <p:nvPr/>
            </p:nvSpPr>
            <p:spPr>
              <a:xfrm>
                <a:off x="1969851" y="5110588"/>
                <a:ext cx="1665505" cy="1861596"/>
              </a:xfrm>
              <a:custGeom>
                <a:rect b="b" l="l" r="r" t="t"/>
                <a:pathLst>
                  <a:path extrusionOk="0" h="1861596" w="1665505">
                    <a:moveTo>
                      <a:pt x="834257" y="671"/>
                    </a:moveTo>
                    <a:cubicBezTo>
                      <a:pt x="854396" y="176412"/>
                      <a:pt x="910716" y="427874"/>
                      <a:pt x="1065849" y="665239"/>
                    </a:cubicBezTo>
                    <a:cubicBezTo>
                      <a:pt x="1184532" y="846887"/>
                      <a:pt x="1334362" y="979532"/>
                      <a:pt x="1481574" y="1077204"/>
                    </a:cubicBezTo>
                    <a:cubicBezTo>
                      <a:pt x="1540761" y="1116447"/>
                      <a:pt x="1602169" y="1152219"/>
                      <a:pt x="1665505" y="1184340"/>
                    </a:cubicBezTo>
                    <a:cubicBezTo>
                      <a:pt x="1601787" y="1276990"/>
                      <a:pt x="1547795" y="1375971"/>
                      <a:pt x="1504397" y="1479704"/>
                    </a:cubicBezTo>
                    <a:cubicBezTo>
                      <a:pt x="1496295" y="1499171"/>
                      <a:pt x="1488689" y="1518369"/>
                      <a:pt x="1481574" y="1537299"/>
                    </a:cubicBezTo>
                    <a:cubicBezTo>
                      <a:pt x="1442344" y="1642214"/>
                      <a:pt x="1414003" y="1750888"/>
                      <a:pt x="1396992" y="1861595"/>
                    </a:cubicBezTo>
                    <a:cubicBezTo>
                      <a:pt x="1282163" y="1649524"/>
                      <a:pt x="1183431" y="1429129"/>
                      <a:pt x="1101629" y="1202263"/>
                    </a:cubicBezTo>
                    <a:cubicBezTo>
                      <a:pt x="920383" y="698803"/>
                      <a:pt x="856074" y="255757"/>
                      <a:pt x="834257" y="671"/>
                    </a:cubicBezTo>
                    <a:close/>
                    <a:moveTo>
                      <a:pt x="831315" y="0"/>
                    </a:moveTo>
                    <a:cubicBezTo>
                      <a:pt x="809498" y="255086"/>
                      <a:pt x="745458" y="698132"/>
                      <a:pt x="563876" y="1202264"/>
                    </a:cubicBezTo>
                    <a:cubicBezTo>
                      <a:pt x="482074" y="1429130"/>
                      <a:pt x="383342" y="1649525"/>
                      <a:pt x="268513" y="1861596"/>
                    </a:cubicBezTo>
                    <a:cubicBezTo>
                      <a:pt x="251530" y="1751291"/>
                      <a:pt x="223329" y="1643013"/>
                      <a:pt x="184334" y="1538441"/>
                    </a:cubicBezTo>
                    <a:cubicBezTo>
                      <a:pt x="177132" y="1519108"/>
                      <a:pt x="169385" y="1499527"/>
                      <a:pt x="161108" y="1479704"/>
                    </a:cubicBezTo>
                    <a:cubicBezTo>
                      <a:pt x="117710" y="1375971"/>
                      <a:pt x="63718" y="1276991"/>
                      <a:pt x="0" y="1184340"/>
                    </a:cubicBezTo>
                    <a:cubicBezTo>
                      <a:pt x="63477" y="1152146"/>
                      <a:pt x="125027" y="1116279"/>
                      <a:pt x="184334" y="1076935"/>
                    </a:cubicBezTo>
                    <a:cubicBezTo>
                      <a:pt x="331278" y="979264"/>
                      <a:pt x="481041" y="846686"/>
                      <a:pt x="599656" y="665239"/>
                    </a:cubicBezTo>
                    <a:cubicBezTo>
                      <a:pt x="754990" y="427538"/>
                      <a:pt x="811378" y="175741"/>
                      <a:pt x="831315" y="0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  <a:effectLst>
                <a:outerShdw blurRad="63500" rotWithShape="0" algn="ctr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3 1 1 1 1 1 1 1">
  <p:cSld name="CUSTOM_16_1_1_1_1_1_1_1">
    <p:spTree>
      <p:nvGrpSpPr>
        <p:cNvPr id="2913" name="Shape 29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914" name="Google Shape;2914;p12"/>
          <p:cNvGrpSpPr/>
          <p:nvPr/>
        </p:nvGrpSpPr>
        <p:grpSpPr>
          <a:xfrm flipH="1">
            <a:off x="2285747" y="3580030"/>
            <a:ext cx="9899903" cy="3277860"/>
            <a:chOff x="1" y="2177475"/>
            <a:chExt cx="12191999" cy="4680651"/>
          </a:xfrm>
        </p:grpSpPr>
        <p:grpSp>
          <p:nvGrpSpPr>
            <p:cNvPr id="2915" name="Google Shape;2915;p12"/>
            <p:cNvGrpSpPr/>
            <p:nvPr/>
          </p:nvGrpSpPr>
          <p:grpSpPr>
            <a:xfrm>
              <a:off x="119831" y="2343268"/>
              <a:ext cx="11965386" cy="4514858"/>
              <a:chOff x="119831" y="2273655"/>
              <a:chExt cx="11965386" cy="4586406"/>
            </a:xfrm>
          </p:grpSpPr>
          <p:sp>
            <p:nvSpPr>
              <p:cNvPr id="2916" name="Google Shape;2916;p12"/>
              <p:cNvSpPr/>
              <p:nvPr/>
            </p:nvSpPr>
            <p:spPr>
              <a:xfrm>
                <a:off x="10390467" y="4843937"/>
                <a:ext cx="17933" cy="2015766"/>
              </a:xfrm>
              <a:custGeom>
                <a:rect b="b" l="l" r="r" t="t"/>
                <a:pathLst>
                  <a:path extrusionOk="0" h="2015766" w="17933">
                    <a:moveTo>
                      <a:pt x="10" y="-246"/>
                    </a:moveTo>
                    <a:lnTo>
                      <a:pt x="10" y="2015521"/>
                    </a:lnTo>
                    <a:lnTo>
                      <a:pt x="17944" y="2015521"/>
                    </a:lnTo>
                    <a:lnTo>
                      <a:pt x="17944" y="30690"/>
                    </a:lnTo>
                    <a:cubicBezTo>
                      <a:pt x="11846" y="20468"/>
                      <a:pt x="5839" y="10156"/>
                      <a:pt x="10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17" name="Google Shape;2917;p12"/>
              <p:cNvSpPr/>
              <p:nvPr/>
            </p:nvSpPr>
            <p:spPr>
              <a:xfrm>
                <a:off x="10379168" y="5017357"/>
                <a:ext cx="423060" cy="1739764"/>
              </a:xfrm>
              <a:custGeom>
                <a:rect b="b" l="l" r="r" t="t"/>
                <a:pathLst>
                  <a:path extrusionOk="0" h="1739764" w="423060">
                    <a:moveTo>
                      <a:pt x="394106" y="1713066"/>
                    </a:moveTo>
                    <a:lnTo>
                      <a:pt x="225080" y="1559642"/>
                    </a:lnTo>
                    <a:lnTo>
                      <a:pt x="394106" y="1406217"/>
                    </a:lnTo>
                    <a:lnTo>
                      <a:pt x="412040" y="1389987"/>
                    </a:lnTo>
                    <a:lnTo>
                      <a:pt x="413385" y="1388732"/>
                    </a:lnTo>
                    <a:lnTo>
                      <a:pt x="412040" y="1387477"/>
                    </a:lnTo>
                    <a:lnTo>
                      <a:pt x="394106" y="1371246"/>
                    </a:lnTo>
                    <a:lnTo>
                      <a:pt x="225080" y="1217822"/>
                    </a:lnTo>
                    <a:lnTo>
                      <a:pt x="394106" y="1064398"/>
                    </a:lnTo>
                    <a:lnTo>
                      <a:pt x="412040" y="1048168"/>
                    </a:lnTo>
                    <a:lnTo>
                      <a:pt x="413385" y="1046912"/>
                    </a:lnTo>
                    <a:lnTo>
                      <a:pt x="412040" y="1045657"/>
                    </a:lnTo>
                    <a:lnTo>
                      <a:pt x="394106" y="1029427"/>
                    </a:lnTo>
                    <a:lnTo>
                      <a:pt x="225080" y="876092"/>
                    </a:lnTo>
                    <a:lnTo>
                      <a:pt x="394106" y="722668"/>
                    </a:lnTo>
                    <a:lnTo>
                      <a:pt x="412040" y="706438"/>
                    </a:lnTo>
                    <a:lnTo>
                      <a:pt x="413385" y="705182"/>
                    </a:lnTo>
                    <a:lnTo>
                      <a:pt x="412040" y="703927"/>
                    </a:lnTo>
                    <a:lnTo>
                      <a:pt x="394106" y="687697"/>
                    </a:lnTo>
                    <a:lnTo>
                      <a:pt x="225080" y="534273"/>
                    </a:lnTo>
                    <a:lnTo>
                      <a:pt x="394106" y="380938"/>
                    </a:lnTo>
                    <a:lnTo>
                      <a:pt x="412040" y="364708"/>
                    </a:lnTo>
                    <a:lnTo>
                      <a:pt x="413385" y="363453"/>
                    </a:lnTo>
                    <a:lnTo>
                      <a:pt x="412040" y="362197"/>
                    </a:lnTo>
                    <a:lnTo>
                      <a:pt x="394106" y="346057"/>
                    </a:lnTo>
                    <a:lnTo>
                      <a:pt x="394106" y="346057"/>
                    </a:lnTo>
                    <a:lnTo>
                      <a:pt x="225080" y="192633"/>
                    </a:lnTo>
                    <a:lnTo>
                      <a:pt x="278881" y="144032"/>
                    </a:lnTo>
                    <a:cubicBezTo>
                      <a:pt x="276192" y="138051"/>
                      <a:pt x="273591" y="132312"/>
                      <a:pt x="271080" y="126815"/>
                    </a:cubicBezTo>
                    <a:lnTo>
                      <a:pt x="211898" y="180617"/>
                    </a:lnTo>
                    <a:lnTo>
                      <a:pt x="91204" y="71131"/>
                    </a:lnTo>
                    <a:lnTo>
                      <a:pt x="46369" y="30869"/>
                    </a:lnTo>
                    <a:lnTo>
                      <a:pt x="36506" y="21902"/>
                    </a:lnTo>
                    <a:lnTo>
                      <a:pt x="45473" y="14012"/>
                    </a:lnTo>
                    <a:lnTo>
                      <a:pt x="46637" y="12935"/>
                    </a:lnTo>
                    <a:lnTo>
                      <a:pt x="44665" y="12935"/>
                    </a:lnTo>
                    <a:lnTo>
                      <a:pt x="34532" y="-246"/>
                    </a:lnTo>
                    <a:lnTo>
                      <a:pt x="29422" y="4327"/>
                    </a:lnTo>
                    <a:lnTo>
                      <a:pt x="11488" y="20557"/>
                    </a:lnTo>
                    <a:lnTo>
                      <a:pt x="10053" y="21902"/>
                    </a:lnTo>
                    <a:lnTo>
                      <a:pt x="11488" y="23247"/>
                    </a:lnTo>
                    <a:lnTo>
                      <a:pt x="29422" y="39477"/>
                    </a:lnTo>
                    <a:lnTo>
                      <a:pt x="198358" y="192723"/>
                    </a:lnTo>
                    <a:lnTo>
                      <a:pt x="29242" y="345877"/>
                    </a:lnTo>
                    <a:lnTo>
                      <a:pt x="11308" y="362108"/>
                    </a:lnTo>
                    <a:lnTo>
                      <a:pt x="9873" y="363453"/>
                    </a:lnTo>
                    <a:lnTo>
                      <a:pt x="11308" y="364798"/>
                    </a:lnTo>
                    <a:lnTo>
                      <a:pt x="29242" y="381028"/>
                    </a:lnTo>
                    <a:lnTo>
                      <a:pt x="198179" y="534273"/>
                    </a:lnTo>
                    <a:lnTo>
                      <a:pt x="29242" y="687608"/>
                    </a:lnTo>
                    <a:lnTo>
                      <a:pt x="11308" y="703838"/>
                    </a:lnTo>
                    <a:lnTo>
                      <a:pt x="9873" y="705182"/>
                    </a:lnTo>
                    <a:lnTo>
                      <a:pt x="11308" y="706528"/>
                    </a:lnTo>
                    <a:lnTo>
                      <a:pt x="29242" y="722758"/>
                    </a:lnTo>
                    <a:lnTo>
                      <a:pt x="198179" y="876092"/>
                    </a:lnTo>
                    <a:lnTo>
                      <a:pt x="29242" y="1029337"/>
                    </a:lnTo>
                    <a:lnTo>
                      <a:pt x="11308" y="1045567"/>
                    </a:lnTo>
                    <a:lnTo>
                      <a:pt x="9873" y="1046912"/>
                    </a:lnTo>
                    <a:lnTo>
                      <a:pt x="11308" y="1048257"/>
                    </a:lnTo>
                    <a:lnTo>
                      <a:pt x="29242" y="1064488"/>
                    </a:lnTo>
                    <a:lnTo>
                      <a:pt x="198179" y="1217822"/>
                    </a:lnTo>
                    <a:lnTo>
                      <a:pt x="29242" y="1371157"/>
                    </a:lnTo>
                    <a:lnTo>
                      <a:pt x="11308" y="1387387"/>
                    </a:lnTo>
                    <a:lnTo>
                      <a:pt x="9873" y="1388732"/>
                    </a:lnTo>
                    <a:lnTo>
                      <a:pt x="11308" y="1390077"/>
                    </a:lnTo>
                    <a:lnTo>
                      <a:pt x="29242" y="1406307"/>
                    </a:lnTo>
                    <a:lnTo>
                      <a:pt x="198179" y="1559642"/>
                    </a:lnTo>
                    <a:lnTo>
                      <a:pt x="29242" y="1712976"/>
                    </a:lnTo>
                    <a:lnTo>
                      <a:pt x="11308" y="1729296"/>
                    </a:lnTo>
                    <a:lnTo>
                      <a:pt x="10" y="1739518"/>
                    </a:lnTo>
                    <a:lnTo>
                      <a:pt x="423070" y="1739518"/>
                    </a:lnTo>
                    <a:lnTo>
                      <a:pt x="411862" y="1729386"/>
                    </a:lnTo>
                    <a:close/>
                    <a:moveTo>
                      <a:pt x="46637" y="372420"/>
                    </a:moveTo>
                    <a:lnTo>
                      <a:pt x="36774" y="363453"/>
                    </a:lnTo>
                    <a:lnTo>
                      <a:pt x="46637" y="354486"/>
                    </a:lnTo>
                    <a:lnTo>
                      <a:pt x="211719" y="204648"/>
                    </a:lnTo>
                    <a:lnTo>
                      <a:pt x="376801" y="354486"/>
                    </a:lnTo>
                    <a:lnTo>
                      <a:pt x="386664" y="363453"/>
                    </a:lnTo>
                    <a:lnTo>
                      <a:pt x="376801" y="372420"/>
                    </a:lnTo>
                    <a:lnTo>
                      <a:pt x="211719" y="522616"/>
                    </a:lnTo>
                    <a:close/>
                    <a:moveTo>
                      <a:pt x="46637" y="714149"/>
                    </a:moveTo>
                    <a:lnTo>
                      <a:pt x="36774" y="705182"/>
                    </a:lnTo>
                    <a:lnTo>
                      <a:pt x="46637" y="696216"/>
                    </a:lnTo>
                    <a:lnTo>
                      <a:pt x="211719" y="546468"/>
                    </a:lnTo>
                    <a:lnTo>
                      <a:pt x="376801" y="696216"/>
                    </a:lnTo>
                    <a:lnTo>
                      <a:pt x="386664" y="705182"/>
                    </a:lnTo>
                    <a:lnTo>
                      <a:pt x="376801" y="714149"/>
                    </a:lnTo>
                    <a:lnTo>
                      <a:pt x="211719" y="863987"/>
                    </a:lnTo>
                    <a:close/>
                    <a:moveTo>
                      <a:pt x="46637" y="1055879"/>
                    </a:moveTo>
                    <a:lnTo>
                      <a:pt x="36774" y="1046912"/>
                    </a:lnTo>
                    <a:lnTo>
                      <a:pt x="46637" y="1037945"/>
                    </a:lnTo>
                    <a:lnTo>
                      <a:pt x="211719" y="888198"/>
                    </a:lnTo>
                    <a:lnTo>
                      <a:pt x="376801" y="1037945"/>
                    </a:lnTo>
                    <a:lnTo>
                      <a:pt x="386664" y="1046912"/>
                    </a:lnTo>
                    <a:lnTo>
                      <a:pt x="376801" y="1055879"/>
                    </a:lnTo>
                    <a:lnTo>
                      <a:pt x="211719" y="1205717"/>
                    </a:lnTo>
                    <a:close/>
                    <a:moveTo>
                      <a:pt x="46637" y="1397699"/>
                    </a:moveTo>
                    <a:lnTo>
                      <a:pt x="36774" y="1388732"/>
                    </a:lnTo>
                    <a:lnTo>
                      <a:pt x="46637" y="1379765"/>
                    </a:lnTo>
                    <a:lnTo>
                      <a:pt x="211719" y="1229928"/>
                    </a:lnTo>
                    <a:lnTo>
                      <a:pt x="376801" y="1379765"/>
                    </a:lnTo>
                    <a:lnTo>
                      <a:pt x="386664" y="1388732"/>
                    </a:lnTo>
                    <a:lnTo>
                      <a:pt x="376801" y="1397699"/>
                    </a:lnTo>
                    <a:lnTo>
                      <a:pt x="211719" y="1547536"/>
                    </a:lnTo>
                    <a:close/>
                    <a:moveTo>
                      <a:pt x="46637" y="1721585"/>
                    </a:moveTo>
                    <a:lnTo>
                      <a:pt x="211719" y="1571747"/>
                    </a:lnTo>
                    <a:lnTo>
                      <a:pt x="376801" y="1721585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18" name="Google Shape;2918;p12"/>
              <p:cNvSpPr/>
              <p:nvPr/>
            </p:nvSpPr>
            <p:spPr>
              <a:xfrm>
                <a:off x="10773264" y="5346802"/>
                <a:ext cx="17933" cy="1512901"/>
              </a:xfrm>
              <a:custGeom>
                <a:rect b="b" l="l" r="r" t="t"/>
                <a:pathLst>
                  <a:path extrusionOk="0" h="1512901" w="17933">
                    <a:moveTo>
                      <a:pt x="10" y="-246"/>
                    </a:moveTo>
                    <a:lnTo>
                      <a:pt x="10" y="1512655"/>
                    </a:lnTo>
                    <a:lnTo>
                      <a:pt x="17944" y="1512655"/>
                    </a:lnTo>
                    <a:lnTo>
                      <a:pt x="17944" y="19481"/>
                    </a:lnTo>
                    <a:cubicBezTo>
                      <a:pt x="11757" y="13025"/>
                      <a:pt x="5839" y="6479"/>
                      <a:pt x="10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19" name="Google Shape;2919;p12"/>
              <p:cNvSpPr/>
              <p:nvPr/>
            </p:nvSpPr>
            <p:spPr>
              <a:xfrm>
                <a:off x="10402572" y="5030360"/>
                <a:ext cx="156921" cy="17933"/>
              </a:xfrm>
              <a:custGeom>
                <a:rect b="b" l="l" r="r" t="t"/>
                <a:pathLst>
                  <a:path extrusionOk="0" h="17933" w="156921">
                    <a:moveTo>
                      <a:pt x="136666" y="-246"/>
                    </a:moveTo>
                    <a:lnTo>
                      <a:pt x="10" y="-246"/>
                    </a:lnTo>
                    <a:lnTo>
                      <a:pt x="10" y="17688"/>
                    </a:lnTo>
                    <a:lnTo>
                      <a:pt x="156931" y="17688"/>
                    </a:lnTo>
                    <a:cubicBezTo>
                      <a:pt x="150026" y="11859"/>
                      <a:pt x="143301" y="5851"/>
                      <a:pt x="136666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20" name="Google Shape;2920;p12"/>
              <p:cNvSpPr/>
              <p:nvPr/>
            </p:nvSpPr>
            <p:spPr>
              <a:xfrm>
                <a:off x="10402662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2" y="0"/>
                    </a:lnTo>
                    <a:lnTo>
                      <a:pt x="376612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21" name="Google Shape;2921;p12"/>
              <p:cNvSpPr/>
              <p:nvPr/>
            </p:nvSpPr>
            <p:spPr>
              <a:xfrm>
                <a:off x="10402662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2" y="0"/>
                    </a:lnTo>
                    <a:lnTo>
                      <a:pt x="376612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22" name="Google Shape;2922;p12"/>
              <p:cNvSpPr/>
              <p:nvPr/>
            </p:nvSpPr>
            <p:spPr>
              <a:xfrm>
                <a:off x="10402662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2" y="0"/>
                    </a:lnTo>
                    <a:lnTo>
                      <a:pt x="376612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23" name="Google Shape;2923;p12"/>
              <p:cNvSpPr/>
              <p:nvPr/>
            </p:nvSpPr>
            <p:spPr>
              <a:xfrm>
                <a:off x="10402662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2" y="0"/>
                    </a:lnTo>
                    <a:lnTo>
                      <a:pt x="376612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24" name="Google Shape;2924;p12"/>
              <p:cNvSpPr/>
              <p:nvPr/>
            </p:nvSpPr>
            <p:spPr>
              <a:xfrm>
                <a:off x="9108195" y="2638072"/>
                <a:ext cx="17933" cy="4221631"/>
              </a:xfrm>
              <a:custGeom>
                <a:rect b="b" l="l" r="r" t="t"/>
                <a:pathLst>
                  <a:path extrusionOk="0" h="4221631" w="17933">
                    <a:moveTo>
                      <a:pt x="2879" y="3341"/>
                    </a:moveTo>
                    <a:lnTo>
                      <a:pt x="10" y="-246"/>
                    </a:lnTo>
                    <a:lnTo>
                      <a:pt x="10" y="4221386"/>
                    </a:lnTo>
                    <a:lnTo>
                      <a:pt x="17944" y="4221386"/>
                    </a:lnTo>
                    <a:lnTo>
                      <a:pt x="17944" y="24861"/>
                    </a:lnTo>
                    <a:cubicBezTo>
                      <a:pt x="12922" y="17598"/>
                      <a:pt x="7991" y="10425"/>
                      <a:pt x="2879" y="3341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25" name="Google Shape;2925;p12"/>
              <p:cNvSpPr/>
              <p:nvPr/>
            </p:nvSpPr>
            <p:spPr>
              <a:xfrm>
                <a:off x="9096897" y="2886814"/>
                <a:ext cx="423060" cy="3870307"/>
              </a:xfrm>
              <a:custGeom>
                <a:rect b="b" l="l" r="r" t="t"/>
                <a:pathLst>
                  <a:path extrusionOk="0" h="3870307" w="423060">
                    <a:moveTo>
                      <a:pt x="393928" y="3843609"/>
                    </a:moveTo>
                    <a:lnTo>
                      <a:pt x="224900" y="3690185"/>
                    </a:lnTo>
                    <a:lnTo>
                      <a:pt x="393928" y="3536760"/>
                    </a:lnTo>
                    <a:lnTo>
                      <a:pt x="411862" y="3520530"/>
                    </a:lnTo>
                    <a:lnTo>
                      <a:pt x="413206" y="3519275"/>
                    </a:lnTo>
                    <a:lnTo>
                      <a:pt x="411862" y="3518020"/>
                    </a:lnTo>
                    <a:lnTo>
                      <a:pt x="393928" y="3501790"/>
                    </a:lnTo>
                    <a:lnTo>
                      <a:pt x="224900" y="3348366"/>
                    </a:lnTo>
                    <a:lnTo>
                      <a:pt x="393928" y="3194941"/>
                    </a:lnTo>
                    <a:lnTo>
                      <a:pt x="411862" y="3178711"/>
                    </a:lnTo>
                    <a:lnTo>
                      <a:pt x="413206" y="3177455"/>
                    </a:lnTo>
                    <a:lnTo>
                      <a:pt x="411862" y="3176200"/>
                    </a:lnTo>
                    <a:lnTo>
                      <a:pt x="393928" y="3159970"/>
                    </a:lnTo>
                    <a:lnTo>
                      <a:pt x="224900" y="3006635"/>
                    </a:lnTo>
                    <a:lnTo>
                      <a:pt x="393928" y="2853211"/>
                    </a:lnTo>
                    <a:lnTo>
                      <a:pt x="411862" y="2836981"/>
                    </a:lnTo>
                    <a:lnTo>
                      <a:pt x="413206" y="2835726"/>
                    </a:lnTo>
                    <a:lnTo>
                      <a:pt x="411862" y="2834470"/>
                    </a:lnTo>
                    <a:lnTo>
                      <a:pt x="393928" y="2818240"/>
                    </a:lnTo>
                    <a:lnTo>
                      <a:pt x="224900" y="2664816"/>
                    </a:lnTo>
                    <a:lnTo>
                      <a:pt x="393928" y="2511482"/>
                    </a:lnTo>
                    <a:lnTo>
                      <a:pt x="411862" y="2495252"/>
                    </a:lnTo>
                    <a:lnTo>
                      <a:pt x="413206" y="2493996"/>
                    </a:lnTo>
                    <a:lnTo>
                      <a:pt x="411862" y="2492741"/>
                    </a:lnTo>
                    <a:lnTo>
                      <a:pt x="393928" y="2476510"/>
                    </a:lnTo>
                    <a:lnTo>
                      <a:pt x="224900" y="2323086"/>
                    </a:lnTo>
                    <a:lnTo>
                      <a:pt x="393928" y="2169752"/>
                    </a:lnTo>
                    <a:lnTo>
                      <a:pt x="411862" y="2153522"/>
                    </a:lnTo>
                    <a:lnTo>
                      <a:pt x="413206" y="2152266"/>
                    </a:lnTo>
                    <a:lnTo>
                      <a:pt x="411862" y="2151011"/>
                    </a:lnTo>
                    <a:lnTo>
                      <a:pt x="393928" y="2134781"/>
                    </a:lnTo>
                    <a:lnTo>
                      <a:pt x="224900" y="1981357"/>
                    </a:lnTo>
                    <a:lnTo>
                      <a:pt x="393928" y="1828022"/>
                    </a:lnTo>
                    <a:lnTo>
                      <a:pt x="411862" y="1811792"/>
                    </a:lnTo>
                    <a:lnTo>
                      <a:pt x="413206" y="1810537"/>
                    </a:lnTo>
                    <a:lnTo>
                      <a:pt x="411862" y="1809281"/>
                    </a:lnTo>
                    <a:lnTo>
                      <a:pt x="393928" y="1793051"/>
                    </a:lnTo>
                    <a:lnTo>
                      <a:pt x="224900" y="1639896"/>
                    </a:lnTo>
                    <a:lnTo>
                      <a:pt x="393928" y="1486561"/>
                    </a:lnTo>
                    <a:lnTo>
                      <a:pt x="411862" y="1470331"/>
                    </a:lnTo>
                    <a:lnTo>
                      <a:pt x="413206" y="1469076"/>
                    </a:lnTo>
                    <a:lnTo>
                      <a:pt x="411862" y="1467820"/>
                    </a:lnTo>
                    <a:lnTo>
                      <a:pt x="393928" y="1451590"/>
                    </a:lnTo>
                    <a:lnTo>
                      <a:pt x="224900" y="1298256"/>
                    </a:lnTo>
                    <a:lnTo>
                      <a:pt x="393928" y="1144831"/>
                    </a:lnTo>
                    <a:lnTo>
                      <a:pt x="411862" y="1128601"/>
                    </a:lnTo>
                    <a:lnTo>
                      <a:pt x="413206" y="1127346"/>
                    </a:lnTo>
                    <a:lnTo>
                      <a:pt x="411862" y="1126091"/>
                    </a:lnTo>
                    <a:lnTo>
                      <a:pt x="393928" y="1109860"/>
                    </a:lnTo>
                    <a:lnTo>
                      <a:pt x="224900" y="956436"/>
                    </a:lnTo>
                    <a:lnTo>
                      <a:pt x="393928" y="803101"/>
                    </a:lnTo>
                    <a:lnTo>
                      <a:pt x="411862" y="786871"/>
                    </a:lnTo>
                    <a:lnTo>
                      <a:pt x="413206" y="785616"/>
                    </a:lnTo>
                    <a:lnTo>
                      <a:pt x="411862" y="784361"/>
                    </a:lnTo>
                    <a:lnTo>
                      <a:pt x="393928" y="768131"/>
                    </a:lnTo>
                    <a:lnTo>
                      <a:pt x="224900" y="614706"/>
                    </a:lnTo>
                    <a:lnTo>
                      <a:pt x="393928" y="461372"/>
                    </a:lnTo>
                    <a:lnTo>
                      <a:pt x="399577" y="456261"/>
                    </a:lnTo>
                    <a:lnTo>
                      <a:pt x="411862" y="445142"/>
                    </a:lnTo>
                    <a:lnTo>
                      <a:pt x="413206" y="443886"/>
                    </a:lnTo>
                    <a:lnTo>
                      <a:pt x="411862" y="442631"/>
                    </a:lnTo>
                    <a:lnTo>
                      <a:pt x="393928" y="426401"/>
                    </a:lnTo>
                    <a:lnTo>
                      <a:pt x="372138" y="406584"/>
                    </a:lnTo>
                    <a:lnTo>
                      <a:pt x="224900" y="272976"/>
                    </a:lnTo>
                    <a:lnTo>
                      <a:pt x="270901" y="231280"/>
                    </a:lnTo>
                    <a:lnTo>
                      <a:pt x="314749" y="191557"/>
                    </a:lnTo>
                    <a:cubicBezTo>
                      <a:pt x="310804" y="186984"/>
                      <a:pt x="306948" y="182590"/>
                      <a:pt x="303093" y="177748"/>
                    </a:cubicBezTo>
                    <a:lnTo>
                      <a:pt x="261396" y="215588"/>
                    </a:lnTo>
                    <a:lnTo>
                      <a:pt x="211539" y="260871"/>
                    </a:lnTo>
                    <a:lnTo>
                      <a:pt x="46459" y="111123"/>
                    </a:lnTo>
                    <a:lnTo>
                      <a:pt x="36595" y="102157"/>
                    </a:lnTo>
                    <a:lnTo>
                      <a:pt x="46459" y="93190"/>
                    </a:lnTo>
                    <a:lnTo>
                      <a:pt x="132989" y="14729"/>
                    </a:lnTo>
                    <a:cubicBezTo>
                      <a:pt x="129671" y="9707"/>
                      <a:pt x="126264" y="4686"/>
                      <a:pt x="122768" y="-246"/>
                    </a:cubicBezTo>
                    <a:lnTo>
                      <a:pt x="29242" y="84312"/>
                    </a:lnTo>
                    <a:lnTo>
                      <a:pt x="11308" y="100542"/>
                    </a:lnTo>
                    <a:lnTo>
                      <a:pt x="9873" y="101888"/>
                    </a:lnTo>
                    <a:lnTo>
                      <a:pt x="11308" y="103233"/>
                    </a:lnTo>
                    <a:lnTo>
                      <a:pt x="29242" y="119463"/>
                    </a:lnTo>
                    <a:lnTo>
                      <a:pt x="198179" y="272707"/>
                    </a:lnTo>
                    <a:lnTo>
                      <a:pt x="29242" y="426042"/>
                    </a:lnTo>
                    <a:lnTo>
                      <a:pt x="11308" y="442272"/>
                    </a:lnTo>
                    <a:lnTo>
                      <a:pt x="9873" y="443617"/>
                    </a:lnTo>
                    <a:lnTo>
                      <a:pt x="11308" y="444962"/>
                    </a:lnTo>
                    <a:lnTo>
                      <a:pt x="29242" y="461192"/>
                    </a:lnTo>
                    <a:lnTo>
                      <a:pt x="198179" y="614437"/>
                    </a:lnTo>
                    <a:lnTo>
                      <a:pt x="29242" y="767772"/>
                    </a:lnTo>
                    <a:lnTo>
                      <a:pt x="11308" y="784002"/>
                    </a:lnTo>
                    <a:lnTo>
                      <a:pt x="9873" y="785347"/>
                    </a:lnTo>
                    <a:lnTo>
                      <a:pt x="11308" y="786692"/>
                    </a:lnTo>
                    <a:lnTo>
                      <a:pt x="29242" y="802922"/>
                    </a:lnTo>
                    <a:lnTo>
                      <a:pt x="198179" y="956167"/>
                    </a:lnTo>
                    <a:lnTo>
                      <a:pt x="29242" y="1109502"/>
                    </a:lnTo>
                    <a:lnTo>
                      <a:pt x="11308" y="1125732"/>
                    </a:lnTo>
                    <a:lnTo>
                      <a:pt x="9873" y="1127077"/>
                    </a:lnTo>
                    <a:lnTo>
                      <a:pt x="11308" y="1128422"/>
                    </a:lnTo>
                    <a:lnTo>
                      <a:pt x="29242" y="1144652"/>
                    </a:lnTo>
                    <a:lnTo>
                      <a:pt x="198179" y="1297987"/>
                    </a:lnTo>
                    <a:lnTo>
                      <a:pt x="29242" y="1451590"/>
                    </a:lnTo>
                    <a:lnTo>
                      <a:pt x="11308" y="1467820"/>
                    </a:lnTo>
                    <a:lnTo>
                      <a:pt x="9873" y="1469165"/>
                    </a:lnTo>
                    <a:lnTo>
                      <a:pt x="11308" y="1470510"/>
                    </a:lnTo>
                    <a:lnTo>
                      <a:pt x="29242" y="1486741"/>
                    </a:lnTo>
                    <a:lnTo>
                      <a:pt x="198179" y="1639896"/>
                    </a:lnTo>
                    <a:lnTo>
                      <a:pt x="29242" y="1792961"/>
                    </a:lnTo>
                    <a:lnTo>
                      <a:pt x="11308" y="1809191"/>
                    </a:lnTo>
                    <a:lnTo>
                      <a:pt x="9873" y="1810537"/>
                    </a:lnTo>
                    <a:lnTo>
                      <a:pt x="11308" y="1811881"/>
                    </a:lnTo>
                    <a:lnTo>
                      <a:pt x="29242" y="1828111"/>
                    </a:lnTo>
                    <a:lnTo>
                      <a:pt x="198179" y="1981357"/>
                    </a:lnTo>
                    <a:lnTo>
                      <a:pt x="29242" y="2134691"/>
                    </a:lnTo>
                    <a:lnTo>
                      <a:pt x="11308" y="2150921"/>
                    </a:lnTo>
                    <a:lnTo>
                      <a:pt x="9873" y="2152266"/>
                    </a:lnTo>
                    <a:lnTo>
                      <a:pt x="11308" y="2153611"/>
                    </a:lnTo>
                    <a:lnTo>
                      <a:pt x="29242" y="2169841"/>
                    </a:lnTo>
                    <a:lnTo>
                      <a:pt x="198179" y="2323086"/>
                    </a:lnTo>
                    <a:lnTo>
                      <a:pt x="29242" y="2476421"/>
                    </a:lnTo>
                    <a:lnTo>
                      <a:pt x="11308" y="2492651"/>
                    </a:lnTo>
                    <a:lnTo>
                      <a:pt x="9873" y="2493996"/>
                    </a:lnTo>
                    <a:lnTo>
                      <a:pt x="11308" y="2495341"/>
                    </a:lnTo>
                    <a:lnTo>
                      <a:pt x="29242" y="2511571"/>
                    </a:lnTo>
                    <a:lnTo>
                      <a:pt x="198179" y="2664816"/>
                    </a:lnTo>
                    <a:lnTo>
                      <a:pt x="29242" y="2818151"/>
                    </a:lnTo>
                    <a:lnTo>
                      <a:pt x="11308" y="2834381"/>
                    </a:lnTo>
                    <a:lnTo>
                      <a:pt x="9873" y="2835726"/>
                    </a:lnTo>
                    <a:lnTo>
                      <a:pt x="11308" y="2837071"/>
                    </a:lnTo>
                    <a:lnTo>
                      <a:pt x="29242" y="2853301"/>
                    </a:lnTo>
                    <a:lnTo>
                      <a:pt x="198179" y="3006635"/>
                    </a:lnTo>
                    <a:lnTo>
                      <a:pt x="29242" y="3159880"/>
                    </a:lnTo>
                    <a:lnTo>
                      <a:pt x="11308" y="3176111"/>
                    </a:lnTo>
                    <a:lnTo>
                      <a:pt x="9873" y="3177455"/>
                    </a:lnTo>
                    <a:lnTo>
                      <a:pt x="11308" y="3178801"/>
                    </a:lnTo>
                    <a:lnTo>
                      <a:pt x="29242" y="3195031"/>
                    </a:lnTo>
                    <a:lnTo>
                      <a:pt x="198179" y="3348366"/>
                    </a:lnTo>
                    <a:lnTo>
                      <a:pt x="29242" y="3501700"/>
                    </a:lnTo>
                    <a:lnTo>
                      <a:pt x="11308" y="3517930"/>
                    </a:lnTo>
                    <a:lnTo>
                      <a:pt x="9873" y="3519275"/>
                    </a:lnTo>
                    <a:lnTo>
                      <a:pt x="11308" y="3520620"/>
                    </a:lnTo>
                    <a:lnTo>
                      <a:pt x="29242" y="3536850"/>
                    </a:lnTo>
                    <a:lnTo>
                      <a:pt x="198179" y="3690185"/>
                    </a:lnTo>
                    <a:lnTo>
                      <a:pt x="29242" y="3843519"/>
                    </a:lnTo>
                    <a:lnTo>
                      <a:pt x="11308" y="3859839"/>
                    </a:lnTo>
                    <a:lnTo>
                      <a:pt x="10" y="3870062"/>
                    </a:lnTo>
                    <a:lnTo>
                      <a:pt x="423070" y="3870062"/>
                    </a:lnTo>
                    <a:lnTo>
                      <a:pt x="411862" y="3859929"/>
                    </a:lnTo>
                    <a:close/>
                    <a:moveTo>
                      <a:pt x="46459" y="452584"/>
                    </a:moveTo>
                    <a:lnTo>
                      <a:pt x="36595" y="443617"/>
                    </a:lnTo>
                    <a:lnTo>
                      <a:pt x="46459" y="434650"/>
                    </a:lnTo>
                    <a:lnTo>
                      <a:pt x="211539" y="284813"/>
                    </a:lnTo>
                    <a:lnTo>
                      <a:pt x="376621" y="434650"/>
                    </a:lnTo>
                    <a:lnTo>
                      <a:pt x="386484" y="443617"/>
                    </a:lnTo>
                    <a:lnTo>
                      <a:pt x="376621" y="452584"/>
                    </a:lnTo>
                    <a:lnTo>
                      <a:pt x="211539" y="602332"/>
                    </a:lnTo>
                    <a:close/>
                    <a:moveTo>
                      <a:pt x="46459" y="794314"/>
                    </a:moveTo>
                    <a:lnTo>
                      <a:pt x="36595" y="785347"/>
                    </a:lnTo>
                    <a:lnTo>
                      <a:pt x="46459" y="776380"/>
                    </a:lnTo>
                    <a:lnTo>
                      <a:pt x="211539" y="626632"/>
                    </a:lnTo>
                    <a:lnTo>
                      <a:pt x="376621" y="776470"/>
                    </a:lnTo>
                    <a:lnTo>
                      <a:pt x="386484" y="785437"/>
                    </a:lnTo>
                    <a:lnTo>
                      <a:pt x="376621" y="794404"/>
                    </a:lnTo>
                    <a:lnTo>
                      <a:pt x="211539" y="944151"/>
                    </a:lnTo>
                    <a:close/>
                    <a:moveTo>
                      <a:pt x="46459" y="1136044"/>
                    </a:moveTo>
                    <a:lnTo>
                      <a:pt x="36595" y="1127077"/>
                    </a:lnTo>
                    <a:lnTo>
                      <a:pt x="46459" y="1118110"/>
                    </a:lnTo>
                    <a:lnTo>
                      <a:pt x="211539" y="968272"/>
                    </a:lnTo>
                    <a:lnTo>
                      <a:pt x="376621" y="1118110"/>
                    </a:lnTo>
                    <a:lnTo>
                      <a:pt x="386484" y="1127077"/>
                    </a:lnTo>
                    <a:lnTo>
                      <a:pt x="376621" y="1136044"/>
                    </a:lnTo>
                    <a:lnTo>
                      <a:pt x="211539" y="1285792"/>
                    </a:lnTo>
                    <a:close/>
                    <a:moveTo>
                      <a:pt x="46459" y="1477774"/>
                    </a:moveTo>
                    <a:lnTo>
                      <a:pt x="36595" y="1468807"/>
                    </a:lnTo>
                    <a:lnTo>
                      <a:pt x="46459" y="1459840"/>
                    </a:lnTo>
                    <a:lnTo>
                      <a:pt x="211539" y="1310092"/>
                    </a:lnTo>
                    <a:lnTo>
                      <a:pt x="376621" y="1459840"/>
                    </a:lnTo>
                    <a:lnTo>
                      <a:pt x="386484" y="1468807"/>
                    </a:lnTo>
                    <a:lnTo>
                      <a:pt x="376621" y="1477774"/>
                    </a:lnTo>
                    <a:lnTo>
                      <a:pt x="211539" y="1627521"/>
                    </a:lnTo>
                    <a:close/>
                    <a:moveTo>
                      <a:pt x="46459" y="1819504"/>
                    </a:moveTo>
                    <a:lnTo>
                      <a:pt x="36595" y="1810537"/>
                    </a:lnTo>
                    <a:lnTo>
                      <a:pt x="46459" y="1801570"/>
                    </a:lnTo>
                    <a:lnTo>
                      <a:pt x="211539" y="1651732"/>
                    </a:lnTo>
                    <a:lnTo>
                      <a:pt x="376621" y="1801300"/>
                    </a:lnTo>
                    <a:lnTo>
                      <a:pt x="386484" y="1810267"/>
                    </a:lnTo>
                    <a:lnTo>
                      <a:pt x="376621" y="1819234"/>
                    </a:lnTo>
                    <a:lnTo>
                      <a:pt x="211539" y="1968982"/>
                    </a:lnTo>
                    <a:close/>
                    <a:moveTo>
                      <a:pt x="46459" y="2161233"/>
                    </a:moveTo>
                    <a:lnTo>
                      <a:pt x="36595" y="2152266"/>
                    </a:lnTo>
                    <a:lnTo>
                      <a:pt x="46459" y="2143299"/>
                    </a:lnTo>
                    <a:lnTo>
                      <a:pt x="211539" y="1993462"/>
                    </a:lnTo>
                    <a:lnTo>
                      <a:pt x="376621" y="2143299"/>
                    </a:lnTo>
                    <a:lnTo>
                      <a:pt x="386484" y="2152266"/>
                    </a:lnTo>
                    <a:lnTo>
                      <a:pt x="376621" y="2161233"/>
                    </a:lnTo>
                    <a:lnTo>
                      <a:pt x="211539" y="2310981"/>
                    </a:lnTo>
                    <a:close/>
                    <a:moveTo>
                      <a:pt x="46459" y="2502963"/>
                    </a:moveTo>
                    <a:lnTo>
                      <a:pt x="36595" y="2493996"/>
                    </a:lnTo>
                    <a:lnTo>
                      <a:pt x="46459" y="2485029"/>
                    </a:lnTo>
                    <a:lnTo>
                      <a:pt x="211539" y="2335191"/>
                    </a:lnTo>
                    <a:lnTo>
                      <a:pt x="376621" y="2485029"/>
                    </a:lnTo>
                    <a:lnTo>
                      <a:pt x="386484" y="2493996"/>
                    </a:lnTo>
                    <a:lnTo>
                      <a:pt x="376621" y="2502963"/>
                    </a:lnTo>
                    <a:lnTo>
                      <a:pt x="211539" y="2653159"/>
                    </a:lnTo>
                    <a:close/>
                    <a:moveTo>
                      <a:pt x="46459" y="2844693"/>
                    </a:moveTo>
                    <a:lnTo>
                      <a:pt x="36595" y="2835726"/>
                    </a:lnTo>
                    <a:lnTo>
                      <a:pt x="46459" y="2826759"/>
                    </a:lnTo>
                    <a:lnTo>
                      <a:pt x="211539" y="2677011"/>
                    </a:lnTo>
                    <a:lnTo>
                      <a:pt x="376621" y="2826759"/>
                    </a:lnTo>
                    <a:lnTo>
                      <a:pt x="386484" y="2835726"/>
                    </a:lnTo>
                    <a:lnTo>
                      <a:pt x="376621" y="2844693"/>
                    </a:lnTo>
                    <a:lnTo>
                      <a:pt x="211539" y="2994530"/>
                    </a:lnTo>
                    <a:close/>
                    <a:moveTo>
                      <a:pt x="46459" y="3186422"/>
                    </a:moveTo>
                    <a:lnTo>
                      <a:pt x="36595" y="3177455"/>
                    </a:lnTo>
                    <a:lnTo>
                      <a:pt x="46459" y="3168488"/>
                    </a:lnTo>
                    <a:lnTo>
                      <a:pt x="211539" y="3018741"/>
                    </a:lnTo>
                    <a:lnTo>
                      <a:pt x="376621" y="3168488"/>
                    </a:lnTo>
                    <a:lnTo>
                      <a:pt x="386484" y="3177455"/>
                    </a:lnTo>
                    <a:lnTo>
                      <a:pt x="376621" y="3186422"/>
                    </a:lnTo>
                    <a:lnTo>
                      <a:pt x="211539" y="3336260"/>
                    </a:lnTo>
                    <a:close/>
                    <a:moveTo>
                      <a:pt x="46459" y="3528242"/>
                    </a:moveTo>
                    <a:lnTo>
                      <a:pt x="36595" y="3519275"/>
                    </a:lnTo>
                    <a:lnTo>
                      <a:pt x="46459" y="3510308"/>
                    </a:lnTo>
                    <a:lnTo>
                      <a:pt x="211539" y="3360471"/>
                    </a:lnTo>
                    <a:lnTo>
                      <a:pt x="376621" y="3510308"/>
                    </a:lnTo>
                    <a:lnTo>
                      <a:pt x="386484" y="3519275"/>
                    </a:lnTo>
                    <a:lnTo>
                      <a:pt x="376621" y="3528242"/>
                    </a:lnTo>
                    <a:lnTo>
                      <a:pt x="211539" y="3678079"/>
                    </a:lnTo>
                    <a:close/>
                    <a:moveTo>
                      <a:pt x="46459" y="3852128"/>
                    </a:moveTo>
                    <a:lnTo>
                      <a:pt x="211539" y="3702290"/>
                    </a:lnTo>
                    <a:lnTo>
                      <a:pt x="376621" y="385212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26" name="Google Shape;2926;p12"/>
              <p:cNvSpPr/>
              <p:nvPr/>
            </p:nvSpPr>
            <p:spPr>
              <a:xfrm>
                <a:off x="9490815" y="3158512"/>
                <a:ext cx="17933" cy="3701190"/>
              </a:xfrm>
              <a:custGeom>
                <a:rect b="b" l="l" r="r" t="t"/>
                <a:pathLst>
                  <a:path extrusionOk="0" h="3701190" w="17933">
                    <a:moveTo>
                      <a:pt x="14177" y="11949"/>
                    </a:moveTo>
                    <a:cubicBezTo>
                      <a:pt x="9424" y="8003"/>
                      <a:pt x="4672" y="3879"/>
                      <a:pt x="10" y="-246"/>
                    </a:cubicBezTo>
                    <a:lnTo>
                      <a:pt x="10" y="3700945"/>
                    </a:lnTo>
                    <a:lnTo>
                      <a:pt x="17944" y="3700945"/>
                    </a:lnTo>
                    <a:lnTo>
                      <a:pt x="17944" y="14729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27" name="Google Shape;2927;p12"/>
              <p:cNvSpPr/>
              <p:nvPr/>
            </p:nvSpPr>
            <p:spPr>
              <a:xfrm>
                <a:off x="9120300" y="2979981"/>
                <a:ext cx="228298" cy="17933"/>
              </a:xfrm>
              <a:custGeom>
                <a:rect b="b" l="l" r="r" t="t"/>
                <a:pathLst>
                  <a:path extrusionOk="0" h="17933" w="228298">
                    <a:moveTo>
                      <a:pt x="215216" y="-246"/>
                    </a:moveTo>
                    <a:lnTo>
                      <a:pt x="10" y="-246"/>
                    </a:lnTo>
                    <a:lnTo>
                      <a:pt x="10" y="17688"/>
                    </a:lnTo>
                    <a:lnTo>
                      <a:pt x="228309" y="1768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28" name="Google Shape;2928;p12"/>
              <p:cNvSpPr/>
              <p:nvPr/>
            </p:nvSpPr>
            <p:spPr>
              <a:xfrm>
                <a:off x="9120211" y="332171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29" name="Google Shape;2929;p12"/>
              <p:cNvSpPr/>
              <p:nvPr/>
            </p:nvSpPr>
            <p:spPr>
              <a:xfrm>
                <a:off x="9120211" y="366344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30" name="Google Shape;2930;p12"/>
              <p:cNvSpPr/>
              <p:nvPr/>
            </p:nvSpPr>
            <p:spPr>
              <a:xfrm>
                <a:off x="9120211" y="400517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31" name="Google Shape;2931;p12"/>
              <p:cNvSpPr/>
              <p:nvPr/>
            </p:nvSpPr>
            <p:spPr>
              <a:xfrm>
                <a:off x="9120211" y="434690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32" name="Google Shape;2932;p12"/>
              <p:cNvSpPr/>
              <p:nvPr/>
            </p:nvSpPr>
            <p:spPr>
              <a:xfrm>
                <a:off x="9120211" y="468863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33" name="Google Shape;2933;p12"/>
              <p:cNvSpPr/>
              <p:nvPr/>
            </p:nvSpPr>
            <p:spPr>
              <a:xfrm>
                <a:off x="9120211" y="503035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34" name="Google Shape;2934;p12"/>
              <p:cNvSpPr/>
              <p:nvPr/>
            </p:nvSpPr>
            <p:spPr>
              <a:xfrm>
                <a:off x="9120211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35" name="Google Shape;2935;p12"/>
              <p:cNvSpPr/>
              <p:nvPr/>
            </p:nvSpPr>
            <p:spPr>
              <a:xfrm>
                <a:off x="9120211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36" name="Google Shape;2936;p12"/>
              <p:cNvSpPr/>
              <p:nvPr/>
            </p:nvSpPr>
            <p:spPr>
              <a:xfrm>
                <a:off x="9120211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37" name="Google Shape;2937;p12"/>
              <p:cNvSpPr/>
              <p:nvPr/>
            </p:nvSpPr>
            <p:spPr>
              <a:xfrm>
                <a:off x="9120211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38" name="Google Shape;2938;p12"/>
              <p:cNvSpPr/>
              <p:nvPr/>
            </p:nvSpPr>
            <p:spPr>
              <a:xfrm>
                <a:off x="7825744" y="2305488"/>
                <a:ext cx="17933" cy="4554215"/>
              </a:xfrm>
              <a:custGeom>
                <a:rect b="b" l="l" r="r" t="t"/>
                <a:pathLst>
                  <a:path extrusionOk="0" h="4554215" w="17933">
                    <a:moveTo>
                      <a:pt x="0" y="0"/>
                    </a:moveTo>
                    <a:lnTo>
                      <a:pt x="17934" y="0"/>
                    </a:lnTo>
                    <a:lnTo>
                      <a:pt x="17934" y="4554215"/>
                    </a:lnTo>
                    <a:lnTo>
                      <a:pt x="0" y="4554215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39" name="Google Shape;2939;p12"/>
              <p:cNvSpPr/>
              <p:nvPr/>
            </p:nvSpPr>
            <p:spPr>
              <a:xfrm>
                <a:off x="7814625" y="2298942"/>
                <a:ext cx="422880" cy="4458179"/>
              </a:xfrm>
              <a:custGeom>
                <a:rect b="b" l="l" r="r" t="t"/>
                <a:pathLst>
                  <a:path extrusionOk="0" h="4458179" w="422880">
                    <a:moveTo>
                      <a:pt x="411682" y="4447801"/>
                    </a:moveTo>
                    <a:lnTo>
                      <a:pt x="393748" y="4431481"/>
                    </a:lnTo>
                    <a:lnTo>
                      <a:pt x="224721" y="4278057"/>
                    </a:lnTo>
                    <a:lnTo>
                      <a:pt x="393748" y="4124632"/>
                    </a:lnTo>
                    <a:lnTo>
                      <a:pt x="411682" y="4108402"/>
                    </a:lnTo>
                    <a:lnTo>
                      <a:pt x="413027" y="4107147"/>
                    </a:lnTo>
                    <a:lnTo>
                      <a:pt x="411682" y="4105892"/>
                    </a:lnTo>
                    <a:lnTo>
                      <a:pt x="393748" y="4089662"/>
                    </a:lnTo>
                    <a:lnTo>
                      <a:pt x="224721" y="3936238"/>
                    </a:lnTo>
                    <a:lnTo>
                      <a:pt x="393748" y="3782813"/>
                    </a:lnTo>
                    <a:lnTo>
                      <a:pt x="411682" y="3766583"/>
                    </a:lnTo>
                    <a:lnTo>
                      <a:pt x="413027" y="3765327"/>
                    </a:lnTo>
                    <a:lnTo>
                      <a:pt x="411682" y="3764072"/>
                    </a:lnTo>
                    <a:lnTo>
                      <a:pt x="393748" y="3747842"/>
                    </a:lnTo>
                    <a:lnTo>
                      <a:pt x="224721" y="3594507"/>
                    </a:lnTo>
                    <a:lnTo>
                      <a:pt x="393748" y="3441083"/>
                    </a:lnTo>
                    <a:lnTo>
                      <a:pt x="411682" y="3424853"/>
                    </a:lnTo>
                    <a:lnTo>
                      <a:pt x="413027" y="3423598"/>
                    </a:lnTo>
                    <a:lnTo>
                      <a:pt x="411682" y="3422342"/>
                    </a:lnTo>
                    <a:lnTo>
                      <a:pt x="393748" y="3406112"/>
                    </a:lnTo>
                    <a:lnTo>
                      <a:pt x="224721" y="3252688"/>
                    </a:lnTo>
                    <a:lnTo>
                      <a:pt x="393748" y="3099354"/>
                    </a:lnTo>
                    <a:lnTo>
                      <a:pt x="411682" y="3083124"/>
                    </a:lnTo>
                    <a:lnTo>
                      <a:pt x="413027" y="3081868"/>
                    </a:lnTo>
                    <a:lnTo>
                      <a:pt x="411682" y="3080613"/>
                    </a:lnTo>
                    <a:lnTo>
                      <a:pt x="393748" y="3064382"/>
                    </a:lnTo>
                    <a:lnTo>
                      <a:pt x="224721" y="2910958"/>
                    </a:lnTo>
                    <a:lnTo>
                      <a:pt x="393748" y="2757624"/>
                    </a:lnTo>
                    <a:lnTo>
                      <a:pt x="411682" y="2741394"/>
                    </a:lnTo>
                    <a:lnTo>
                      <a:pt x="413027" y="2740138"/>
                    </a:lnTo>
                    <a:lnTo>
                      <a:pt x="411682" y="2738883"/>
                    </a:lnTo>
                    <a:lnTo>
                      <a:pt x="393748" y="2722653"/>
                    </a:lnTo>
                    <a:lnTo>
                      <a:pt x="224721" y="2569229"/>
                    </a:lnTo>
                    <a:lnTo>
                      <a:pt x="393748" y="2416073"/>
                    </a:lnTo>
                    <a:lnTo>
                      <a:pt x="411682" y="2399843"/>
                    </a:lnTo>
                    <a:lnTo>
                      <a:pt x="413027" y="2398588"/>
                    </a:lnTo>
                    <a:lnTo>
                      <a:pt x="411682" y="2397332"/>
                    </a:lnTo>
                    <a:lnTo>
                      <a:pt x="393748" y="2381102"/>
                    </a:lnTo>
                    <a:lnTo>
                      <a:pt x="224721" y="2227768"/>
                    </a:lnTo>
                    <a:lnTo>
                      <a:pt x="393748" y="2074433"/>
                    </a:lnTo>
                    <a:lnTo>
                      <a:pt x="411682" y="2058203"/>
                    </a:lnTo>
                    <a:lnTo>
                      <a:pt x="413027" y="2056948"/>
                    </a:lnTo>
                    <a:lnTo>
                      <a:pt x="411682" y="2055692"/>
                    </a:lnTo>
                    <a:lnTo>
                      <a:pt x="393748" y="2039462"/>
                    </a:lnTo>
                    <a:lnTo>
                      <a:pt x="224721" y="1886128"/>
                    </a:lnTo>
                    <a:lnTo>
                      <a:pt x="393748" y="1732703"/>
                    </a:lnTo>
                    <a:lnTo>
                      <a:pt x="411682" y="1716473"/>
                    </a:lnTo>
                    <a:lnTo>
                      <a:pt x="413027" y="1715218"/>
                    </a:lnTo>
                    <a:lnTo>
                      <a:pt x="411682" y="1713963"/>
                    </a:lnTo>
                    <a:lnTo>
                      <a:pt x="393748" y="1697733"/>
                    </a:lnTo>
                    <a:lnTo>
                      <a:pt x="224721" y="1544039"/>
                    </a:lnTo>
                    <a:lnTo>
                      <a:pt x="393748" y="1390705"/>
                    </a:lnTo>
                    <a:lnTo>
                      <a:pt x="411682" y="1374474"/>
                    </a:lnTo>
                    <a:lnTo>
                      <a:pt x="413027" y="1373219"/>
                    </a:lnTo>
                    <a:lnTo>
                      <a:pt x="411682" y="1371964"/>
                    </a:lnTo>
                    <a:lnTo>
                      <a:pt x="393748" y="1355734"/>
                    </a:lnTo>
                    <a:lnTo>
                      <a:pt x="224721" y="1202310"/>
                    </a:lnTo>
                    <a:lnTo>
                      <a:pt x="393748" y="1048975"/>
                    </a:lnTo>
                    <a:lnTo>
                      <a:pt x="411682" y="1032745"/>
                    </a:lnTo>
                    <a:lnTo>
                      <a:pt x="413027" y="1031489"/>
                    </a:lnTo>
                    <a:lnTo>
                      <a:pt x="411682" y="1030234"/>
                    </a:lnTo>
                    <a:lnTo>
                      <a:pt x="393748" y="1014004"/>
                    </a:lnTo>
                    <a:lnTo>
                      <a:pt x="224721" y="860580"/>
                    </a:lnTo>
                    <a:lnTo>
                      <a:pt x="393748" y="707245"/>
                    </a:lnTo>
                    <a:lnTo>
                      <a:pt x="411682" y="691015"/>
                    </a:lnTo>
                    <a:lnTo>
                      <a:pt x="413027" y="689760"/>
                    </a:lnTo>
                    <a:lnTo>
                      <a:pt x="411682" y="688504"/>
                    </a:lnTo>
                    <a:lnTo>
                      <a:pt x="393748" y="672274"/>
                    </a:lnTo>
                    <a:lnTo>
                      <a:pt x="224721" y="518939"/>
                    </a:lnTo>
                    <a:lnTo>
                      <a:pt x="393748" y="365515"/>
                    </a:lnTo>
                    <a:lnTo>
                      <a:pt x="411682" y="349285"/>
                    </a:lnTo>
                    <a:lnTo>
                      <a:pt x="413027" y="348030"/>
                    </a:lnTo>
                    <a:lnTo>
                      <a:pt x="411682" y="346774"/>
                    </a:lnTo>
                    <a:lnTo>
                      <a:pt x="393748" y="330544"/>
                    </a:lnTo>
                    <a:lnTo>
                      <a:pt x="224721" y="177210"/>
                    </a:lnTo>
                    <a:lnTo>
                      <a:pt x="393748" y="23875"/>
                    </a:lnTo>
                    <a:lnTo>
                      <a:pt x="405853" y="12935"/>
                    </a:lnTo>
                    <a:lnTo>
                      <a:pt x="393837" y="-246"/>
                    </a:lnTo>
                    <a:lnTo>
                      <a:pt x="393837" y="-246"/>
                    </a:lnTo>
                    <a:lnTo>
                      <a:pt x="211360" y="165373"/>
                    </a:lnTo>
                    <a:lnTo>
                      <a:pt x="30318" y="1010"/>
                    </a:lnTo>
                    <a:lnTo>
                      <a:pt x="29152" y="-67"/>
                    </a:lnTo>
                    <a:lnTo>
                      <a:pt x="25297" y="4238"/>
                    </a:lnTo>
                    <a:lnTo>
                      <a:pt x="23145" y="6569"/>
                    </a:lnTo>
                    <a:lnTo>
                      <a:pt x="17047" y="13204"/>
                    </a:lnTo>
                    <a:lnTo>
                      <a:pt x="29063" y="24144"/>
                    </a:lnTo>
                    <a:lnTo>
                      <a:pt x="198090" y="177479"/>
                    </a:lnTo>
                    <a:lnTo>
                      <a:pt x="29242" y="330544"/>
                    </a:lnTo>
                    <a:lnTo>
                      <a:pt x="11308" y="346774"/>
                    </a:lnTo>
                    <a:lnTo>
                      <a:pt x="9963" y="348030"/>
                    </a:lnTo>
                    <a:lnTo>
                      <a:pt x="11308" y="349285"/>
                    </a:lnTo>
                    <a:lnTo>
                      <a:pt x="29242" y="365515"/>
                    </a:lnTo>
                    <a:lnTo>
                      <a:pt x="198269" y="518939"/>
                    </a:lnTo>
                    <a:lnTo>
                      <a:pt x="29242" y="672274"/>
                    </a:lnTo>
                    <a:lnTo>
                      <a:pt x="11308" y="688504"/>
                    </a:lnTo>
                    <a:lnTo>
                      <a:pt x="9963" y="689760"/>
                    </a:lnTo>
                    <a:lnTo>
                      <a:pt x="11308" y="691015"/>
                    </a:lnTo>
                    <a:lnTo>
                      <a:pt x="29242" y="707245"/>
                    </a:lnTo>
                    <a:lnTo>
                      <a:pt x="198269" y="860580"/>
                    </a:lnTo>
                    <a:lnTo>
                      <a:pt x="29242" y="1014004"/>
                    </a:lnTo>
                    <a:lnTo>
                      <a:pt x="11308" y="1030234"/>
                    </a:lnTo>
                    <a:lnTo>
                      <a:pt x="9963" y="1031489"/>
                    </a:lnTo>
                    <a:lnTo>
                      <a:pt x="11308" y="1032745"/>
                    </a:lnTo>
                    <a:lnTo>
                      <a:pt x="29242" y="1048975"/>
                    </a:lnTo>
                    <a:lnTo>
                      <a:pt x="198269" y="1202310"/>
                    </a:lnTo>
                    <a:lnTo>
                      <a:pt x="29242" y="1355734"/>
                    </a:lnTo>
                    <a:lnTo>
                      <a:pt x="11308" y="1371964"/>
                    </a:lnTo>
                    <a:lnTo>
                      <a:pt x="9963" y="1373219"/>
                    </a:lnTo>
                    <a:lnTo>
                      <a:pt x="11308" y="1374474"/>
                    </a:lnTo>
                    <a:lnTo>
                      <a:pt x="29242" y="1390705"/>
                    </a:lnTo>
                    <a:lnTo>
                      <a:pt x="198269" y="1544039"/>
                    </a:lnTo>
                    <a:lnTo>
                      <a:pt x="29242" y="1697463"/>
                    </a:lnTo>
                    <a:lnTo>
                      <a:pt x="11308" y="1713694"/>
                    </a:lnTo>
                    <a:lnTo>
                      <a:pt x="9963" y="1714949"/>
                    </a:lnTo>
                    <a:lnTo>
                      <a:pt x="11308" y="1716204"/>
                    </a:lnTo>
                    <a:lnTo>
                      <a:pt x="29242" y="1732434"/>
                    </a:lnTo>
                    <a:lnTo>
                      <a:pt x="198269" y="1885859"/>
                    </a:lnTo>
                    <a:lnTo>
                      <a:pt x="29242" y="2039462"/>
                    </a:lnTo>
                    <a:lnTo>
                      <a:pt x="11308" y="2055692"/>
                    </a:lnTo>
                    <a:lnTo>
                      <a:pt x="9963" y="2056948"/>
                    </a:lnTo>
                    <a:lnTo>
                      <a:pt x="11308" y="2058203"/>
                    </a:lnTo>
                    <a:lnTo>
                      <a:pt x="29242" y="2074433"/>
                    </a:lnTo>
                    <a:lnTo>
                      <a:pt x="198090" y="2227768"/>
                    </a:lnTo>
                    <a:lnTo>
                      <a:pt x="29242" y="2380923"/>
                    </a:lnTo>
                    <a:lnTo>
                      <a:pt x="11308" y="2397153"/>
                    </a:lnTo>
                    <a:lnTo>
                      <a:pt x="9963" y="2398409"/>
                    </a:lnTo>
                    <a:lnTo>
                      <a:pt x="11308" y="2399664"/>
                    </a:lnTo>
                    <a:lnTo>
                      <a:pt x="29242" y="2415894"/>
                    </a:lnTo>
                    <a:lnTo>
                      <a:pt x="198269" y="2569229"/>
                    </a:lnTo>
                    <a:lnTo>
                      <a:pt x="29242" y="2722653"/>
                    </a:lnTo>
                    <a:lnTo>
                      <a:pt x="11308" y="2738883"/>
                    </a:lnTo>
                    <a:lnTo>
                      <a:pt x="9963" y="2740138"/>
                    </a:lnTo>
                    <a:lnTo>
                      <a:pt x="11308" y="2741394"/>
                    </a:lnTo>
                    <a:lnTo>
                      <a:pt x="29242" y="2757624"/>
                    </a:lnTo>
                    <a:lnTo>
                      <a:pt x="198269" y="2910958"/>
                    </a:lnTo>
                    <a:lnTo>
                      <a:pt x="29242" y="3064382"/>
                    </a:lnTo>
                    <a:lnTo>
                      <a:pt x="11308" y="3080613"/>
                    </a:lnTo>
                    <a:lnTo>
                      <a:pt x="9963" y="3081868"/>
                    </a:lnTo>
                    <a:lnTo>
                      <a:pt x="11308" y="3083124"/>
                    </a:lnTo>
                    <a:lnTo>
                      <a:pt x="29242" y="3099354"/>
                    </a:lnTo>
                    <a:lnTo>
                      <a:pt x="198269" y="3252688"/>
                    </a:lnTo>
                    <a:lnTo>
                      <a:pt x="29242" y="3406112"/>
                    </a:lnTo>
                    <a:lnTo>
                      <a:pt x="11308" y="3422342"/>
                    </a:lnTo>
                    <a:lnTo>
                      <a:pt x="9963" y="3423598"/>
                    </a:lnTo>
                    <a:lnTo>
                      <a:pt x="11308" y="3424853"/>
                    </a:lnTo>
                    <a:lnTo>
                      <a:pt x="29242" y="3441083"/>
                    </a:lnTo>
                    <a:lnTo>
                      <a:pt x="198269" y="3594507"/>
                    </a:lnTo>
                    <a:lnTo>
                      <a:pt x="29242" y="3747842"/>
                    </a:lnTo>
                    <a:lnTo>
                      <a:pt x="11308" y="3764072"/>
                    </a:lnTo>
                    <a:lnTo>
                      <a:pt x="9963" y="3765327"/>
                    </a:lnTo>
                    <a:lnTo>
                      <a:pt x="11308" y="3766583"/>
                    </a:lnTo>
                    <a:lnTo>
                      <a:pt x="29242" y="3782813"/>
                    </a:lnTo>
                    <a:lnTo>
                      <a:pt x="198269" y="3936238"/>
                    </a:lnTo>
                    <a:lnTo>
                      <a:pt x="29242" y="4089662"/>
                    </a:lnTo>
                    <a:lnTo>
                      <a:pt x="11308" y="4105892"/>
                    </a:lnTo>
                    <a:lnTo>
                      <a:pt x="9963" y="4107147"/>
                    </a:lnTo>
                    <a:lnTo>
                      <a:pt x="11308" y="4108402"/>
                    </a:lnTo>
                    <a:lnTo>
                      <a:pt x="29242" y="4124632"/>
                    </a:lnTo>
                    <a:lnTo>
                      <a:pt x="198269" y="4278057"/>
                    </a:lnTo>
                    <a:lnTo>
                      <a:pt x="29242" y="4431391"/>
                    </a:lnTo>
                    <a:lnTo>
                      <a:pt x="11308" y="4447711"/>
                    </a:lnTo>
                    <a:lnTo>
                      <a:pt x="10" y="4457934"/>
                    </a:lnTo>
                    <a:lnTo>
                      <a:pt x="422891" y="4457934"/>
                    </a:lnTo>
                    <a:close/>
                    <a:moveTo>
                      <a:pt x="46279" y="356997"/>
                    </a:moveTo>
                    <a:lnTo>
                      <a:pt x="36416" y="348030"/>
                    </a:lnTo>
                    <a:lnTo>
                      <a:pt x="46279" y="339063"/>
                    </a:lnTo>
                    <a:lnTo>
                      <a:pt x="211360" y="189315"/>
                    </a:lnTo>
                    <a:lnTo>
                      <a:pt x="376531" y="339063"/>
                    </a:lnTo>
                    <a:lnTo>
                      <a:pt x="386395" y="348030"/>
                    </a:lnTo>
                    <a:lnTo>
                      <a:pt x="376531" y="356997"/>
                    </a:lnTo>
                    <a:lnTo>
                      <a:pt x="211360" y="506744"/>
                    </a:lnTo>
                    <a:close/>
                    <a:moveTo>
                      <a:pt x="46279" y="698727"/>
                    </a:moveTo>
                    <a:lnTo>
                      <a:pt x="36416" y="689760"/>
                    </a:lnTo>
                    <a:lnTo>
                      <a:pt x="46279" y="680793"/>
                    </a:lnTo>
                    <a:lnTo>
                      <a:pt x="211360" y="531045"/>
                    </a:lnTo>
                    <a:lnTo>
                      <a:pt x="376531" y="680793"/>
                    </a:lnTo>
                    <a:lnTo>
                      <a:pt x="386395" y="689760"/>
                    </a:lnTo>
                    <a:lnTo>
                      <a:pt x="376531" y="698727"/>
                    </a:lnTo>
                    <a:lnTo>
                      <a:pt x="211360" y="848474"/>
                    </a:lnTo>
                    <a:close/>
                    <a:moveTo>
                      <a:pt x="46279" y="1040456"/>
                    </a:moveTo>
                    <a:lnTo>
                      <a:pt x="36416" y="1031489"/>
                    </a:lnTo>
                    <a:lnTo>
                      <a:pt x="46279" y="1022522"/>
                    </a:lnTo>
                    <a:lnTo>
                      <a:pt x="211360" y="872685"/>
                    </a:lnTo>
                    <a:lnTo>
                      <a:pt x="376531" y="1022522"/>
                    </a:lnTo>
                    <a:lnTo>
                      <a:pt x="386395" y="1031489"/>
                    </a:lnTo>
                    <a:lnTo>
                      <a:pt x="376531" y="1040456"/>
                    </a:lnTo>
                    <a:lnTo>
                      <a:pt x="211360" y="1190204"/>
                    </a:lnTo>
                    <a:close/>
                    <a:moveTo>
                      <a:pt x="46279" y="1382186"/>
                    </a:moveTo>
                    <a:lnTo>
                      <a:pt x="36416" y="1373219"/>
                    </a:lnTo>
                    <a:lnTo>
                      <a:pt x="46279" y="1364252"/>
                    </a:lnTo>
                    <a:lnTo>
                      <a:pt x="211360" y="1214504"/>
                    </a:lnTo>
                    <a:lnTo>
                      <a:pt x="376531" y="1364342"/>
                    </a:lnTo>
                    <a:lnTo>
                      <a:pt x="386395" y="1373309"/>
                    </a:lnTo>
                    <a:lnTo>
                      <a:pt x="376531" y="1382276"/>
                    </a:lnTo>
                    <a:lnTo>
                      <a:pt x="211360" y="1532023"/>
                    </a:lnTo>
                    <a:close/>
                    <a:moveTo>
                      <a:pt x="46279" y="1723916"/>
                    </a:moveTo>
                    <a:lnTo>
                      <a:pt x="36416" y="1714949"/>
                    </a:lnTo>
                    <a:lnTo>
                      <a:pt x="46279" y="1705982"/>
                    </a:lnTo>
                    <a:lnTo>
                      <a:pt x="211360" y="1556145"/>
                    </a:lnTo>
                    <a:lnTo>
                      <a:pt x="376531" y="1705982"/>
                    </a:lnTo>
                    <a:lnTo>
                      <a:pt x="386395" y="1714949"/>
                    </a:lnTo>
                    <a:lnTo>
                      <a:pt x="376531" y="1723916"/>
                    </a:lnTo>
                    <a:lnTo>
                      <a:pt x="211360" y="1873664"/>
                    </a:lnTo>
                    <a:close/>
                    <a:moveTo>
                      <a:pt x="46279" y="2065646"/>
                    </a:moveTo>
                    <a:lnTo>
                      <a:pt x="36416" y="2056679"/>
                    </a:lnTo>
                    <a:lnTo>
                      <a:pt x="46279" y="2047712"/>
                    </a:lnTo>
                    <a:lnTo>
                      <a:pt x="211360" y="1897964"/>
                    </a:lnTo>
                    <a:lnTo>
                      <a:pt x="376531" y="2047712"/>
                    </a:lnTo>
                    <a:lnTo>
                      <a:pt x="386395" y="2056679"/>
                    </a:lnTo>
                    <a:lnTo>
                      <a:pt x="376531" y="2065646"/>
                    </a:lnTo>
                    <a:lnTo>
                      <a:pt x="211360" y="2215393"/>
                    </a:lnTo>
                    <a:close/>
                    <a:moveTo>
                      <a:pt x="46279" y="2407376"/>
                    </a:moveTo>
                    <a:lnTo>
                      <a:pt x="36416" y="2398409"/>
                    </a:lnTo>
                    <a:lnTo>
                      <a:pt x="46279" y="2389442"/>
                    </a:lnTo>
                    <a:lnTo>
                      <a:pt x="211360" y="2239604"/>
                    </a:lnTo>
                    <a:lnTo>
                      <a:pt x="376531" y="2389173"/>
                    </a:lnTo>
                    <a:lnTo>
                      <a:pt x="386395" y="2398139"/>
                    </a:lnTo>
                    <a:lnTo>
                      <a:pt x="376531" y="2407106"/>
                    </a:lnTo>
                    <a:lnTo>
                      <a:pt x="211360" y="2556854"/>
                    </a:lnTo>
                    <a:close/>
                    <a:moveTo>
                      <a:pt x="46279" y="2749105"/>
                    </a:moveTo>
                    <a:lnTo>
                      <a:pt x="36416" y="2740138"/>
                    </a:lnTo>
                    <a:lnTo>
                      <a:pt x="46279" y="2731171"/>
                    </a:lnTo>
                    <a:lnTo>
                      <a:pt x="211360" y="2581334"/>
                    </a:lnTo>
                    <a:lnTo>
                      <a:pt x="376531" y="2731171"/>
                    </a:lnTo>
                    <a:lnTo>
                      <a:pt x="386395" y="2740138"/>
                    </a:lnTo>
                    <a:lnTo>
                      <a:pt x="376531" y="2749105"/>
                    </a:lnTo>
                    <a:lnTo>
                      <a:pt x="211360" y="2898853"/>
                    </a:lnTo>
                    <a:close/>
                    <a:moveTo>
                      <a:pt x="46279" y="3090835"/>
                    </a:moveTo>
                    <a:lnTo>
                      <a:pt x="36416" y="3081868"/>
                    </a:lnTo>
                    <a:lnTo>
                      <a:pt x="46279" y="3072901"/>
                    </a:lnTo>
                    <a:lnTo>
                      <a:pt x="211360" y="2923064"/>
                    </a:lnTo>
                    <a:lnTo>
                      <a:pt x="376531" y="3072901"/>
                    </a:lnTo>
                    <a:lnTo>
                      <a:pt x="386395" y="3081868"/>
                    </a:lnTo>
                    <a:lnTo>
                      <a:pt x="376531" y="3090835"/>
                    </a:lnTo>
                    <a:lnTo>
                      <a:pt x="211360" y="3241031"/>
                    </a:lnTo>
                    <a:close/>
                    <a:moveTo>
                      <a:pt x="46279" y="3432565"/>
                    </a:moveTo>
                    <a:lnTo>
                      <a:pt x="36416" y="3423598"/>
                    </a:lnTo>
                    <a:lnTo>
                      <a:pt x="46279" y="3414631"/>
                    </a:lnTo>
                    <a:lnTo>
                      <a:pt x="211360" y="3264883"/>
                    </a:lnTo>
                    <a:lnTo>
                      <a:pt x="376531" y="3414631"/>
                    </a:lnTo>
                    <a:lnTo>
                      <a:pt x="386395" y="3423598"/>
                    </a:lnTo>
                    <a:lnTo>
                      <a:pt x="376531" y="3432565"/>
                    </a:lnTo>
                    <a:lnTo>
                      <a:pt x="211360" y="3582402"/>
                    </a:lnTo>
                    <a:close/>
                    <a:moveTo>
                      <a:pt x="46279" y="3774294"/>
                    </a:moveTo>
                    <a:lnTo>
                      <a:pt x="36416" y="3765327"/>
                    </a:lnTo>
                    <a:lnTo>
                      <a:pt x="46279" y="3756360"/>
                    </a:lnTo>
                    <a:lnTo>
                      <a:pt x="211360" y="3606613"/>
                    </a:lnTo>
                    <a:lnTo>
                      <a:pt x="376531" y="3756360"/>
                    </a:lnTo>
                    <a:lnTo>
                      <a:pt x="386395" y="3765327"/>
                    </a:lnTo>
                    <a:lnTo>
                      <a:pt x="376531" y="3774294"/>
                    </a:lnTo>
                    <a:lnTo>
                      <a:pt x="211360" y="3924132"/>
                    </a:lnTo>
                    <a:close/>
                    <a:moveTo>
                      <a:pt x="46279" y="4116114"/>
                    </a:moveTo>
                    <a:lnTo>
                      <a:pt x="36416" y="4107147"/>
                    </a:lnTo>
                    <a:lnTo>
                      <a:pt x="46279" y="4098180"/>
                    </a:lnTo>
                    <a:lnTo>
                      <a:pt x="211360" y="3948343"/>
                    </a:lnTo>
                    <a:lnTo>
                      <a:pt x="376531" y="4098180"/>
                    </a:lnTo>
                    <a:lnTo>
                      <a:pt x="386395" y="4107147"/>
                    </a:lnTo>
                    <a:lnTo>
                      <a:pt x="376531" y="4116114"/>
                    </a:lnTo>
                    <a:lnTo>
                      <a:pt x="211360" y="4265951"/>
                    </a:lnTo>
                    <a:close/>
                    <a:moveTo>
                      <a:pt x="46279" y="4440000"/>
                    </a:moveTo>
                    <a:lnTo>
                      <a:pt x="211360" y="4290162"/>
                    </a:lnTo>
                    <a:lnTo>
                      <a:pt x="376441" y="444000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40" name="Google Shape;2940;p12"/>
              <p:cNvSpPr/>
              <p:nvPr/>
            </p:nvSpPr>
            <p:spPr>
              <a:xfrm>
                <a:off x="8208363" y="2273655"/>
                <a:ext cx="17933" cy="4586047"/>
              </a:xfrm>
              <a:custGeom>
                <a:rect b="b" l="l" r="r" t="t"/>
                <a:pathLst>
                  <a:path extrusionOk="0" h="4586047" w="17933">
                    <a:moveTo>
                      <a:pt x="0" y="0"/>
                    </a:moveTo>
                    <a:lnTo>
                      <a:pt x="17934" y="0"/>
                    </a:lnTo>
                    <a:lnTo>
                      <a:pt x="17934" y="4586048"/>
                    </a:lnTo>
                    <a:lnTo>
                      <a:pt x="0" y="458604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41" name="Google Shape;2941;p12"/>
              <p:cNvSpPr/>
              <p:nvPr/>
            </p:nvSpPr>
            <p:spPr>
              <a:xfrm>
                <a:off x="7837760" y="2638251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42" name="Google Shape;2942;p12"/>
              <p:cNvSpPr/>
              <p:nvPr/>
            </p:nvSpPr>
            <p:spPr>
              <a:xfrm>
                <a:off x="7837760" y="2979981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43" name="Google Shape;2943;p12"/>
              <p:cNvSpPr/>
              <p:nvPr/>
            </p:nvSpPr>
            <p:spPr>
              <a:xfrm>
                <a:off x="7837760" y="332171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44" name="Google Shape;2944;p12"/>
              <p:cNvSpPr/>
              <p:nvPr/>
            </p:nvSpPr>
            <p:spPr>
              <a:xfrm>
                <a:off x="7837760" y="366344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45" name="Google Shape;2945;p12"/>
              <p:cNvSpPr/>
              <p:nvPr/>
            </p:nvSpPr>
            <p:spPr>
              <a:xfrm>
                <a:off x="7837760" y="400517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46" name="Google Shape;2946;p12"/>
              <p:cNvSpPr/>
              <p:nvPr/>
            </p:nvSpPr>
            <p:spPr>
              <a:xfrm>
                <a:off x="7837760" y="434690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47" name="Google Shape;2947;p12"/>
              <p:cNvSpPr/>
              <p:nvPr/>
            </p:nvSpPr>
            <p:spPr>
              <a:xfrm>
                <a:off x="7837760" y="468863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48" name="Google Shape;2948;p12"/>
              <p:cNvSpPr/>
              <p:nvPr/>
            </p:nvSpPr>
            <p:spPr>
              <a:xfrm>
                <a:off x="7837760" y="503035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49" name="Google Shape;2949;p12"/>
              <p:cNvSpPr/>
              <p:nvPr/>
            </p:nvSpPr>
            <p:spPr>
              <a:xfrm>
                <a:off x="7837760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50" name="Google Shape;2950;p12"/>
              <p:cNvSpPr/>
              <p:nvPr/>
            </p:nvSpPr>
            <p:spPr>
              <a:xfrm>
                <a:off x="7837760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51" name="Google Shape;2951;p12"/>
              <p:cNvSpPr/>
              <p:nvPr/>
            </p:nvSpPr>
            <p:spPr>
              <a:xfrm>
                <a:off x="7837760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52" name="Google Shape;2952;p12"/>
              <p:cNvSpPr/>
              <p:nvPr/>
            </p:nvSpPr>
            <p:spPr>
              <a:xfrm>
                <a:off x="7837760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53" name="Google Shape;2953;p12"/>
              <p:cNvSpPr/>
              <p:nvPr/>
            </p:nvSpPr>
            <p:spPr>
              <a:xfrm>
                <a:off x="6543652" y="4320716"/>
                <a:ext cx="17933" cy="2538987"/>
              </a:xfrm>
              <a:custGeom>
                <a:rect b="b" l="l" r="r" t="t"/>
                <a:pathLst>
                  <a:path extrusionOk="0" h="2538987" w="17933">
                    <a:moveTo>
                      <a:pt x="10" y="4596"/>
                    </a:moveTo>
                    <a:lnTo>
                      <a:pt x="10" y="2538741"/>
                    </a:lnTo>
                    <a:lnTo>
                      <a:pt x="17944" y="2538741"/>
                    </a:lnTo>
                    <a:lnTo>
                      <a:pt x="17944" y="-246"/>
                    </a:lnTo>
                    <a:cubicBezTo>
                      <a:pt x="12053" y="1673"/>
                      <a:pt x="6062" y="3287"/>
                      <a:pt x="10" y="459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54" name="Google Shape;2954;p12"/>
              <p:cNvSpPr/>
              <p:nvPr/>
            </p:nvSpPr>
            <p:spPr>
              <a:xfrm>
                <a:off x="6532354" y="3939981"/>
                <a:ext cx="423059" cy="2817141"/>
              </a:xfrm>
              <a:custGeom>
                <a:rect b="b" l="l" r="r" t="t"/>
                <a:pathLst>
                  <a:path extrusionOk="0" h="2817141" w="423059">
                    <a:moveTo>
                      <a:pt x="11308" y="2806673"/>
                    </a:moveTo>
                    <a:lnTo>
                      <a:pt x="10" y="2816895"/>
                    </a:lnTo>
                    <a:lnTo>
                      <a:pt x="423070" y="2816895"/>
                    </a:lnTo>
                    <a:lnTo>
                      <a:pt x="411861" y="2806763"/>
                    </a:lnTo>
                    <a:lnTo>
                      <a:pt x="393927" y="2790443"/>
                    </a:lnTo>
                    <a:lnTo>
                      <a:pt x="224901" y="2637019"/>
                    </a:lnTo>
                    <a:lnTo>
                      <a:pt x="393927" y="2483594"/>
                    </a:lnTo>
                    <a:lnTo>
                      <a:pt x="411861" y="2467364"/>
                    </a:lnTo>
                    <a:lnTo>
                      <a:pt x="413206" y="2466109"/>
                    </a:lnTo>
                    <a:lnTo>
                      <a:pt x="411861" y="2464853"/>
                    </a:lnTo>
                    <a:lnTo>
                      <a:pt x="393927" y="2448623"/>
                    </a:lnTo>
                    <a:lnTo>
                      <a:pt x="224901" y="2295199"/>
                    </a:lnTo>
                    <a:lnTo>
                      <a:pt x="393927" y="2141775"/>
                    </a:lnTo>
                    <a:lnTo>
                      <a:pt x="411861" y="2125545"/>
                    </a:lnTo>
                    <a:lnTo>
                      <a:pt x="413206" y="2124289"/>
                    </a:lnTo>
                    <a:lnTo>
                      <a:pt x="411861" y="2123034"/>
                    </a:lnTo>
                    <a:lnTo>
                      <a:pt x="393927" y="2106804"/>
                    </a:lnTo>
                    <a:lnTo>
                      <a:pt x="224901" y="1953469"/>
                    </a:lnTo>
                    <a:lnTo>
                      <a:pt x="393927" y="1800045"/>
                    </a:lnTo>
                    <a:lnTo>
                      <a:pt x="411861" y="1783815"/>
                    </a:lnTo>
                    <a:lnTo>
                      <a:pt x="413206" y="1782559"/>
                    </a:lnTo>
                    <a:lnTo>
                      <a:pt x="411861" y="1781304"/>
                    </a:lnTo>
                    <a:lnTo>
                      <a:pt x="393927" y="1765074"/>
                    </a:lnTo>
                    <a:lnTo>
                      <a:pt x="224542" y="1611650"/>
                    </a:lnTo>
                    <a:lnTo>
                      <a:pt x="393569" y="1458315"/>
                    </a:lnTo>
                    <a:lnTo>
                      <a:pt x="411503" y="1442085"/>
                    </a:lnTo>
                    <a:lnTo>
                      <a:pt x="412848" y="1440830"/>
                    </a:lnTo>
                    <a:lnTo>
                      <a:pt x="411503" y="1439574"/>
                    </a:lnTo>
                    <a:lnTo>
                      <a:pt x="393569" y="1423344"/>
                    </a:lnTo>
                    <a:lnTo>
                      <a:pt x="224542" y="1269920"/>
                    </a:lnTo>
                    <a:lnTo>
                      <a:pt x="393569" y="1116586"/>
                    </a:lnTo>
                    <a:lnTo>
                      <a:pt x="411503" y="1100356"/>
                    </a:lnTo>
                    <a:lnTo>
                      <a:pt x="412848" y="1099100"/>
                    </a:lnTo>
                    <a:lnTo>
                      <a:pt x="411503" y="1097845"/>
                    </a:lnTo>
                    <a:lnTo>
                      <a:pt x="393569" y="1081614"/>
                    </a:lnTo>
                    <a:lnTo>
                      <a:pt x="224542" y="928190"/>
                    </a:lnTo>
                    <a:lnTo>
                      <a:pt x="393569" y="775035"/>
                    </a:lnTo>
                    <a:lnTo>
                      <a:pt x="411503" y="758805"/>
                    </a:lnTo>
                    <a:lnTo>
                      <a:pt x="412848" y="757549"/>
                    </a:lnTo>
                    <a:lnTo>
                      <a:pt x="411503" y="756294"/>
                    </a:lnTo>
                    <a:lnTo>
                      <a:pt x="393569" y="740064"/>
                    </a:lnTo>
                    <a:lnTo>
                      <a:pt x="224542" y="586729"/>
                    </a:lnTo>
                    <a:lnTo>
                      <a:pt x="393569" y="433395"/>
                    </a:lnTo>
                    <a:lnTo>
                      <a:pt x="411503" y="417165"/>
                    </a:lnTo>
                    <a:lnTo>
                      <a:pt x="412848" y="415909"/>
                    </a:lnTo>
                    <a:lnTo>
                      <a:pt x="411503" y="414654"/>
                    </a:lnTo>
                    <a:lnTo>
                      <a:pt x="393569" y="398424"/>
                    </a:lnTo>
                    <a:lnTo>
                      <a:pt x="224542" y="245089"/>
                    </a:lnTo>
                    <a:lnTo>
                      <a:pt x="393569" y="91665"/>
                    </a:lnTo>
                    <a:lnTo>
                      <a:pt x="411503" y="75435"/>
                    </a:lnTo>
                    <a:lnTo>
                      <a:pt x="412848" y="74179"/>
                    </a:lnTo>
                    <a:lnTo>
                      <a:pt x="411503" y="72924"/>
                    </a:lnTo>
                    <a:lnTo>
                      <a:pt x="393569" y="56694"/>
                    </a:lnTo>
                    <a:lnTo>
                      <a:pt x="330800" y="-246"/>
                    </a:lnTo>
                    <a:lnTo>
                      <a:pt x="322909" y="16791"/>
                    </a:lnTo>
                    <a:lnTo>
                      <a:pt x="376711" y="65213"/>
                    </a:lnTo>
                    <a:lnTo>
                      <a:pt x="386574" y="74179"/>
                    </a:lnTo>
                    <a:lnTo>
                      <a:pt x="376711" y="83146"/>
                    </a:lnTo>
                    <a:lnTo>
                      <a:pt x="226515" y="219085"/>
                    </a:lnTo>
                    <a:cubicBezTo>
                      <a:pt x="219251" y="233970"/>
                      <a:pt x="211809" y="248766"/>
                      <a:pt x="204367" y="263920"/>
                    </a:cubicBezTo>
                    <a:lnTo>
                      <a:pt x="211540" y="257374"/>
                    </a:lnTo>
                    <a:lnTo>
                      <a:pt x="376711" y="407122"/>
                    </a:lnTo>
                    <a:lnTo>
                      <a:pt x="386574" y="416089"/>
                    </a:lnTo>
                    <a:lnTo>
                      <a:pt x="376711" y="425056"/>
                    </a:lnTo>
                    <a:lnTo>
                      <a:pt x="211540" y="574803"/>
                    </a:lnTo>
                    <a:lnTo>
                      <a:pt x="95598" y="469621"/>
                    </a:lnTo>
                    <a:lnTo>
                      <a:pt x="46458" y="424787"/>
                    </a:lnTo>
                    <a:lnTo>
                      <a:pt x="36595" y="415820"/>
                    </a:lnTo>
                    <a:lnTo>
                      <a:pt x="46458" y="406853"/>
                    </a:lnTo>
                    <a:lnTo>
                      <a:pt x="29242" y="406853"/>
                    </a:lnTo>
                    <a:lnTo>
                      <a:pt x="29242" y="398424"/>
                    </a:lnTo>
                    <a:lnTo>
                      <a:pt x="11308" y="414654"/>
                    </a:lnTo>
                    <a:lnTo>
                      <a:pt x="9963" y="415909"/>
                    </a:lnTo>
                    <a:lnTo>
                      <a:pt x="11308" y="417165"/>
                    </a:lnTo>
                    <a:lnTo>
                      <a:pt x="29242" y="433395"/>
                    </a:lnTo>
                    <a:lnTo>
                      <a:pt x="86631" y="485493"/>
                    </a:lnTo>
                    <a:lnTo>
                      <a:pt x="197910" y="586729"/>
                    </a:lnTo>
                    <a:lnTo>
                      <a:pt x="29242" y="739885"/>
                    </a:lnTo>
                    <a:lnTo>
                      <a:pt x="11308" y="756115"/>
                    </a:lnTo>
                    <a:lnTo>
                      <a:pt x="9963" y="757370"/>
                    </a:lnTo>
                    <a:lnTo>
                      <a:pt x="11308" y="758625"/>
                    </a:lnTo>
                    <a:lnTo>
                      <a:pt x="29242" y="774855"/>
                    </a:lnTo>
                    <a:lnTo>
                      <a:pt x="198269" y="928190"/>
                    </a:lnTo>
                    <a:lnTo>
                      <a:pt x="29242" y="1081614"/>
                    </a:lnTo>
                    <a:lnTo>
                      <a:pt x="11308" y="1097845"/>
                    </a:lnTo>
                    <a:lnTo>
                      <a:pt x="9963" y="1099100"/>
                    </a:lnTo>
                    <a:lnTo>
                      <a:pt x="11308" y="1100356"/>
                    </a:lnTo>
                    <a:lnTo>
                      <a:pt x="29242" y="1116586"/>
                    </a:lnTo>
                    <a:lnTo>
                      <a:pt x="198269" y="1269920"/>
                    </a:lnTo>
                    <a:lnTo>
                      <a:pt x="29242" y="1423344"/>
                    </a:lnTo>
                    <a:lnTo>
                      <a:pt x="11308" y="1439574"/>
                    </a:lnTo>
                    <a:lnTo>
                      <a:pt x="9963" y="1440830"/>
                    </a:lnTo>
                    <a:lnTo>
                      <a:pt x="11308" y="1442085"/>
                    </a:lnTo>
                    <a:lnTo>
                      <a:pt x="29242" y="1458315"/>
                    </a:lnTo>
                    <a:lnTo>
                      <a:pt x="198269" y="1611650"/>
                    </a:lnTo>
                    <a:lnTo>
                      <a:pt x="29242" y="1765074"/>
                    </a:lnTo>
                    <a:lnTo>
                      <a:pt x="11308" y="1781304"/>
                    </a:lnTo>
                    <a:lnTo>
                      <a:pt x="9963" y="1782559"/>
                    </a:lnTo>
                    <a:lnTo>
                      <a:pt x="11308" y="1783815"/>
                    </a:lnTo>
                    <a:lnTo>
                      <a:pt x="29242" y="1800045"/>
                    </a:lnTo>
                    <a:lnTo>
                      <a:pt x="198269" y="1953469"/>
                    </a:lnTo>
                    <a:lnTo>
                      <a:pt x="29242" y="2106804"/>
                    </a:lnTo>
                    <a:lnTo>
                      <a:pt x="11308" y="2123034"/>
                    </a:lnTo>
                    <a:lnTo>
                      <a:pt x="9963" y="2124289"/>
                    </a:lnTo>
                    <a:lnTo>
                      <a:pt x="11308" y="2125545"/>
                    </a:lnTo>
                    <a:lnTo>
                      <a:pt x="29242" y="2141775"/>
                    </a:lnTo>
                    <a:lnTo>
                      <a:pt x="198269" y="2295199"/>
                    </a:lnTo>
                    <a:lnTo>
                      <a:pt x="29242" y="2448623"/>
                    </a:lnTo>
                    <a:lnTo>
                      <a:pt x="11308" y="2464853"/>
                    </a:lnTo>
                    <a:lnTo>
                      <a:pt x="9963" y="2466109"/>
                    </a:lnTo>
                    <a:lnTo>
                      <a:pt x="11308" y="2467364"/>
                    </a:lnTo>
                    <a:lnTo>
                      <a:pt x="29242" y="2483594"/>
                    </a:lnTo>
                    <a:lnTo>
                      <a:pt x="198269" y="2637019"/>
                    </a:lnTo>
                    <a:lnTo>
                      <a:pt x="29242" y="2790353"/>
                    </a:lnTo>
                    <a:close/>
                    <a:moveTo>
                      <a:pt x="46100" y="766068"/>
                    </a:moveTo>
                    <a:lnTo>
                      <a:pt x="36237" y="757101"/>
                    </a:lnTo>
                    <a:lnTo>
                      <a:pt x="46100" y="748134"/>
                    </a:lnTo>
                    <a:lnTo>
                      <a:pt x="211181" y="598297"/>
                    </a:lnTo>
                    <a:lnTo>
                      <a:pt x="376352" y="748134"/>
                    </a:lnTo>
                    <a:lnTo>
                      <a:pt x="386216" y="757101"/>
                    </a:lnTo>
                    <a:lnTo>
                      <a:pt x="376352" y="766068"/>
                    </a:lnTo>
                    <a:lnTo>
                      <a:pt x="211181" y="915816"/>
                    </a:lnTo>
                    <a:close/>
                    <a:moveTo>
                      <a:pt x="46100" y="1107798"/>
                    </a:moveTo>
                    <a:lnTo>
                      <a:pt x="36237" y="1098831"/>
                    </a:lnTo>
                    <a:lnTo>
                      <a:pt x="46100" y="1089864"/>
                    </a:lnTo>
                    <a:lnTo>
                      <a:pt x="211181" y="940027"/>
                    </a:lnTo>
                    <a:lnTo>
                      <a:pt x="376352" y="1089864"/>
                    </a:lnTo>
                    <a:lnTo>
                      <a:pt x="386216" y="1098831"/>
                    </a:lnTo>
                    <a:lnTo>
                      <a:pt x="376352" y="1107798"/>
                    </a:lnTo>
                    <a:lnTo>
                      <a:pt x="211181" y="1257546"/>
                    </a:lnTo>
                    <a:close/>
                    <a:moveTo>
                      <a:pt x="46100" y="1449527"/>
                    </a:moveTo>
                    <a:lnTo>
                      <a:pt x="36237" y="1440560"/>
                    </a:lnTo>
                    <a:lnTo>
                      <a:pt x="46100" y="1431593"/>
                    </a:lnTo>
                    <a:lnTo>
                      <a:pt x="211181" y="1281756"/>
                    </a:lnTo>
                    <a:lnTo>
                      <a:pt x="376352" y="1431593"/>
                    </a:lnTo>
                    <a:lnTo>
                      <a:pt x="386216" y="1440560"/>
                    </a:lnTo>
                    <a:lnTo>
                      <a:pt x="376352" y="1449527"/>
                    </a:lnTo>
                    <a:lnTo>
                      <a:pt x="211181" y="1599993"/>
                    </a:lnTo>
                    <a:close/>
                    <a:moveTo>
                      <a:pt x="46100" y="1791258"/>
                    </a:moveTo>
                    <a:lnTo>
                      <a:pt x="36237" y="1782291"/>
                    </a:lnTo>
                    <a:lnTo>
                      <a:pt x="46100" y="1773324"/>
                    </a:lnTo>
                    <a:lnTo>
                      <a:pt x="211181" y="1623576"/>
                    </a:lnTo>
                    <a:lnTo>
                      <a:pt x="376352" y="1773324"/>
                    </a:lnTo>
                    <a:lnTo>
                      <a:pt x="386216" y="1782291"/>
                    </a:lnTo>
                    <a:lnTo>
                      <a:pt x="376352" y="1791258"/>
                    </a:lnTo>
                    <a:lnTo>
                      <a:pt x="211181" y="1941095"/>
                    </a:lnTo>
                    <a:close/>
                    <a:moveTo>
                      <a:pt x="46100" y="2132987"/>
                    </a:moveTo>
                    <a:lnTo>
                      <a:pt x="36237" y="2124020"/>
                    </a:lnTo>
                    <a:lnTo>
                      <a:pt x="46100" y="2115053"/>
                    </a:lnTo>
                    <a:lnTo>
                      <a:pt x="211181" y="1965305"/>
                    </a:lnTo>
                    <a:lnTo>
                      <a:pt x="376352" y="2115053"/>
                    </a:lnTo>
                    <a:lnTo>
                      <a:pt x="386216" y="2124020"/>
                    </a:lnTo>
                    <a:lnTo>
                      <a:pt x="376352" y="2132987"/>
                    </a:lnTo>
                    <a:lnTo>
                      <a:pt x="211181" y="2282825"/>
                    </a:lnTo>
                    <a:close/>
                    <a:moveTo>
                      <a:pt x="46100" y="2474807"/>
                    </a:moveTo>
                    <a:lnTo>
                      <a:pt x="36237" y="2465840"/>
                    </a:lnTo>
                    <a:lnTo>
                      <a:pt x="46100" y="2456873"/>
                    </a:lnTo>
                    <a:lnTo>
                      <a:pt x="211181" y="2307035"/>
                    </a:lnTo>
                    <a:lnTo>
                      <a:pt x="376352" y="2456873"/>
                    </a:lnTo>
                    <a:lnTo>
                      <a:pt x="386216" y="2465840"/>
                    </a:lnTo>
                    <a:lnTo>
                      <a:pt x="376352" y="2474807"/>
                    </a:lnTo>
                    <a:lnTo>
                      <a:pt x="211181" y="2624913"/>
                    </a:lnTo>
                    <a:close/>
                    <a:moveTo>
                      <a:pt x="211181" y="2649124"/>
                    </a:moveTo>
                    <a:lnTo>
                      <a:pt x="376263" y="2798961"/>
                    </a:lnTo>
                    <a:lnTo>
                      <a:pt x="46100" y="279896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55" name="Google Shape;2955;p12"/>
              <p:cNvSpPr/>
              <p:nvPr/>
            </p:nvSpPr>
            <p:spPr>
              <a:xfrm>
                <a:off x="6925913" y="3670614"/>
                <a:ext cx="17933" cy="3189089"/>
              </a:xfrm>
              <a:custGeom>
                <a:rect b="b" l="l" r="r" t="t"/>
                <a:pathLst>
                  <a:path extrusionOk="0" h="3189089" w="17933">
                    <a:moveTo>
                      <a:pt x="10" y="30331"/>
                    </a:moveTo>
                    <a:lnTo>
                      <a:pt x="10" y="3188844"/>
                    </a:lnTo>
                    <a:lnTo>
                      <a:pt x="17944" y="3188844"/>
                    </a:lnTo>
                    <a:lnTo>
                      <a:pt x="17944" y="292"/>
                    </a:lnTo>
                    <a:lnTo>
                      <a:pt x="17406" y="-246"/>
                    </a:lnTo>
                    <a:cubicBezTo>
                      <a:pt x="12294" y="10066"/>
                      <a:pt x="6107" y="20199"/>
                      <a:pt x="10" y="30331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56" name="Google Shape;2956;p12"/>
              <p:cNvSpPr/>
              <p:nvPr/>
            </p:nvSpPr>
            <p:spPr>
              <a:xfrm>
                <a:off x="6824227" y="4005170"/>
                <a:ext cx="107603" cy="17933"/>
              </a:xfrm>
              <a:custGeom>
                <a:rect b="b" l="l" r="r" t="t"/>
                <a:pathLst>
                  <a:path extrusionOk="0" h="17933" w="107603">
                    <a:moveTo>
                      <a:pt x="107613" y="-246"/>
                    </a:moveTo>
                    <a:lnTo>
                      <a:pt x="107613" y="17688"/>
                    </a:lnTo>
                    <a:lnTo>
                      <a:pt x="10" y="17688"/>
                    </a:lnTo>
                    <a:cubicBezTo>
                      <a:pt x="2790" y="11770"/>
                      <a:pt x="5659" y="5762"/>
                      <a:pt x="8439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57" name="Google Shape;2957;p12"/>
              <p:cNvSpPr/>
              <p:nvPr/>
            </p:nvSpPr>
            <p:spPr>
              <a:xfrm>
                <a:off x="6555220" y="434690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58" name="Google Shape;2958;p12"/>
              <p:cNvSpPr/>
              <p:nvPr/>
            </p:nvSpPr>
            <p:spPr>
              <a:xfrm>
                <a:off x="6555309" y="468863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59" name="Google Shape;2959;p12"/>
              <p:cNvSpPr/>
              <p:nvPr/>
            </p:nvSpPr>
            <p:spPr>
              <a:xfrm>
                <a:off x="6555309" y="503035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60" name="Google Shape;2960;p12"/>
              <p:cNvSpPr/>
              <p:nvPr/>
            </p:nvSpPr>
            <p:spPr>
              <a:xfrm>
                <a:off x="6555309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61" name="Google Shape;2961;p12"/>
              <p:cNvSpPr/>
              <p:nvPr/>
            </p:nvSpPr>
            <p:spPr>
              <a:xfrm>
                <a:off x="6555309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62" name="Google Shape;2962;p12"/>
              <p:cNvSpPr/>
              <p:nvPr/>
            </p:nvSpPr>
            <p:spPr>
              <a:xfrm>
                <a:off x="6555309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63" name="Google Shape;2963;p12"/>
              <p:cNvSpPr/>
              <p:nvPr/>
            </p:nvSpPr>
            <p:spPr>
              <a:xfrm>
                <a:off x="6555309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64" name="Google Shape;2964;p12"/>
              <p:cNvSpPr/>
              <p:nvPr/>
            </p:nvSpPr>
            <p:spPr>
              <a:xfrm>
                <a:off x="5260843" y="5470815"/>
                <a:ext cx="17933" cy="1388888"/>
              </a:xfrm>
              <a:custGeom>
                <a:rect b="b" l="l" r="r" t="t"/>
                <a:pathLst>
                  <a:path extrusionOk="0" h="1388888" w="17933">
                    <a:moveTo>
                      <a:pt x="10" y="-246"/>
                    </a:moveTo>
                    <a:lnTo>
                      <a:pt x="10" y="1388642"/>
                    </a:lnTo>
                    <a:lnTo>
                      <a:pt x="17944" y="1388642"/>
                    </a:lnTo>
                    <a:lnTo>
                      <a:pt x="17944" y="11321"/>
                    </a:lnTo>
                    <a:cubicBezTo>
                      <a:pt x="11738" y="7824"/>
                      <a:pt x="5749" y="3959"/>
                      <a:pt x="10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65" name="Google Shape;2965;p12"/>
              <p:cNvSpPr/>
              <p:nvPr/>
            </p:nvSpPr>
            <p:spPr>
              <a:xfrm>
                <a:off x="5249545" y="5432616"/>
                <a:ext cx="423059" cy="1324953"/>
              </a:xfrm>
              <a:custGeom>
                <a:rect b="b" l="l" r="r" t="t"/>
                <a:pathLst>
                  <a:path extrusionOk="0" h="1324953" w="423059">
                    <a:moveTo>
                      <a:pt x="393927" y="1297807"/>
                    </a:moveTo>
                    <a:lnTo>
                      <a:pt x="224901" y="1144383"/>
                    </a:lnTo>
                    <a:lnTo>
                      <a:pt x="393927" y="990959"/>
                    </a:lnTo>
                    <a:lnTo>
                      <a:pt x="411861" y="974728"/>
                    </a:lnTo>
                    <a:lnTo>
                      <a:pt x="413206" y="973473"/>
                    </a:lnTo>
                    <a:lnTo>
                      <a:pt x="411861" y="972218"/>
                    </a:lnTo>
                    <a:lnTo>
                      <a:pt x="393927" y="955988"/>
                    </a:lnTo>
                    <a:lnTo>
                      <a:pt x="224901" y="802564"/>
                    </a:lnTo>
                    <a:lnTo>
                      <a:pt x="393927" y="649139"/>
                    </a:lnTo>
                    <a:lnTo>
                      <a:pt x="411861" y="632909"/>
                    </a:lnTo>
                    <a:lnTo>
                      <a:pt x="413206" y="631654"/>
                    </a:lnTo>
                    <a:lnTo>
                      <a:pt x="411861" y="630399"/>
                    </a:lnTo>
                    <a:lnTo>
                      <a:pt x="393927" y="614168"/>
                    </a:lnTo>
                    <a:lnTo>
                      <a:pt x="224901" y="460834"/>
                    </a:lnTo>
                    <a:lnTo>
                      <a:pt x="393927" y="307409"/>
                    </a:lnTo>
                    <a:lnTo>
                      <a:pt x="411861" y="291179"/>
                    </a:lnTo>
                    <a:lnTo>
                      <a:pt x="413206" y="289924"/>
                    </a:lnTo>
                    <a:lnTo>
                      <a:pt x="411861" y="288668"/>
                    </a:lnTo>
                    <a:lnTo>
                      <a:pt x="393927" y="272438"/>
                    </a:lnTo>
                    <a:lnTo>
                      <a:pt x="224901" y="119014"/>
                    </a:lnTo>
                    <a:lnTo>
                      <a:pt x="356445" y="-246"/>
                    </a:lnTo>
                    <a:cubicBezTo>
                      <a:pt x="345748" y="2032"/>
                      <a:pt x="334943" y="3771"/>
                      <a:pt x="324075" y="4955"/>
                    </a:cubicBezTo>
                    <a:lnTo>
                      <a:pt x="211540" y="107357"/>
                    </a:lnTo>
                    <a:lnTo>
                      <a:pt x="160249" y="60819"/>
                    </a:lnTo>
                    <a:cubicBezTo>
                      <a:pt x="153694" y="63231"/>
                      <a:pt x="146978" y="65204"/>
                      <a:pt x="140163" y="66737"/>
                    </a:cubicBezTo>
                    <a:lnTo>
                      <a:pt x="198269" y="119462"/>
                    </a:lnTo>
                    <a:lnTo>
                      <a:pt x="29242" y="272887"/>
                    </a:lnTo>
                    <a:lnTo>
                      <a:pt x="11308" y="289117"/>
                    </a:lnTo>
                    <a:lnTo>
                      <a:pt x="9963" y="290372"/>
                    </a:lnTo>
                    <a:lnTo>
                      <a:pt x="11308" y="291628"/>
                    </a:lnTo>
                    <a:lnTo>
                      <a:pt x="29242" y="307858"/>
                    </a:lnTo>
                    <a:lnTo>
                      <a:pt x="198269" y="461282"/>
                    </a:lnTo>
                    <a:lnTo>
                      <a:pt x="29242" y="614617"/>
                    </a:lnTo>
                    <a:lnTo>
                      <a:pt x="11308" y="630847"/>
                    </a:lnTo>
                    <a:lnTo>
                      <a:pt x="9963" y="632102"/>
                    </a:lnTo>
                    <a:lnTo>
                      <a:pt x="11308" y="633357"/>
                    </a:lnTo>
                    <a:lnTo>
                      <a:pt x="29242" y="649587"/>
                    </a:lnTo>
                    <a:lnTo>
                      <a:pt x="198269" y="803012"/>
                    </a:lnTo>
                    <a:lnTo>
                      <a:pt x="29242" y="956436"/>
                    </a:lnTo>
                    <a:lnTo>
                      <a:pt x="11308" y="972666"/>
                    </a:lnTo>
                    <a:lnTo>
                      <a:pt x="9963" y="973922"/>
                    </a:lnTo>
                    <a:lnTo>
                      <a:pt x="11308" y="975177"/>
                    </a:lnTo>
                    <a:lnTo>
                      <a:pt x="29242" y="991407"/>
                    </a:lnTo>
                    <a:lnTo>
                      <a:pt x="198269" y="1144831"/>
                    </a:lnTo>
                    <a:lnTo>
                      <a:pt x="29242" y="1298166"/>
                    </a:lnTo>
                    <a:lnTo>
                      <a:pt x="11308" y="1314486"/>
                    </a:lnTo>
                    <a:lnTo>
                      <a:pt x="10" y="1324708"/>
                    </a:lnTo>
                    <a:lnTo>
                      <a:pt x="423070" y="1324708"/>
                    </a:lnTo>
                    <a:lnTo>
                      <a:pt x="411861" y="1314575"/>
                    </a:lnTo>
                    <a:close/>
                    <a:moveTo>
                      <a:pt x="46458" y="298891"/>
                    </a:moveTo>
                    <a:lnTo>
                      <a:pt x="36595" y="289924"/>
                    </a:lnTo>
                    <a:lnTo>
                      <a:pt x="46458" y="280957"/>
                    </a:lnTo>
                    <a:lnTo>
                      <a:pt x="211540" y="131209"/>
                    </a:lnTo>
                    <a:lnTo>
                      <a:pt x="376711" y="280957"/>
                    </a:lnTo>
                    <a:lnTo>
                      <a:pt x="386574" y="289924"/>
                    </a:lnTo>
                    <a:lnTo>
                      <a:pt x="376711" y="298891"/>
                    </a:lnTo>
                    <a:lnTo>
                      <a:pt x="211540" y="448728"/>
                    </a:lnTo>
                    <a:close/>
                    <a:moveTo>
                      <a:pt x="46458" y="640620"/>
                    </a:moveTo>
                    <a:lnTo>
                      <a:pt x="36595" y="631654"/>
                    </a:lnTo>
                    <a:lnTo>
                      <a:pt x="46458" y="622687"/>
                    </a:lnTo>
                    <a:lnTo>
                      <a:pt x="211540" y="472939"/>
                    </a:lnTo>
                    <a:lnTo>
                      <a:pt x="376711" y="622687"/>
                    </a:lnTo>
                    <a:lnTo>
                      <a:pt x="386574" y="631654"/>
                    </a:lnTo>
                    <a:lnTo>
                      <a:pt x="376711" y="640620"/>
                    </a:lnTo>
                    <a:lnTo>
                      <a:pt x="211540" y="790458"/>
                    </a:lnTo>
                    <a:close/>
                    <a:moveTo>
                      <a:pt x="46458" y="982440"/>
                    </a:moveTo>
                    <a:lnTo>
                      <a:pt x="36595" y="973473"/>
                    </a:lnTo>
                    <a:lnTo>
                      <a:pt x="46458" y="964507"/>
                    </a:lnTo>
                    <a:lnTo>
                      <a:pt x="211540" y="814669"/>
                    </a:lnTo>
                    <a:lnTo>
                      <a:pt x="376711" y="964507"/>
                    </a:lnTo>
                    <a:lnTo>
                      <a:pt x="386574" y="973473"/>
                    </a:lnTo>
                    <a:lnTo>
                      <a:pt x="376711" y="982440"/>
                    </a:lnTo>
                    <a:lnTo>
                      <a:pt x="211540" y="1132278"/>
                    </a:lnTo>
                    <a:close/>
                    <a:moveTo>
                      <a:pt x="46458" y="1306326"/>
                    </a:moveTo>
                    <a:lnTo>
                      <a:pt x="211540" y="1156488"/>
                    </a:lnTo>
                    <a:lnTo>
                      <a:pt x="376621" y="1306326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66" name="Google Shape;2966;p12"/>
              <p:cNvSpPr/>
              <p:nvPr/>
            </p:nvSpPr>
            <p:spPr>
              <a:xfrm>
                <a:off x="5643462" y="5416027"/>
                <a:ext cx="17933" cy="1443676"/>
              </a:xfrm>
              <a:custGeom>
                <a:rect b="b" l="l" r="r" t="t"/>
                <a:pathLst>
                  <a:path extrusionOk="0" h="1443676" w="17933">
                    <a:moveTo>
                      <a:pt x="10" y="5941"/>
                    </a:moveTo>
                    <a:lnTo>
                      <a:pt x="10" y="1443430"/>
                    </a:lnTo>
                    <a:lnTo>
                      <a:pt x="17944" y="1443430"/>
                    </a:lnTo>
                    <a:lnTo>
                      <a:pt x="17944" y="-246"/>
                    </a:lnTo>
                    <a:cubicBezTo>
                      <a:pt x="12474" y="1727"/>
                      <a:pt x="6018" y="3878"/>
                      <a:pt x="10" y="5941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67" name="Google Shape;2967;p12"/>
              <p:cNvSpPr/>
              <p:nvPr/>
            </p:nvSpPr>
            <p:spPr>
              <a:xfrm>
                <a:off x="5272859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68" name="Google Shape;2968;p12"/>
              <p:cNvSpPr/>
              <p:nvPr/>
            </p:nvSpPr>
            <p:spPr>
              <a:xfrm>
                <a:off x="5272859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69" name="Google Shape;2969;p12"/>
              <p:cNvSpPr/>
              <p:nvPr/>
            </p:nvSpPr>
            <p:spPr>
              <a:xfrm>
                <a:off x="5272859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70" name="Google Shape;2970;p12"/>
              <p:cNvSpPr/>
              <p:nvPr/>
            </p:nvSpPr>
            <p:spPr>
              <a:xfrm>
                <a:off x="3978392" y="4668454"/>
                <a:ext cx="17933" cy="2191249"/>
              </a:xfrm>
              <a:custGeom>
                <a:rect b="b" l="l" r="r" t="t"/>
                <a:pathLst>
                  <a:path extrusionOk="0" h="2191249" w="17933">
                    <a:moveTo>
                      <a:pt x="10" y="-246"/>
                    </a:moveTo>
                    <a:lnTo>
                      <a:pt x="10" y="2191003"/>
                    </a:lnTo>
                    <a:lnTo>
                      <a:pt x="17944" y="2191003"/>
                    </a:lnTo>
                    <a:lnTo>
                      <a:pt x="17944" y="22530"/>
                    </a:lnTo>
                    <a:cubicBezTo>
                      <a:pt x="11667" y="14997"/>
                      <a:pt x="5659" y="7465"/>
                      <a:pt x="10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71" name="Google Shape;2971;p12"/>
              <p:cNvSpPr/>
              <p:nvPr/>
            </p:nvSpPr>
            <p:spPr>
              <a:xfrm>
                <a:off x="3967184" y="4684774"/>
                <a:ext cx="422970" cy="2072348"/>
              </a:xfrm>
              <a:custGeom>
                <a:rect b="b" l="l" r="r" t="t"/>
                <a:pathLst>
                  <a:path extrusionOk="0" h="2072348" w="422970">
                    <a:moveTo>
                      <a:pt x="393837" y="2045650"/>
                    </a:moveTo>
                    <a:lnTo>
                      <a:pt x="224811" y="1892226"/>
                    </a:lnTo>
                    <a:lnTo>
                      <a:pt x="393837" y="1738801"/>
                    </a:lnTo>
                    <a:lnTo>
                      <a:pt x="411771" y="1722571"/>
                    </a:lnTo>
                    <a:lnTo>
                      <a:pt x="413116" y="1721316"/>
                    </a:lnTo>
                    <a:lnTo>
                      <a:pt x="411771" y="1720060"/>
                    </a:lnTo>
                    <a:lnTo>
                      <a:pt x="393837" y="1703830"/>
                    </a:lnTo>
                    <a:lnTo>
                      <a:pt x="224811" y="1550406"/>
                    </a:lnTo>
                    <a:lnTo>
                      <a:pt x="393837" y="1396982"/>
                    </a:lnTo>
                    <a:lnTo>
                      <a:pt x="411771" y="1380751"/>
                    </a:lnTo>
                    <a:lnTo>
                      <a:pt x="413116" y="1379496"/>
                    </a:lnTo>
                    <a:lnTo>
                      <a:pt x="411771" y="1378241"/>
                    </a:lnTo>
                    <a:lnTo>
                      <a:pt x="393837" y="1362011"/>
                    </a:lnTo>
                    <a:lnTo>
                      <a:pt x="224811" y="1208676"/>
                    </a:lnTo>
                    <a:lnTo>
                      <a:pt x="393837" y="1055252"/>
                    </a:lnTo>
                    <a:lnTo>
                      <a:pt x="411771" y="1039022"/>
                    </a:lnTo>
                    <a:lnTo>
                      <a:pt x="413116" y="1037766"/>
                    </a:lnTo>
                    <a:lnTo>
                      <a:pt x="411771" y="1036511"/>
                    </a:lnTo>
                    <a:lnTo>
                      <a:pt x="393837" y="1020281"/>
                    </a:lnTo>
                    <a:lnTo>
                      <a:pt x="224811" y="866857"/>
                    </a:lnTo>
                    <a:lnTo>
                      <a:pt x="393837" y="713522"/>
                    </a:lnTo>
                    <a:lnTo>
                      <a:pt x="411771" y="697292"/>
                    </a:lnTo>
                    <a:lnTo>
                      <a:pt x="413116" y="696037"/>
                    </a:lnTo>
                    <a:lnTo>
                      <a:pt x="411771" y="694781"/>
                    </a:lnTo>
                    <a:lnTo>
                      <a:pt x="393837" y="678551"/>
                    </a:lnTo>
                    <a:lnTo>
                      <a:pt x="224811" y="525127"/>
                    </a:lnTo>
                    <a:lnTo>
                      <a:pt x="359315" y="403266"/>
                    </a:lnTo>
                    <a:lnTo>
                      <a:pt x="394017" y="371793"/>
                    </a:lnTo>
                    <a:lnTo>
                      <a:pt x="411950" y="355562"/>
                    </a:lnTo>
                    <a:lnTo>
                      <a:pt x="413296" y="354307"/>
                    </a:lnTo>
                    <a:lnTo>
                      <a:pt x="411950" y="353051"/>
                    </a:lnTo>
                    <a:lnTo>
                      <a:pt x="394017" y="336821"/>
                    </a:lnTo>
                    <a:lnTo>
                      <a:pt x="352679" y="299250"/>
                    </a:lnTo>
                    <a:cubicBezTo>
                      <a:pt x="339928" y="297403"/>
                      <a:pt x="327419" y="294157"/>
                      <a:pt x="315377" y="289565"/>
                    </a:cubicBezTo>
                    <a:lnTo>
                      <a:pt x="376621" y="345071"/>
                    </a:lnTo>
                    <a:lnTo>
                      <a:pt x="386484" y="354038"/>
                    </a:lnTo>
                    <a:lnTo>
                      <a:pt x="376621" y="363005"/>
                    </a:lnTo>
                    <a:lnTo>
                      <a:pt x="345595" y="391161"/>
                    </a:lnTo>
                    <a:lnTo>
                      <a:pt x="211091" y="512752"/>
                    </a:lnTo>
                    <a:lnTo>
                      <a:pt x="46010" y="363005"/>
                    </a:lnTo>
                    <a:lnTo>
                      <a:pt x="36147" y="354038"/>
                    </a:lnTo>
                    <a:lnTo>
                      <a:pt x="46010" y="345071"/>
                    </a:lnTo>
                    <a:lnTo>
                      <a:pt x="171547" y="231280"/>
                    </a:lnTo>
                    <a:lnTo>
                      <a:pt x="211271" y="195413"/>
                    </a:lnTo>
                    <a:lnTo>
                      <a:pt x="238172" y="220072"/>
                    </a:lnTo>
                    <a:cubicBezTo>
                      <a:pt x="231957" y="207069"/>
                      <a:pt x="224945" y="194462"/>
                      <a:pt x="217189" y="182321"/>
                    </a:cubicBezTo>
                    <a:cubicBezTo>
                      <a:pt x="216382" y="181066"/>
                      <a:pt x="215306" y="179631"/>
                      <a:pt x="214140" y="178106"/>
                    </a:cubicBezTo>
                    <a:lnTo>
                      <a:pt x="212167" y="176134"/>
                    </a:lnTo>
                    <a:cubicBezTo>
                      <a:pt x="201048" y="164298"/>
                      <a:pt x="190019" y="152551"/>
                      <a:pt x="178093" y="141342"/>
                    </a:cubicBezTo>
                    <a:lnTo>
                      <a:pt x="169126" y="133541"/>
                    </a:lnTo>
                    <a:cubicBezTo>
                      <a:pt x="139715" y="107178"/>
                      <a:pt x="108151" y="83416"/>
                      <a:pt x="78560" y="57322"/>
                    </a:cubicBezTo>
                    <a:cubicBezTo>
                      <a:pt x="58501" y="39693"/>
                      <a:pt x="39939" y="20441"/>
                      <a:pt x="23055" y="-246"/>
                    </a:cubicBezTo>
                    <a:lnTo>
                      <a:pt x="10411" y="11232"/>
                    </a:lnTo>
                    <a:lnTo>
                      <a:pt x="9066" y="12487"/>
                    </a:lnTo>
                    <a:lnTo>
                      <a:pt x="10411" y="13742"/>
                    </a:lnTo>
                    <a:lnTo>
                      <a:pt x="28345" y="29973"/>
                    </a:lnTo>
                    <a:lnTo>
                      <a:pt x="197372" y="183307"/>
                    </a:lnTo>
                    <a:lnTo>
                      <a:pt x="157917" y="219175"/>
                    </a:lnTo>
                    <a:lnTo>
                      <a:pt x="28345" y="336821"/>
                    </a:lnTo>
                    <a:lnTo>
                      <a:pt x="10411" y="353051"/>
                    </a:lnTo>
                    <a:lnTo>
                      <a:pt x="9066" y="354307"/>
                    </a:lnTo>
                    <a:lnTo>
                      <a:pt x="10411" y="355562"/>
                    </a:lnTo>
                    <a:lnTo>
                      <a:pt x="28345" y="371793"/>
                    </a:lnTo>
                    <a:lnTo>
                      <a:pt x="197372" y="525127"/>
                    </a:lnTo>
                    <a:lnTo>
                      <a:pt x="29152" y="678551"/>
                    </a:lnTo>
                    <a:lnTo>
                      <a:pt x="11218" y="694781"/>
                    </a:lnTo>
                    <a:lnTo>
                      <a:pt x="9873" y="696037"/>
                    </a:lnTo>
                    <a:lnTo>
                      <a:pt x="11218" y="697292"/>
                    </a:lnTo>
                    <a:lnTo>
                      <a:pt x="29152" y="713522"/>
                    </a:lnTo>
                    <a:lnTo>
                      <a:pt x="198179" y="866857"/>
                    </a:lnTo>
                    <a:lnTo>
                      <a:pt x="29152" y="1020281"/>
                    </a:lnTo>
                    <a:lnTo>
                      <a:pt x="11218" y="1036511"/>
                    </a:lnTo>
                    <a:lnTo>
                      <a:pt x="9873" y="1037766"/>
                    </a:lnTo>
                    <a:lnTo>
                      <a:pt x="11218" y="1039022"/>
                    </a:lnTo>
                    <a:lnTo>
                      <a:pt x="29152" y="1055252"/>
                    </a:lnTo>
                    <a:lnTo>
                      <a:pt x="198179" y="1208676"/>
                    </a:lnTo>
                    <a:lnTo>
                      <a:pt x="29152" y="1362011"/>
                    </a:lnTo>
                    <a:lnTo>
                      <a:pt x="11218" y="1378241"/>
                    </a:lnTo>
                    <a:lnTo>
                      <a:pt x="9873" y="1379496"/>
                    </a:lnTo>
                    <a:lnTo>
                      <a:pt x="11218" y="1380751"/>
                    </a:lnTo>
                    <a:lnTo>
                      <a:pt x="29152" y="1396982"/>
                    </a:lnTo>
                    <a:lnTo>
                      <a:pt x="198179" y="1550406"/>
                    </a:lnTo>
                    <a:lnTo>
                      <a:pt x="29152" y="1703830"/>
                    </a:lnTo>
                    <a:lnTo>
                      <a:pt x="11218" y="1720060"/>
                    </a:lnTo>
                    <a:lnTo>
                      <a:pt x="9873" y="1721316"/>
                    </a:lnTo>
                    <a:lnTo>
                      <a:pt x="11218" y="1722571"/>
                    </a:lnTo>
                    <a:lnTo>
                      <a:pt x="29152" y="1738801"/>
                    </a:lnTo>
                    <a:lnTo>
                      <a:pt x="198179" y="1892226"/>
                    </a:lnTo>
                    <a:lnTo>
                      <a:pt x="29152" y="2045650"/>
                    </a:lnTo>
                    <a:lnTo>
                      <a:pt x="11218" y="2061970"/>
                    </a:lnTo>
                    <a:lnTo>
                      <a:pt x="10" y="2072102"/>
                    </a:lnTo>
                    <a:lnTo>
                      <a:pt x="422980" y="2072102"/>
                    </a:lnTo>
                    <a:lnTo>
                      <a:pt x="411771" y="2061970"/>
                    </a:lnTo>
                    <a:close/>
                    <a:moveTo>
                      <a:pt x="46369" y="705003"/>
                    </a:moveTo>
                    <a:lnTo>
                      <a:pt x="36505" y="696037"/>
                    </a:lnTo>
                    <a:lnTo>
                      <a:pt x="46369" y="687070"/>
                    </a:lnTo>
                    <a:lnTo>
                      <a:pt x="211450" y="537232"/>
                    </a:lnTo>
                    <a:lnTo>
                      <a:pt x="376621" y="687070"/>
                    </a:lnTo>
                    <a:lnTo>
                      <a:pt x="386484" y="696037"/>
                    </a:lnTo>
                    <a:lnTo>
                      <a:pt x="376621" y="705003"/>
                    </a:lnTo>
                    <a:lnTo>
                      <a:pt x="211450" y="855200"/>
                    </a:lnTo>
                    <a:close/>
                    <a:moveTo>
                      <a:pt x="46369" y="1046733"/>
                    </a:moveTo>
                    <a:lnTo>
                      <a:pt x="36505" y="1037766"/>
                    </a:lnTo>
                    <a:lnTo>
                      <a:pt x="46369" y="1028799"/>
                    </a:lnTo>
                    <a:lnTo>
                      <a:pt x="211450" y="879051"/>
                    </a:lnTo>
                    <a:lnTo>
                      <a:pt x="376621" y="1028799"/>
                    </a:lnTo>
                    <a:lnTo>
                      <a:pt x="386484" y="1037766"/>
                    </a:lnTo>
                    <a:lnTo>
                      <a:pt x="376621" y="1046733"/>
                    </a:lnTo>
                    <a:lnTo>
                      <a:pt x="211450" y="1196571"/>
                    </a:lnTo>
                    <a:close/>
                    <a:moveTo>
                      <a:pt x="46369" y="1388463"/>
                    </a:moveTo>
                    <a:lnTo>
                      <a:pt x="36505" y="1379496"/>
                    </a:lnTo>
                    <a:lnTo>
                      <a:pt x="46369" y="1370529"/>
                    </a:lnTo>
                    <a:lnTo>
                      <a:pt x="211450" y="1220782"/>
                    </a:lnTo>
                    <a:lnTo>
                      <a:pt x="376621" y="1370529"/>
                    </a:lnTo>
                    <a:lnTo>
                      <a:pt x="386484" y="1379496"/>
                    </a:lnTo>
                    <a:lnTo>
                      <a:pt x="376621" y="1388463"/>
                    </a:lnTo>
                    <a:lnTo>
                      <a:pt x="211450" y="1538300"/>
                    </a:lnTo>
                    <a:close/>
                    <a:moveTo>
                      <a:pt x="46369" y="1730283"/>
                    </a:moveTo>
                    <a:lnTo>
                      <a:pt x="36505" y="1721316"/>
                    </a:lnTo>
                    <a:lnTo>
                      <a:pt x="46369" y="1712349"/>
                    </a:lnTo>
                    <a:lnTo>
                      <a:pt x="211450" y="1562511"/>
                    </a:lnTo>
                    <a:lnTo>
                      <a:pt x="376621" y="1712349"/>
                    </a:lnTo>
                    <a:lnTo>
                      <a:pt x="386484" y="1721316"/>
                    </a:lnTo>
                    <a:lnTo>
                      <a:pt x="376621" y="1730283"/>
                    </a:lnTo>
                    <a:lnTo>
                      <a:pt x="211450" y="1880120"/>
                    </a:lnTo>
                    <a:close/>
                    <a:moveTo>
                      <a:pt x="46369" y="2054168"/>
                    </a:moveTo>
                    <a:lnTo>
                      <a:pt x="211450" y="1904331"/>
                    </a:lnTo>
                    <a:lnTo>
                      <a:pt x="376621" y="205416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72" name="Google Shape;2972;p12"/>
              <p:cNvSpPr/>
              <p:nvPr/>
            </p:nvSpPr>
            <p:spPr>
              <a:xfrm>
                <a:off x="4361011" y="4984269"/>
                <a:ext cx="17933" cy="1875792"/>
              </a:xfrm>
              <a:custGeom>
                <a:rect b="b" l="l" r="r" t="t"/>
                <a:pathLst>
                  <a:path extrusionOk="0" h="1875792" w="17933">
                    <a:moveTo>
                      <a:pt x="10" y="1458"/>
                    </a:moveTo>
                    <a:lnTo>
                      <a:pt x="10" y="1875547"/>
                    </a:lnTo>
                    <a:lnTo>
                      <a:pt x="17944" y="1875547"/>
                    </a:lnTo>
                    <a:lnTo>
                      <a:pt x="17944" y="-246"/>
                    </a:lnTo>
                    <a:cubicBezTo>
                      <a:pt x="12025" y="292"/>
                      <a:pt x="6018" y="1010"/>
                      <a:pt x="10" y="1458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73" name="Google Shape;2973;p12"/>
              <p:cNvSpPr/>
              <p:nvPr/>
            </p:nvSpPr>
            <p:spPr>
              <a:xfrm>
                <a:off x="3990408" y="503035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74" name="Google Shape;2974;p12"/>
              <p:cNvSpPr/>
              <p:nvPr/>
            </p:nvSpPr>
            <p:spPr>
              <a:xfrm>
                <a:off x="3990408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75" name="Google Shape;2975;p12"/>
              <p:cNvSpPr/>
              <p:nvPr/>
            </p:nvSpPr>
            <p:spPr>
              <a:xfrm>
                <a:off x="3990408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76" name="Google Shape;2976;p12"/>
              <p:cNvSpPr/>
              <p:nvPr/>
            </p:nvSpPr>
            <p:spPr>
              <a:xfrm>
                <a:off x="3990408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77" name="Google Shape;2977;p12"/>
              <p:cNvSpPr/>
              <p:nvPr/>
            </p:nvSpPr>
            <p:spPr>
              <a:xfrm>
                <a:off x="3990408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78" name="Google Shape;2978;p12"/>
              <p:cNvSpPr/>
              <p:nvPr/>
            </p:nvSpPr>
            <p:spPr>
              <a:xfrm>
                <a:off x="2695941" y="4423208"/>
                <a:ext cx="17933" cy="2436495"/>
              </a:xfrm>
              <a:custGeom>
                <a:rect b="b" l="l" r="r" t="t"/>
                <a:pathLst>
                  <a:path extrusionOk="0" h="2436495" w="17933">
                    <a:moveTo>
                      <a:pt x="10" y="-246"/>
                    </a:moveTo>
                    <a:lnTo>
                      <a:pt x="10" y="2436249"/>
                    </a:lnTo>
                    <a:lnTo>
                      <a:pt x="17944" y="2436249"/>
                    </a:lnTo>
                    <a:lnTo>
                      <a:pt x="17944" y="2713"/>
                    </a:lnTo>
                    <a:cubicBezTo>
                      <a:pt x="11918" y="2041"/>
                      <a:pt x="5928" y="1054"/>
                      <a:pt x="10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79" name="Google Shape;2979;p12"/>
              <p:cNvSpPr/>
              <p:nvPr/>
            </p:nvSpPr>
            <p:spPr>
              <a:xfrm>
                <a:off x="2684733" y="4315695"/>
                <a:ext cx="423059" cy="2441426"/>
              </a:xfrm>
              <a:custGeom>
                <a:rect b="b" l="l" r="r" t="t"/>
                <a:pathLst>
                  <a:path extrusionOk="0" h="2441426" w="423059">
                    <a:moveTo>
                      <a:pt x="393838" y="2414639"/>
                    </a:moveTo>
                    <a:lnTo>
                      <a:pt x="224811" y="2261304"/>
                    </a:lnTo>
                    <a:lnTo>
                      <a:pt x="393838" y="2107880"/>
                    </a:lnTo>
                    <a:lnTo>
                      <a:pt x="411772" y="2091649"/>
                    </a:lnTo>
                    <a:lnTo>
                      <a:pt x="413116" y="2090395"/>
                    </a:lnTo>
                    <a:lnTo>
                      <a:pt x="411772" y="2089139"/>
                    </a:lnTo>
                    <a:lnTo>
                      <a:pt x="393838" y="2072909"/>
                    </a:lnTo>
                    <a:lnTo>
                      <a:pt x="224811" y="1919485"/>
                    </a:lnTo>
                    <a:lnTo>
                      <a:pt x="393838" y="1766060"/>
                    </a:lnTo>
                    <a:lnTo>
                      <a:pt x="411772" y="1749830"/>
                    </a:lnTo>
                    <a:lnTo>
                      <a:pt x="413116" y="1748575"/>
                    </a:lnTo>
                    <a:lnTo>
                      <a:pt x="411772" y="1747320"/>
                    </a:lnTo>
                    <a:lnTo>
                      <a:pt x="393838" y="1731090"/>
                    </a:lnTo>
                    <a:lnTo>
                      <a:pt x="224811" y="1577755"/>
                    </a:lnTo>
                    <a:lnTo>
                      <a:pt x="393838" y="1424331"/>
                    </a:lnTo>
                    <a:lnTo>
                      <a:pt x="411772" y="1408100"/>
                    </a:lnTo>
                    <a:lnTo>
                      <a:pt x="413116" y="1406845"/>
                    </a:lnTo>
                    <a:lnTo>
                      <a:pt x="411772" y="1405589"/>
                    </a:lnTo>
                    <a:lnTo>
                      <a:pt x="393838" y="1389359"/>
                    </a:lnTo>
                    <a:lnTo>
                      <a:pt x="224811" y="1235935"/>
                    </a:lnTo>
                    <a:lnTo>
                      <a:pt x="393838" y="1082601"/>
                    </a:lnTo>
                    <a:lnTo>
                      <a:pt x="411772" y="1066371"/>
                    </a:lnTo>
                    <a:lnTo>
                      <a:pt x="413116" y="1065115"/>
                    </a:lnTo>
                    <a:lnTo>
                      <a:pt x="411772" y="1063860"/>
                    </a:lnTo>
                    <a:lnTo>
                      <a:pt x="393838" y="1047630"/>
                    </a:lnTo>
                    <a:lnTo>
                      <a:pt x="224811" y="894206"/>
                    </a:lnTo>
                    <a:lnTo>
                      <a:pt x="393838" y="740871"/>
                    </a:lnTo>
                    <a:lnTo>
                      <a:pt x="411772" y="724641"/>
                    </a:lnTo>
                    <a:lnTo>
                      <a:pt x="413116" y="723386"/>
                    </a:lnTo>
                    <a:lnTo>
                      <a:pt x="411772" y="722130"/>
                    </a:lnTo>
                    <a:lnTo>
                      <a:pt x="393838" y="705900"/>
                    </a:lnTo>
                    <a:lnTo>
                      <a:pt x="224811" y="552476"/>
                    </a:lnTo>
                    <a:lnTo>
                      <a:pt x="393838" y="399321"/>
                    </a:lnTo>
                    <a:lnTo>
                      <a:pt x="411772" y="383090"/>
                    </a:lnTo>
                    <a:lnTo>
                      <a:pt x="413116" y="381835"/>
                    </a:lnTo>
                    <a:lnTo>
                      <a:pt x="411772" y="380579"/>
                    </a:lnTo>
                    <a:lnTo>
                      <a:pt x="393838" y="364349"/>
                    </a:lnTo>
                    <a:lnTo>
                      <a:pt x="224811" y="211015"/>
                    </a:lnTo>
                    <a:lnTo>
                      <a:pt x="393838" y="57680"/>
                    </a:lnTo>
                    <a:lnTo>
                      <a:pt x="411772" y="41450"/>
                    </a:lnTo>
                    <a:lnTo>
                      <a:pt x="413116" y="40195"/>
                    </a:lnTo>
                    <a:lnTo>
                      <a:pt x="411772" y="38939"/>
                    </a:lnTo>
                    <a:lnTo>
                      <a:pt x="393838" y="22709"/>
                    </a:lnTo>
                    <a:lnTo>
                      <a:pt x="368551" y="-246"/>
                    </a:lnTo>
                    <a:lnTo>
                      <a:pt x="357790" y="1189"/>
                    </a:lnTo>
                    <a:lnTo>
                      <a:pt x="345506" y="2982"/>
                    </a:lnTo>
                    <a:lnTo>
                      <a:pt x="376621" y="31228"/>
                    </a:lnTo>
                    <a:lnTo>
                      <a:pt x="386485" y="40195"/>
                    </a:lnTo>
                    <a:lnTo>
                      <a:pt x="376621" y="49162"/>
                    </a:lnTo>
                    <a:lnTo>
                      <a:pt x="211540" y="198910"/>
                    </a:lnTo>
                    <a:lnTo>
                      <a:pt x="103130" y="100273"/>
                    </a:lnTo>
                    <a:cubicBezTo>
                      <a:pt x="96826" y="102936"/>
                      <a:pt x="90316" y="105089"/>
                      <a:pt x="83671" y="106729"/>
                    </a:cubicBezTo>
                    <a:lnTo>
                      <a:pt x="198179" y="211015"/>
                    </a:lnTo>
                    <a:lnTo>
                      <a:pt x="29152" y="364170"/>
                    </a:lnTo>
                    <a:lnTo>
                      <a:pt x="11218" y="380400"/>
                    </a:lnTo>
                    <a:lnTo>
                      <a:pt x="9873" y="381656"/>
                    </a:lnTo>
                    <a:lnTo>
                      <a:pt x="11218" y="382911"/>
                    </a:lnTo>
                    <a:lnTo>
                      <a:pt x="29152" y="399141"/>
                    </a:lnTo>
                    <a:lnTo>
                      <a:pt x="198179" y="552476"/>
                    </a:lnTo>
                    <a:lnTo>
                      <a:pt x="29152" y="705900"/>
                    </a:lnTo>
                    <a:lnTo>
                      <a:pt x="11218" y="722130"/>
                    </a:lnTo>
                    <a:lnTo>
                      <a:pt x="9873" y="723386"/>
                    </a:lnTo>
                    <a:lnTo>
                      <a:pt x="11218" y="724641"/>
                    </a:lnTo>
                    <a:lnTo>
                      <a:pt x="29152" y="740871"/>
                    </a:lnTo>
                    <a:lnTo>
                      <a:pt x="198179" y="894206"/>
                    </a:lnTo>
                    <a:lnTo>
                      <a:pt x="29152" y="1047630"/>
                    </a:lnTo>
                    <a:lnTo>
                      <a:pt x="11218" y="1063860"/>
                    </a:lnTo>
                    <a:lnTo>
                      <a:pt x="9873" y="1065115"/>
                    </a:lnTo>
                    <a:lnTo>
                      <a:pt x="11218" y="1066371"/>
                    </a:lnTo>
                    <a:lnTo>
                      <a:pt x="29152" y="1082601"/>
                    </a:lnTo>
                    <a:lnTo>
                      <a:pt x="198179" y="1235935"/>
                    </a:lnTo>
                    <a:lnTo>
                      <a:pt x="29152" y="1389359"/>
                    </a:lnTo>
                    <a:lnTo>
                      <a:pt x="11218" y="1405589"/>
                    </a:lnTo>
                    <a:lnTo>
                      <a:pt x="9873" y="1406845"/>
                    </a:lnTo>
                    <a:lnTo>
                      <a:pt x="11218" y="1408100"/>
                    </a:lnTo>
                    <a:lnTo>
                      <a:pt x="29152" y="1424331"/>
                    </a:lnTo>
                    <a:lnTo>
                      <a:pt x="198179" y="1577755"/>
                    </a:lnTo>
                    <a:lnTo>
                      <a:pt x="29152" y="1731090"/>
                    </a:lnTo>
                    <a:lnTo>
                      <a:pt x="11218" y="1747320"/>
                    </a:lnTo>
                    <a:lnTo>
                      <a:pt x="9873" y="1748575"/>
                    </a:lnTo>
                    <a:lnTo>
                      <a:pt x="11218" y="1749830"/>
                    </a:lnTo>
                    <a:lnTo>
                      <a:pt x="29152" y="1766060"/>
                    </a:lnTo>
                    <a:lnTo>
                      <a:pt x="198179" y="1919485"/>
                    </a:lnTo>
                    <a:lnTo>
                      <a:pt x="29152" y="2072909"/>
                    </a:lnTo>
                    <a:lnTo>
                      <a:pt x="11218" y="2089139"/>
                    </a:lnTo>
                    <a:lnTo>
                      <a:pt x="9873" y="2090395"/>
                    </a:lnTo>
                    <a:lnTo>
                      <a:pt x="11218" y="2091649"/>
                    </a:lnTo>
                    <a:lnTo>
                      <a:pt x="29152" y="2107880"/>
                    </a:lnTo>
                    <a:lnTo>
                      <a:pt x="198179" y="2261304"/>
                    </a:lnTo>
                    <a:lnTo>
                      <a:pt x="29152" y="2414728"/>
                    </a:lnTo>
                    <a:lnTo>
                      <a:pt x="11218" y="2431048"/>
                    </a:lnTo>
                    <a:lnTo>
                      <a:pt x="10" y="2441181"/>
                    </a:lnTo>
                    <a:lnTo>
                      <a:pt x="423070" y="2441181"/>
                    </a:lnTo>
                    <a:lnTo>
                      <a:pt x="411772" y="2430959"/>
                    </a:lnTo>
                    <a:close/>
                    <a:moveTo>
                      <a:pt x="46369" y="390354"/>
                    </a:moveTo>
                    <a:lnTo>
                      <a:pt x="36505" y="381387"/>
                    </a:lnTo>
                    <a:lnTo>
                      <a:pt x="46369" y="372420"/>
                    </a:lnTo>
                    <a:lnTo>
                      <a:pt x="211540" y="222582"/>
                    </a:lnTo>
                    <a:lnTo>
                      <a:pt x="376621" y="372420"/>
                    </a:lnTo>
                    <a:lnTo>
                      <a:pt x="386485" y="381387"/>
                    </a:lnTo>
                    <a:lnTo>
                      <a:pt x="376621" y="390354"/>
                    </a:lnTo>
                    <a:lnTo>
                      <a:pt x="211540" y="540101"/>
                    </a:lnTo>
                    <a:close/>
                    <a:moveTo>
                      <a:pt x="46369" y="732083"/>
                    </a:moveTo>
                    <a:lnTo>
                      <a:pt x="36505" y="723116"/>
                    </a:lnTo>
                    <a:lnTo>
                      <a:pt x="46369" y="714149"/>
                    </a:lnTo>
                    <a:lnTo>
                      <a:pt x="211540" y="564312"/>
                    </a:lnTo>
                    <a:lnTo>
                      <a:pt x="376621" y="714149"/>
                    </a:lnTo>
                    <a:lnTo>
                      <a:pt x="386485" y="723116"/>
                    </a:lnTo>
                    <a:lnTo>
                      <a:pt x="376621" y="732083"/>
                    </a:lnTo>
                    <a:lnTo>
                      <a:pt x="211540" y="881831"/>
                    </a:lnTo>
                    <a:close/>
                    <a:moveTo>
                      <a:pt x="46369" y="1073813"/>
                    </a:moveTo>
                    <a:lnTo>
                      <a:pt x="36505" y="1064846"/>
                    </a:lnTo>
                    <a:lnTo>
                      <a:pt x="46369" y="1055879"/>
                    </a:lnTo>
                    <a:lnTo>
                      <a:pt x="211540" y="906042"/>
                    </a:lnTo>
                    <a:lnTo>
                      <a:pt x="376621" y="1055879"/>
                    </a:lnTo>
                    <a:lnTo>
                      <a:pt x="386485" y="1064846"/>
                    </a:lnTo>
                    <a:lnTo>
                      <a:pt x="376621" y="1073813"/>
                    </a:lnTo>
                    <a:lnTo>
                      <a:pt x="211540" y="1224278"/>
                    </a:lnTo>
                    <a:close/>
                    <a:moveTo>
                      <a:pt x="46369" y="1415543"/>
                    </a:moveTo>
                    <a:lnTo>
                      <a:pt x="36505" y="1406576"/>
                    </a:lnTo>
                    <a:lnTo>
                      <a:pt x="46369" y="1397609"/>
                    </a:lnTo>
                    <a:lnTo>
                      <a:pt x="211540" y="1247861"/>
                    </a:lnTo>
                    <a:lnTo>
                      <a:pt x="376621" y="1397609"/>
                    </a:lnTo>
                    <a:lnTo>
                      <a:pt x="386485" y="1406576"/>
                    </a:lnTo>
                    <a:lnTo>
                      <a:pt x="376621" y="1415543"/>
                    </a:lnTo>
                    <a:lnTo>
                      <a:pt x="211540" y="1565380"/>
                    </a:lnTo>
                    <a:close/>
                    <a:moveTo>
                      <a:pt x="46369" y="1757273"/>
                    </a:moveTo>
                    <a:lnTo>
                      <a:pt x="36505" y="1748306"/>
                    </a:lnTo>
                    <a:lnTo>
                      <a:pt x="46369" y="1739339"/>
                    </a:lnTo>
                    <a:lnTo>
                      <a:pt x="211540" y="1589591"/>
                    </a:lnTo>
                    <a:lnTo>
                      <a:pt x="376621" y="1739339"/>
                    </a:lnTo>
                    <a:lnTo>
                      <a:pt x="386485" y="1748306"/>
                    </a:lnTo>
                    <a:lnTo>
                      <a:pt x="376621" y="1757273"/>
                    </a:lnTo>
                    <a:lnTo>
                      <a:pt x="211540" y="1907110"/>
                    </a:lnTo>
                    <a:close/>
                    <a:moveTo>
                      <a:pt x="46369" y="2099092"/>
                    </a:moveTo>
                    <a:lnTo>
                      <a:pt x="36505" y="2090125"/>
                    </a:lnTo>
                    <a:lnTo>
                      <a:pt x="46369" y="2081158"/>
                    </a:lnTo>
                    <a:lnTo>
                      <a:pt x="211540" y="1931321"/>
                    </a:lnTo>
                    <a:lnTo>
                      <a:pt x="376621" y="2081158"/>
                    </a:lnTo>
                    <a:lnTo>
                      <a:pt x="386485" y="2090125"/>
                    </a:lnTo>
                    <a:lnTo>
                      <a:pt x="376621" y="2099092"/>
                    </a:lnTo>
                    <a:lnTo>
                      <a:pt x="211540" y="2249199"/>
                    </a:lnTo>
                    <a:close/>
                    <a:moveTo>
                      <a:pt x="46369" y="2422978"/>
                    </a:moveTo>
                    <a:lnTo>
                      <a:pt x="211540" y="2273409"/>
                    </a:lnTo>
                    <a:lnTo>
                      <a:pt x="376621" y="2423247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80" name="Google Shape;2980;p12"/>
              <p:cNvSpPr/>
              <p:nvPr/>
            </p:nvSpPr>
            <p:spPr>
              <a:xfrm>
                <a:off x="3078561" y="4242794"/>
                <a:ext cx="17933" cy="2616909"/>
              </a:xfrm>
              <a:custGeom>
                <a:rect b="b" l="l" r="r" t="t"/>
                <a:pathLst>
                  <a:path extrusionOk="0" h="2616909" w="17933">
                    <a:moveTo>
                      <a:pt x="10" y="5941"/>
                    </a:moveTo>
                    <a:lnTo>
                      <a:pt x="10" y="2616664"/>
                    </a:lnTo>
                    <a:lnTo>
                      <a:pt x="17944" y="2616664"/>
                    </a:lnTo>
                    <a:lnTo>
                      <a:pt x="17944" y="-246"/>
                    </a:lnTo>
                    <a:cubicBezTo>
                      <a:pt x="12115" y="1906"/>
                      <a:pt x="6107" y="3879"/>
                      <a:pt x="10" y="5941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81" name="Google Shape;2981;p12"/>
              <p:cNvSpPr/>
              <p:nvPr/>
            </p:nvSpPr>
            <p:spPr>
              <a:xfrm>
                <a:off x="2854746" y="4346900"/>
                <a:ext cx="229822" cy="17933"/>
              </a:xfrm>
              <a:custGeom>
                <a:rect b="b" l="l" r="r" t="t"/>
                <a:pathLst>
                  <a:path extrusionOk="0" h="17933" w="229822">
                    <a:moveTo>
                      <a:pt x="4583" y="12128"/>
                    </a:moveTo>
                    <a:cubicBezTo>
                      <a:pt x="2790" y="14460"/>
                      <a:pt x="1355" y="16253"/>
                      <a:pt x="10" y="17688"/>
                    </a:cubicBezTo>
                    <a:lnTo>
                      <a:pt x="229832" y="17688"/>
                    </a:lnTo>
                    <a:lnTo>
                      <a:pt x="229832" y="-246"/>
                    </a:lnTo>
                    <a:lnTo>
                      <a:pt x="25924" y="-246"/>
                    </a:lnTo>
                    <a:cubicBezTo>
                      <a:pt x="18751" y="3789"/>
                      <a:pt x="11667" y="7914"/>
                      <a:pt x="4583" y="12128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82" name="Google Shape;2982;p12"/>
              <p:cNvSpPr/>
              <p:nvPr/>
            </p:nvSpPr>
            <p:spPr>
              <a:xfrm>
                <a:off x="2707957" y="468863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83" name="Google Shape;2983;p12"/>
              <p:cNvSpPr/>
              <p:nvPr/>
            </p:nvSpPr>
            <p:spPr>
              <a:xfrm>
                <a:off x="2707957" y="503035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84" name="Google Shape;2984;p12"/>
              <p:cNvSpPr/>
              <p:nvPr/>
            </p:nvSpPr>
            <p:spPr>
              <a:xfrm>
                <a:off x="2707957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85" name="Google Shape;2985;p12"/>
              <p:cNvSpPr/>
              <p:nvPr/>
            </p:nvSpPr>
            <p:spPr>
              <a:xfrm>
                <a:off x="2707957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86" name="Google Shape;2986;p12"/>
              <p:cNvSpPr/>
              <p:nvPr/>
            </p:nvSpPr>
            <p:spPr>
              <a:xfrm>
                <a:off x="2707957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87" name="Google Shape;2987;p12"/>
              <p:cNvSpPr/>
              <p:nvPr/>
            </p:nvSpPr>
            <p:spPr>
              <a:xfrm>
                <a:off x="2707957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88" name="Google Shape;2988;p12"/>
              <p:cNvSpPr/>
              <p:nvPr/>
            </p:nvSpPr>
            <p:spPr>
              <a:xfrm>
                <a:off x="1413491" y="5407688"/>
                <a:ext cx="17933" cy="1452015"/>
              </a:xfrm>
              <a:custGeom>
                <a:rect b="b" l="l" r="r" t="t"/>
                <a:pathLst>
                  <a:path extrusionOk="0" h="1452015" w="17933">
                    <a:moveTo>
                      <a:pt x="10" y="-246"/>
                    </a:moveTo>
                    <a:lnTo>
                      <a:pt x="10" y="1451770"/>
                    </a:lnTo>
                    <a:lnTo>
                      <a:pt x="17944" y="1451770"/>
                    </a:lnTo>
                    <a:lnTo>
                      <a:pt x="17944" y="920"/>
                    </a:lnTo>
                    <a:cubicBezTo>
                      <a:pt x="11936" y="741"/>
                      <a:pt x="6018" y="382"/>
                      <a:pt x="10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89" name="Google Shape;2989;p12"/>
              <p:cNvSpPr/>
              <p:nvPr/>
            </p:nvSpPr>
            <p:spPr>
              <a:xfrm>
                <a:off x="1402282" y="5303223"/>
                <a:ext cx="423059" cy="1454346"/>
              </a:xfrm>
              <a:custGeom>
                <a:rect b="b" l="l" r="r" t="t"/>
                <a:pathLst>
                  <a:path extrusionOk="0" h="1454346" w="423059">
                    <a:moveTo>
                      <a:pt x="393838" y="1427110"/>
                    </a:moveTo>
                    <a:lnTo>
                      <a:pt x="224811" y="1273776"/>
                    </a:lnTo>
                    <a:lnTo>
                      <a:pt x="393838" y="1120351"/>
                    </a:lnTo>
                    <a:lnTo>
                      <a:pt x="411771" y="1104121"/>
                    </a:lnTo>
                    <a:lnTo>
                      <a:pt x="413116" y="1102866"/>
                    </a:lnTo>
                    <a:lnTo>
                      <a:pt x="411771" y="1101611"/>
                    </a:lnTo>
                    <a:lnTo>
                      <a:pt x="393838" y="1085381"/>
                    </a:lnTo>
                    <a:lnTo>
                      <a:pt x="224811" y="931957"/>
                    </a:lnTo>
                    <a:lnTo>
                      <a:pt x="393838" y="778532"/>
                    </a:lnTo>
                    <a:lnTo>
                      <a:pt x="411771" y="762302"/>
                    </a:lnTo>
                    <a:lnTo>
                      <a:pt x="413116" y="761046"/>
                    </a:lnTo>
                    <a:lnTo>
                      <a:pt x="411771" y="759791"/>
                    </a:lnTo>
                    <a:lnTo>
                      <a:pt x="393838" y="743561"/>
                    </a:lnTo>
                    <a:lnTo>
                      <a:pt x="224811" y="590226"/>
                    </a:lnTo>
                    <a:lnTo>
                      <a:pt x="393838" y="436802"/>
                    </a:lnTo>
                    <a:lnTo>
                      <a:pt x="411771" y="420572"/>
                    </a:lnTo>
                    <a:lnTo>
                      <a:pt x="413116" y="419317"/>
                    </a:lnTo>
                    <a:lnTo>
                      <a:pt x="411771" y="418061"/>
                    </a:lnTo>
                    <a:lnTo>
                      <a:pt x="393838" y="401831"/>
                    </a:lnTo>
                    <a:lnTo>
                      <a:pt x="224811" y="248407"/>
                    </a:lnTo>
                    <a:lnTo>
                      <a:pt x="393838" y="95073"/>
                    </a:lnTo>
                    <a:lnTo>
                      <a:pt x="411771" y="78842"/>
                    </a:lnTo>
                    <a:lnTo>
                      <a:pt x="413116" y="77587"/>
                    </a:lnTo>
                    <a:lnTo>
                      <a:pt x="411771" y="76331"/>
                    </a:lnTo>
                    <a:lnTo>
                      <a:pt x="393838" y="60101"/>
                    </a:lnTo>
                    <a:lnTo>
                      <a:pt x="327392" y="-246"/>
                    </a:lnTo>
                    <a:lnTo>
                      <a:pt x="310624" y="8721"/>
                    </a:lnTo>
                    <a:lnTo>
                      <a:pt x="376621" y="68620"/>
                    </a:lnTo>
                    <a:lnTo>
                      <a:pt x="386485" y="77587"/>
                    </a:lnTo>
                    <a:lnTo>
                      <a:pt x="376621" y="86554"/>
                    </a:lnTo>
                    <a:lnTo>
                      <a:pt x="211540" y="236750"/>
                    </a:lnTo>
                    <a:lnTo>
                      <a:pt x="67620" y="106191"/>
                    </a:lnTo>
                    <a:lnTo>
                      <a:pt x="65648" y="104398"/>
                    </a:lnTo>
                    <a:cubicBezTo>
                      <a:pt x="57309" y="105295"/>
                      <a:pt x="48880" y="105743"/>
                      <a:pt x="40451" y="105833"/>
                    </a:cubicBezTo>
                    <a:lnTo>
                      <a:pt x="47086" y="111841"/>
                    </a:lnTo>
                    <a:lnTo>
                      <a:pt x="198179" y="248855"/>
                    </a:lnTo>
                    <a:lnTo>
                      <a:pt x="29152" y="402280"/>
                    </a:lnTo>
                    <a:lnTo>
                      <a:pt x="11218" y="418510"/>
                    </a:lnTo>
                    <a:lnTo>
                      <a:pt x="9873" y="419765"/>
                    </a:lnTo>
                    <a:lnTo>
                      <a:pt x="11218" y="421020"/>
                    </a:lnTo>
                    <a:lnTo>
                      <a:pt x="29152" y="437250"/>
                    </a:lnTo>
                    <a:lnTo>
                      <a:pt x="198179" y="590675"/>
                    </a:lnTo>
                    <a:lnTo>
                      <a:pt x="29152" y="744009"/>
                    </a:lnTo>
                    <a:lnTo>
                      <a:pt x="11218" y="760240"/>
                    </a:lnTo>
                    <a:lnTo>
                      <a:pt x="9873" y="761495"/>
                    </a:lnTo>
                    <a:lnTo>
                      <a:pt x="11218" y="762750"/>
                    </a:lnTo>
                    <a:lnTo>
                      <a:pt x="29152" y="778980"/>
                    </a:lnTo>
                    <a:lnTo>
                      <a:pt x="198179" y="932405"/>
                    </a:lnTo>
                    <a:lnTo>
                      <a:pt x="29152" y="1085829"/>
                    </a:lnTo>
                    <a:lnTo>
                      <a:pt x="11218" y="1102059"/>
                    </a:lnTo>
                    <a:lnTo>
                      <a:pt x="9873" y="1103314"/>
                    </a:lnTo>
                    <a:lnTo>
                      <a:pt x="11218" y="1104570"/>
                    </a:lnTo>
                    <a:lnTo>
                      <a:pt x="29152" y="1120800"/>
                    </a:lnTo>
                    <a:lnTo>
                      <a:pt x="198179" y="1274224"/>
                    </a:lnTo>
                    <a:lnTo>
                      <a:pt x="29152" y="1427648"/>
                    </a:lnTo>
                    <a:lnTo>
                      <a:pt x="11218" y="1443968"/>
                    </a:lnTo>
                    <a:lnTo>
                      <a:pt x="10" y="1454101"/>
                    </a:lnTo>
                    <a:lnTo>
                      <a:pt x="423070" y="1454101"/>
                    </a:lnTo>
                    <a:lnTo>
                      <a:pt x="411771" y="1443878"/>
                    </a:lnTo>
                    <a:close/>
                    <a:moveTo>
                      <a:pt x="46369" y="428284"/>
                    </a:moveTo>
                    <a:lnTo>
                      <a:pt x="36505" y="419317"/>
                    </a:lnTo>
                    <a:lnTo>
                      <a:pt x="46369" y="410350"/>
                    </a:lnTo>
                    <a:lnTo>
                      <a:pt x="211540" y="260602"/>
                    </a:lnTo>
                    <a:lnTo>
                      <a:pt x="376621" y="410350"/>
                    </a:lnTo>
                    <a:lnTo>
                      <a:pt x="386485" y="419317"/>
                    </a:lnTo>
                    <a:lnTo>
                      <a:pt x="376621" y="428284"/>
                    </a:lnTo>
                    <a:lnTo>
                      <a:pt x="211540" y="578121"/>
                    </a:lnTo>
                    <a:close/>
                    <a:moveTo>
                      <a:pt x="46369" y="770013"/>
                    </a:moveTo>
                    <a:lnTo>
                      <a:pt x="36505" y="761046"/>
                    </a:lnTo>
                    <a:lnTo>
                      <a:pt x="46369" y="752079"/>
                    </a:lnTo>
                    <a:lnTo>
                      <a:pt x="211540" y="602332"/>
                    </a:lnTo>
                    <a:lnTo>
                      <a:pt x="376621" y="752079"/>
                    </a:lnTo>
                    <a:lnTo>
                      <a:pt x="386485" y="761046"/>
                    </a:lnTo>
                    <a:lnTo>
                      <a:pt x="376621" y="770013"/>
                    </a:lnTo>
                    <a:lnTo>
                      <a:pt x="211540" y="919851"/>
                    </a:lnTo>
                    <a:close/>
                    <a:moveTo>
                      <a:pt x="46369" y="1111833"/>
                    </a:moveTo>
                    <a:lnTo>
                      <a:pt x="36505" y="1102866"/>
                    </a:lnTo>
                    <a:lnTo>
                      <a:pt x="46369" y="1093899"/>
                    </a:lnTo>
                    <a:lnTo>
                      <a:pt x="211540" y="944062"/>
                    </a:lnTo>
                    <a:lnTo>
                      <a:pt x="376621" y="1093899"/>
                    </a:lnTo>
                    <a:lnTo>
                      <a:pt x="386485" y="1102866"/>
                    </a:lnTo>
                    <a:lnTo>
                      <a:pt x="376621" y="1111833"/>
                    </a:lnTo>
                    <a:lnTo>
                      <a:pt x="211540" y="1261670"/>
                    </a:lnTo>
                    <a:close/>
                    <a:moveTo>
                      <a:pt x="46369" y="1435719"/>
                    </a:moveTo>
                    <a:lnTo>
                      <a:pt x="211540" y="1285881"/>
                    </a:lnTo>
                    <a:lnTo>
                      <a:pt x="376621" y="1435719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90" name="Google Shape;2990;p12"/>
              <p:cNvSpPr/>
              <p:nvPr/>
            </p:nvSpPr>
            <p:spPr>
              <a:xfrm>
                <a:off x="1796110" y="5253457"/>
                <a:ext cx="17933" cy="1606246"/>
              </a:xfrm>
              <a:custGeom>
                <a:rect b="b" l="l" r="r" t="t"/>
                <a:pathLst>
                  <a:path extrusionOk="0" h="1606246" w="17933">
                    <a:moveTo>
                      <a:pt x="10" y="10873"/>
                    </a:moveTo>
                    <a:lnTo>
                      <a:pt x="17944" y="-246"/>
                    </a:lnTo>
                    <a:lnTo>
                      <a:pt x="17944" y="1606001"/>
                    </a:lnTo>
                    <a:lnTo>
                      <a:pt x="10" y="160600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91" name="Google Shape;2991;p12"/>
              <p:cNvSpPr/>
              <p:nvPr/>
            </p:nvSpPr>
            <p:spPr>
              <a:xfrm>
                <a:off x="1543690" y="5372089"/>
                <a:ext cx="258427" cy="17933"/>
              </a:xfrm>
              <a:custGeom>
                <a:rect b="b" l="l" r="r" t="t"/>
                <a:pathLst>
                  <a:path extrusionOk="0" h="17933" w="258427">
                    <a:moveTo>
                      <a:pt x="10" y="17688"/>
                    </a:moveTo>
                    <a:lnTo>
                      <a:pt x="258437" y="17688"/>
                    </a:lnTo>
                    <a:lnTo>
                      <a:pt x="258437" y="-246"/>
                    </a:lnTo>
                    <a:lnTo>
                      <a:pt x="43679" y="-246"/>
                    </a:lnTo>
                    <a:cubicBezTo>
                      <a:pt x="29466" y="6524"/>
                      <a:pt x="14886" y="12514"/>
                      <a:pt x="10" y="17688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92" name="Google Shape;2992;p12"/>
              <p:cNvSpPr/>
              <p:nvPr/>
            </p:nvSpPr>
            <p:spPr>
              <a:xfrm>
                <a:off x="1425506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93" name="Google Shape;2993;p12"/>
              <p:cNvSpPr/>
              <p:nvPr/>
            </p:nvSpPr>
            <p:spPr>
              <a:xfrm>
                <a:off x="1425506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94" name="Google Shape;2994;p12"/>
              <p:cNvSpPr/>
              <p:nvPr/>
            </p:nvSpPr>
            <p:spPr>
              <a:xfrm>
                <a:off x="1425506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95" name="Google Shape;2995;p12"/>
              <p:cNvSpPr/>
              <p:nvPr/>
            </p:nvSpPr>
            <p:spPr>
              <a:xfrm>
                <a:off x="131040" y="5168809"/>
                <a:ext cx="17933" cy="1690894"/>
              </a:xfrm>
              <a:custGeom>
                <a:rect b="b" l="l" r="r" t="t"/>
                <a:pathLst>
                  <a:path extrusionOk="0" h="1690894" w="17933">
                    <a:moveTo>
                      <a:pt x="10" y="-246"/>
                    </a:moveTo>
                    <a:lnTo>
                      <a:pt x="17944" y="10066"/>
                    </a:lnTo>
                    <a:lnTo>
                      <a:pt x="17944" y="1690649"/>
                    </a:lnTo>
                    <a:lnTo>
                      <a:pt x="10" y="1690649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96" name="Google Shape;2996;p12"/>
              <p:cNvSpPr/>
              <p:nvPr/>
            </p:nvSpPr>
            <p:spPr>
              <a:xfrm>
                <a:off x="119831" y="5247000"/>
                <a:ext cx="423059" cy="1510121"/>
              </a:xfrm>
              <a:custGeom>
                <a:rect b="b" l="l" r="r" t="t"/>
                <a:pathLst>
                  <a:path extrusionOk="0" h="1510121" w="423059">
                    <a:moveTo>
                      <a:pt x="411771" y="1499653"/>
                    </a:moveTo>
                    <a:lnTo>
                      <a:pt x="393838" y="1483333"/>
                    </a:lnTo>
                    <a:lnTo>
                      <a:pt x="224811" y="1329999"/>
                    </a:lnTo>
                    <a:lnTo>
                      <a:pt x="393838" y="1176574"/>
                    </a:lnTo>
                    <a:lnTo>
                      <a:pt x="411771" y="1160344"/>
                    </a:lnTo>
                    <a:lnTo>
                      <a:pt x="413116" y="1159089"/>
                    </a:lnTo>
                    <a:lnTo>
                      <a:pt x="411771" y="1157834"/>
                    </a:lnTo>
                    <a:lnTo>
                      <a:pt x="393838" y="1141603"/>
                    </a:lnTo>
                    <a:lnTo>
                      <a:pt x="224811" y="988179"/>
                    </a:lnTo>
                    <a:lnTo>
                      <a:pt x="393838" y="834755"/>
                    </a:lnTo>
                    <a:lnTo>
                      <a:pt x="411771" y="818525"/>
                    </a:lnTo>
                    <a:lnTo>
                      <a:pt x="413116" y="817269"/>
                    </a:lnTo>
                    <a:lnTo>
                      <a:pt x="411771" y="816014"/>
                    </a:lnTo>
                    <a:lnTo>
                      <a:pt x="393838" y="799784"/>
                    </a:lnTo>
                    <a:lnTo>
                      <a:pt x="224811" y="646449"/>
                    </a:lnTo>
                    <a:lnTo>
                      <a:pt x="393838" y="493025"/>
                    </a:lnTo>
                    <a:lnTo>
                      <a:pt x="411771" y="476795"/>
                    </a:lnTo>
                    <a:lnTo>
                      <a:pt x="413116" y="475539"/>
                    </a:lnTo>
                    <a:lnTo>
                      <a:pt x="411771" y="474284"/>
                    </a:lnTo>
                    <a:lnTo>
                      <a:pt x="393838" y="458054"/>
                    </a:lnTo>
                    <a:lnTo>
                      <a:pt x="224811" y="304630"/>
                    </a:lnTo>
                    <a:lnTo>
                      <a:pt x="393838" y="151295"/>
                    </a:lnTo>
                    <a:lnTo>
                      <a:pt x="411771" y="135065"/>
                    </a:lnTo>
                    <a:lnTo>
                      <a:pt x="413116" y="133810"/>
                    </a:lnTo>
                    <a:lnTo>
                      <a:pt x="411771" y="132554"/>
                    </a:lnTo>
                    <a:lnTo>
                      <a:pt x="393838" y="116324"/>
                    </a:lnTo>
                    <a:lnTo>
                      <a:pt x="368640" y="93459"/>
                    </a:lnTo>
                    <a:cubicBezTo>
                      <a:pt x="353038" y="87541"/>
                      <a:pt x="337256" y="81264"/>
                      <a:pt x="321564" y="74897"/>
                    </a:cubicBezTo>
                    <a:lnTo>
                      <a:pt x="376621" y="124843"/>
                    </a:lnTo>
                    <a:lnTo>
                      <a:pt x="386485" y="133810"/>
                    </a:lnTo>
                    <a:lnTo>
                      <a:pt x="376621" y="142777"/>
                    </a:lnTo>
                    <a:lnTo>
                      <a:pt x="211540" y="292973"/>
                    </a:lnTo>
                    <a:lnTo>
                      <a:pt x="46369" y="143225"/>
                    </a:lnTo>
                    <a:lnTo>
                      <a:pt x="36505" y="134258"/>
                    </a:lnTo>
                    <a:lnTo>
                      <a:pt x="46369" y="125291"/>
                    </a:lnTo>
                    <a:lnTo>
                      <a:pt x="174417" y="8721"/>
                    </a:lnTo>
                    <a:lnTo>
                      <a:pt x="157110" y="-246"/>
                    </a:lnTo>
                    <a:lnTo>
                      <a:pt x="29152" y="116324"/>
                    </a:lnTo>
                    <a:lnTo>
                      <a:pt x="11218" y="132554"/>
                    </a:lnTo>
                    <a:lnTo>
                      <a:pt x="9873" y="133810"/>
                    </a:lnTo>
                    <a:lnTo>
                      <a:pt x="11218" y="135065"/>
                    </a:lnTo>
                    <a:lnTo>
                      <a:pt x="29152" y="151295"/>
                    </a:lnTo>
                    <a:lnTo>
                      <a:pt x="198179" y="304630"/>
                    </a:lnTo>
                    <a:lnTo>
                      <a:pt x="29152" y="458054"/>
                    </a:lnTo>
                    <a:lnTo>
                      <a:pt x="11218" y="474284"/>
                    </a:lnTo>
                    <a:lnTo>
                      <a:pt x="9873" y="475539"/>
                    </a:lnTo>
                    <a:lnTo>
                      <a:pt x="11218" y="476795"/>
                    </a:lnTo>
                    <a:lnTo>
                      <a:pt x="29152" y="493025"/>
                    </a:lnTo>
                    <a:lnTo>
                      <a:pt x="198179" y="646449"/>
                    </a:lnTo>
                    <a:lnTo>
                      <a:pt x="29152" y="799784"/>
                    </a:lnTo>
                    <a:lnTo>
                      <a:pt x="11218" y="816014"/>
                    </a:lnTo>
                    <a:lnTo>
                      <a:pt x="9873" y="817269"/>
                    </a:lnTo>
                    <a:lnTo>
                      <a:pt x="11218" y="818525"/>
                    </a:lnTo>
                    <a:lnTo>
                      <a:pt x="29152" y="834755"/>
                    </a:lnTo>
                    <a:lnTo>
                      <a:pt x="198179" y="988179"/>
                    </a:lnTo>
                    <a:lnTo>
                      <a:pt x="29152" y="1141603"/>
                    </a:lnTo>
                    <a:lnTo>
                      <a:pt x="11218" y="1157834"/>
                    </a:lnTo>
                    <a:lnTo>
                      <a:pt x="9873" y="1159089"/>
                    </a:lnTo>
                    <a:lnTo>
                      <a:pt x="11218" y="1160344"/>
                    </a:lnTo>
                    <a:lnTo>
                      <a:pt x="29152" y="1176574"/>
                    </a:lnTo>
                    <a:lnTo>
                      <a:pt x="198179" y="1329999"/>
                    </a:lnTo>
                    <a:lnTo>
                      <a:pt x="29152" y="1483423"/>
                    </a:lnTo>
                    <a:lnTo>
                      <a:pt x="11218" y="1499743"/>
                    </a:lnTo>
                    <a:lnTo>
                      <a:pt x="10" y="1509875"/>
                    </a:lnTo>
                    <a:lnTo>
                      <a:pt x="423070" y="1509875"/>
                    </a:lnTo>
                    <a:close/>
                    <a:moveTo>
                      <a:pt x="46369" y="484506"/>
                    </a:moveTo>
                    <a:lnTo>
                      <a:pt x="36505" y="475539"/>
                    </a:lnTo>
                    <a:lnTo>
                      <a:pt x="46369" y="466573"/>
                    </a:lnTo>
                    <a:lnTo>
                      <a:pt x="211540" y="316825"/>
                    </a:lnTo>
                    <a:lnTo>
                      <a:pt x="376621" y="466573"/>
                    </a:lnTo>
                    <a:lnTo>
                      <a:pt x="386485" y="475539"/>
                    </a:lnTo>
                    <a:lnTo>
                      <a:pt x="376621" y="484506"/>
                    </a:lnTo>
                    <a:lnTo>
                      <a:pt x="211540" y="634344"/>
                    </a:lnTo>
                    <a:close/>
                    <a:moveTo>
                      <a:pt x="46369" y="826236"/>
                    </a:moveTo>
                    <a:lnTo>
                      <a:pt x="36505" y="817269"/>
                    </a:lnTo>
                    <a:lnTo>
                      <a:pt x="46369" y="808302"/>
                    </a:lnTo>
                    <a:lnTo>
                      <a:pt x="211540" y="658555"/>
                    </a:lnTo>
                    <a:lnTo>
                      <a:pt x="376621" y="808302"/>
                    </a:lnTo>
                    <a:lnTo>
                      <a:pt x="386485" y="817269"/>
                    </a:lnTo>
                    <a:lnTo>
                      <a:pt x="376621" y="826236"/>
                    </a:lnTo>
                    <a:lnTo>
                      <a:pt x="211540" y="976074"/>
                    </a:lnTo>
                    <a:close/>
                    <a:moveTo>
                      <a:pt x="46369" y="1168056"/>
                    </a:moveTo>
                    <a:lnTo>
                      <a:pt x="36505" y="1159089"/>
                    </a:lnTo>
                    <a:lnTo>
                      <a:pt x="46369" y="1150122"/>
                    </a:lnTo>
                    <a:lnTo>
                      <a:pt x="211540" y="1000285"/>
                    </a:lnTo>
                    <a:lnTo>
                      <a:pt x="376621" y="1150122"/>
                    </a:lnTo>
                    <a:lnTo>
                      <a:pt x="386485" y="1159089"/>
                    </a:lnTo>
                    <a:lnTo>
                      <a:pt x="376621" y="1168056"/>
                    </a:lnTo>
                    <a:lnTo>
                      <a:pt x="211540" y="1317893"/>
                    </a:lnTo>
                    <a:close/>
                    <a:moveTo>
                      <a:pt x="46369" y="1491942"/>
                    </a:moveTo>
                    <a:lnTo>
                      <a:pt x="211540" y="1342104"/>
                    </a:lnTo>
                    <a:lnTo>
                      <a:pt x="376621" y="1491942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97" name="Google Shape;2997;p12"/>
              <p:cNvSpPr/>
              <p:nvPr/>
            </p:nvSpPr>
            <p:spPr>
              <a:xfrm>
                <a:off x="513659" y="5350120"/>
                <a:ext cx="17933" cy="1509583"/>
              </a:xfrm>
              <a:custGeom>
                <a:rect b="b" l="l" r="r" t="t"/>
                <a:pathLst>
                  <a:path extrusionOk="0" h="1509583" w="17933">
                    <a:moveTo>
                      <a:pt x="10" y="-246"/>
                    </a:moveTo>
                    <a:cubicBezTo>
                      <a:pt x="6018" y="1996"/>
                      <a:pt x="11936" y="4148"/>
                      <a:pt x="17944" y="6211"/>
                    </a:cubicBezTo>
                    <a:lnTo>
                      <a:pt x="17944" y="1509337"/>
                    </a:lnTo>
                    <a:lnTo>
                      <a:pt x="10" y="1509337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98" name="Google Shape;2998;p12"/>
              <p:cNvSpPr/>
              <p:nvPr/>
            </p:nvSpPr>
            <p:spPr>
              <a:xfrm>
                <a:off x="143056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2999" name="Google Shape;2999;p12"/>
              <p:cNvSpPr/>
              <p:nvPr/>
            </p:nvSpPr>
            <p:spPr>
              <a:xfrm>
                <a:off x="143056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000" name="Google Shape;3000;p12"/>
              <p:cNvSpPr/>
              <p:nvPr/>
            </p:nvSpPr>
            <p:spPr>
              <a:xfrm>
                <a:off x="143056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001" name="Google Shape;3001;p12"/>
              <p:cNvSpPr/>
              <p:nvPr/>
            </p:nvSpPr>
            <p:spPr>
              <a:xfrm>
                <a:off x="143056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002" name="Google Shape;3002;p12"/>
              <p:cNvSpPr/>
              <p:nvPr/>
            </p:nvSpPr>
            <p:spPr>
              <a:xfrm>
                <a:off x="11672738" y="5101647"/>
                <a:ext cx="17933" cy="1758056"/>
              </a:xfrm>
              <a:custGeom>
                <a:rect b="b" l="l" r="r" t="t"/>
                <a:pathLst>
                  <a:path extrusionOk="0" h="1758056" w="17933">
                    <a:moveTo>
                      <a:pt x="10" y="7914"/>
                    </a:moveTo>
                    <a:lnTo>
                      <a:pt x="10" y="1757811"/>
                    </a:lnTo>
                    <a:lnTo>
                      <a:pt x="17944" y="1757811"/>
                    </a:lnTo>
                    <a:lnTo>
                      <a:pt x="17944" y="-246"/>
                    </a:lnTo>
                    <a:cubicBezTo>
                      <a:pt x="12115" y="2821"/>
                      <a:pt x="6108" y="5547"/>
                      <a:pt x="10" y="7914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003" name="Google Shape;3003;p12"/>
              <p:cNvSpPr/>
              <p:nvPr/>
            </p:nvSpPr>
            <p:spPr>
              <a:xfrm>
                <a:off x="11661440" y="4637877"/>
                <a:ext cx="423777" cy="2119244"/>
              </a:xfrm>
              <a:custGeom>
                <a:rect b="b" l="l" r="r" t="t"/>
                <a:pathLst>
                  <a:path extrusionOk="0" h="2119244" w="423777">
                    <a:moveTo>
                      <a:pt x="394196" y="2092457"/>
                    </a:moveTo>
                    <a:lnTo>
                      <a:pt x="225259" y="1939122"/>
                    </a:lnTo>
                    <a:lnTo>
                      <a:pt x="394196" y="1785788"/>
                    </a:lnTo>
                    <a:lnTo>
                      <a:pt x="412130" y="1769557"/>
                    </a:lnTo>
                    <a:lnTo>
                      <a:pt x="413565" y="1768213"/>
                    </a:lnTo>
                    <a:lnTo>
                      <a:pt x="412130" y="1766867"/>
                    </a:lnTo>
                    <a:lnTo>
                      <a:pt x="394196" y="1750637"/>
                    </a:lnTo>
                    <a:lnTo>
                      <a:pt x="225259" y="1597303"/>
                    </a:lnTo>
                    <a:lnTo>
                      <a:pt x="394196" y="1443968"/>
                    </a:lnTo>
                    <a:lnTo>
                      <a:pt x="412130" y="1427738"/>
                    </a:lnTo>
                    <a:lnTo>
                      <a:pt x="413565" y="1426393"/>
                    </a:lnTo>
                    <a:lnTo>
                      <a:pt x="412130" y="1425048"/>
                    </a:lnTo>
                    <a:lnTo>
                      <a:pt x="394196" y="1408818"/>
                    </a:lnTo>
                    <a:lnTo>
                      <a:pt x="225259" y="1255573"/>
                    </a:lnTo>
                    <a:lnTo>
                      <a:pt x="394196" y="1102239"/>
                    </a:lnTo>
                    <a:lnTo>
                      <a:pt x="412130" y="1086008"/>
                    </a:lnTo>
                    <a:lnTo>
                      <a:pt x="413565" y="1084663"/>
                    </a:lnTo>
                    <a:lnTo>
                      <a:pt x="412130" y="1083318"/>
                    </a:lnTo>
                    <a:lnTo>
                      <a:pt x="394196" y="1067088"/>
                    </a:lnTo>
                    <a:lnTo>
                      <a:pt x="225259" y="913753"/>
                    </a:lnTo>
                    <a:lnTo>
                      <a:pt x="394196" y="760509"/>
                    </a:lnTo>
                    <a:lnTo>
                      <a:pt x="412130" y="744279"/>
                    </a:lnTo>
                    <a:lnTo>
                      <a:pt x="413565" y="742933"/>
                    </a:lnTo>
                    <a:lnTo>
                      <a:pt x="412130" y="741588"/>
                    </a:lnTo>
                    <a:lnTo>
                      <a:pt x="394196" y="725358"/>
                    </a:lnTo>
                    <a:lnTo>
                      <a:pt x="225259" y="572024"/>
                    </a:lnTo>
                    <a:lnTo>
                      <a:pt x="394196" y="418779"/>
                    </a:lnTo>
                    <a:lnTo>
                      <a:pt x="412130" y="402548"/>
                    </a:lnTo>
                    <a:lnTo>
                      <a:pt x="413565" y="401204"/>
                    </a:lnTo>
                    <a:lnTo>
                      <a:pt x="412130" y="399859"/>
                    </a:lnTo>
                    <a:lnTo>
                      <a:pt x="394196" y="383628"/>
                    </a:lnTo>
                    <a:lnTo>
                      <a:pt x="235482" y="239440"/>
                    </a:lnTo>
                    <a:lnTo>
                      <a:pt x="225349" y="230473"/>
                    </a:lnTo>
                    <a:lnTo>
                      <a:pt x="253236" y="205187"/>
                    </a:lnTo>
                    <a:lnTo>
                      <a:pt x="394196" y="77139"/>
                    </a:lnTo>
                    <a:lnTo>
                      <a:pt x="412130" y="60909"/>
                    </a:lnTo>
                    <a:lnTo>
                      <a:pt x="413565" y="59563"/>
                    </a:lnTo>
                    <a:lnTo>
                      <a:pt x="412130" y="58219"/>
                    </a:lnTo>
                    <a:lnTo>
                      <a:pt x="394196" y="41988"/>
                    </a:lnTo>
                    <a:lnTo>
                      <a:pt x="347748" y="-246"/>
                    </a:lnTo>
                    <a:cubicBezTo>
                      <a:pt x="345326" y="5673"/>
                      <a:pt x="342815" y="11501"/>
                      <a:pt x="340304" y="17688"/>
                    </a:cubicBezTo>
                    <a:lnTo>
                      <a:pt x="376980" y="50955"/>
                    </a:lnTo>
                    <a:lnTo>
                      <a:pt x="386843" y="59922"/>
                    </a:lnTo>
                    <a:lnTo>
                      <a:pt x="376980" y="68889"/>
                    </a:lnTo>
                    <a:lnTo>
                      <a:pt x="275026" y="161428"/>
                    </a:lnTo>
                    <a:lnTo>
                      <a:pt x="215665" y="215230"/>
                    </a:lnTo>
                    <a:cubicBezTo>
                      <a:pt x="205800" y="232536"/>
                      <a:pt x="195669" y="249662"/>
                      <a:pt x="185536" y="266790"/>
                    </a:cubicBezTo>
                    <a:lnTo>
                      <a:pt x="211898" y="242847"/>
                    </a:lnTo>
                    <a:lnTo>
                      <a:pt x="226604" y="256208"/>
                    </a:lnTo>
                    <a:lnTo>
                      <a:pt x="376980" y="392685"/>
                    </a:lnTo>
                    <a:lnTo>
                      <a:pt x="386843" y="401652"/>
                    </a:lnTo>
                    <a:lnTo>
                      <a:pt x="376980" y="410619"/>
                    </a:lnTo>
                    <a:lnTo>
                      <a:pt x="211898" y="560367"/>
                    </a:lnTo>
                    <a:lnTo>
                      <a:pt x="100439" y="459220"/>
                    </a:lnTo>
                    <a:lnTo>
                      <a:pt x="72374" y="433844"/>
                    </a:lnTo>
                    <a:cubicBezTo>
                      <a:pt x="67979" y="437968"/>
                      <a:pt x="63407" y="441913"/>
                      <a:pt x="58744" y="445679"/>
                    </a:cubicBezTo>
                    <a:lnTo>
                      <a:pt x="89679" y="473746"/>
                    </a:lnTo>
                    <a:lnTo>
                      <a:pt x="198538" y="572382"/>
                    </a:lnTo>
                    <a:lnTo>
                      <a:pt x="29242" y="725358"/>
                    </a:lnTo>
                    <a:lnTo>
                      <a:pt x="11308" y="741588"/>
                    </a:lnTo>
                    <a:lnTo>
                      <a:pt x="9873" y="742933"/>
                    </a:lnTo>
                    <a:lnTo>
                      <a:pt x="11308" y="744279"/>
                    </a:lnTo>
                    <a:lnTo>
                      <a:pt x="29242" y="760509"/>
                    </a:lnTo>
                    <a:lnTo>
                      <a:pt x="198179" y="913753"/>
                    </a:lnTo>
                    <a:lnTo>
                      <a:pt x="29242" y="1067088"/>
                    </a:lnTo>
                    <a:lnTo>
                      <a:pt x="11308" y="1083318"/>
                    </a:lnTo>
                    <a:lnTo>
                      <a:pt x="9873" y="1084663"/>
                    </a:lnTo>
                    <a:lnTo>
                      <a:pt x="11308" y="1086008"/>
                    </a:lnTo>
                    <a:lnTo>
                      <a:pt x="29242" y="1102239"/>
                    </a:lnTo>
                    <a:lnTo>
                      <a:pt x="198179" y="1255573"/>
                    </a:lnTo>
                    <a:lnTo>
                      <a:pt x="29242" y="1408818"/>
                    </a:lnTo>
                    <a:lnTo>
                      <a:pt x="11308" y="1425048"/>
                    </a:lnTo>
                    <a:lnTo>
                      <a:pt x="9873" y="1426393"/>
                    </a:lnTo>
                    <a:lnTo>
                      <a:pt x="11308" y="1427738"/>
                    </a:lnTo>
                    <a:lnTo>
                      <a:pt x="29242" y="1443968"/>
                    </a:lnTo>
                    <a:lnTo>
                      <a:pt x="198179" y="1597303"/>
                    </a:lnTo>
                    <a:lnTo>
                      <a:pt x="29242" y="1750637"/>
                    </a:lnTo>
                    <a:lnTo>
                      <a:pt x="11308" y="1766867"/>
                    </a:lnTo>
                    <a:lnTo>
                      <a:pt x="9873" y="1768213"/>
                    </a:lnTo>
                    <a:lnTo>
                      <a:pt x="11308" y="1769557"/>
                    </a:lnTo>
                    <a:lnTo>
                      <a:pt x="29242" y="1785788"/>
                    </a:lnTo>
                    <a:lnTo>
                      <a:pt x="198179" y="1939122"/>
                    </a:lnTo>
                    <a:lnTo>
                      <a:pt x="29242" y="2092457"/>
                    </a:lnTo>
                    <a:lnTo>
                      <a:pt x="11308" y="2108777"/>
                    </a:lnTo>
                    <a:lnTo>
                      <a:pt x="10" y="2118999"/>
                    </a:lnTo>
                    <a:lnTo>
                      <a:pt x="423787" y="2118999"/>
                    </a:lnTo>
                    <a:lnTo>
                      <a:pt x="412489" y="2108777"/>
                    </a:lnTo>
                    <a:close/>
                    <a:moveTo>
                      <a:pt x="47176" y="751900"/>
                    </a:moveTo>
                    <a:lnTo>
                      <a:pt x="37313" y="742933"/>
                    </a:lnTo>
                    <a:lnTo>
                      <a:pt x="47176" y="733967"/>
                    </a:lnTo>
                    <a:lnTo>
                      <a:pt x="212258" y="584129"/>
                    </a:lnTo>
                    <a:lnTo>
                      <a:pt x="377338" y="733967"/>
                    </a:lnTo>
                    <a:lnTo>
                      <a:pt x="387202" y="742933"/>
                    </a:lnTo>
                    <a:lnTo>
                      <a:pt x="377338" y="751900"/>
                    </a:lnTo>
                    <a:lnTo>
                      <a:pt x="211898" y="902096"/>
                    </a:lnTo>
                    <a:close/>
                    <a:moveTo>
                      <a:pt x="47176" y="1093630"/>
                    </a:moveTo>
                    <a:lnTo>
                      <a:pt x="37313" y="1084663"/>
                    </a:lnTo>
                    <a:lnTo>
                      <a:pt x="47176" y="1075696"/>
                    </a:lnTo>
                    <a:lnTo>
                      <a:pt x="212258" y="925948"/>
                    </a:lnTo>
                    <a:lnTo>
                      <a:pt x="377338" y="1075696"/>
                    </a:lnTo>
                    <a:lnTo>
                      <a:pt x="387202" y="1084663"/>
                    </a:lnTo>
                    <a:lnTo>
                      <a:pt x="377338" y="1093630"/>
                    </a:lnTo>
                    <a:lnTo>
                      <a:pt x="212258" y="1243468"/>
                    </a:lnTo>
                    <a:close/>
                    <a:moveTo>
                      <a:pt x="47176" y="1435360"/>
                    </a:moveTo>
                    <a:lnTo>
                      <a:pt x="37313" y="1426393"/>
                    </a:lnTo>
                    <a:lnTo>
                      <a:pt x="47176" y="1417426"/>
                    </a:lnTo>
                    <a:lnTo>
                      <a:pt x="212258" y="1267679"/>
                    </a:lnTo>
                    <a:lnTo>
                      <a:pt x="377338" y="1417426"/>
                    </a:lnTo>
                    <a:lnTo>
                      <a:pt x="387202" y="1426393"/>
                    </a:lnTo>
                    <a:lnTo>
                      <a:pt x="377338" y="1435360"/>
                    </a:lnTo>
                    <a:lnTo>
                      <a:pt x="212258" y="1585197"/>
                    </a:lnTo>
                    <a:close/>
                    <a:moveTo>
                      <a:pt x="47176" y="1777180"/>
                    </a:moveTo>
                    <a:lnTo>
                      <a:pt x="37313" y="1768213"/>
                    </a:lnTo>
                    <a:lnTo>
                      <a:pt x="47176" y="1759246"/>
                    </a:lnTo>
                    <a:lnTo>
                      <a:pt x="212258" y="1609408"/>
                    </a:lnTo>
                    <a:lnTo>
                      <a:pt x="377338" y="1759246"/>
                    </a:lnTo>
                    <a:lnTo>
                      <a:pt x="387202" y="1768213"/>
                    </a:lnTo>
                    <a:lnTo>
                      <a:pt x="377338" y="1777180"/>
                    </a:lnTo>
                    <a:lnTo>
                      <a:pt x="212258" y="1927017"/>
                    </a:lnTo>
                    <a:close/>
                    <a:moveTo>
                      <a:pt x="47176" y="2101065"/>
                    </a:moveTo>
                    <a:lnTo>
                      <a:pt x="211898" y="1951228"/>
                    </a:lnTo>
                    <a:lnTo>
                      <a:pt x="376980" y="2101065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004" name="Google Shape;3004;p12"/>
              <p:cNvSpPr/>
              <p:nvPr/>
            </p:nvSpPr>
            <p:spPr>
              <a:xfrm>
                <a:off x="12055626" y="4447598"/>
                <a:ext cx="17933" cy="2412105"/>
              </a:xfrm>
              <a:custGeom>
                <a:rect b="b" l="l" r="r" t="t"/>
                <a:pathLst>
                  <a:path extrusionOk="0" h="2412105" w="17933">
                    <a:moveTo>
                      <a:pt x="10" y="42347"/>
                    </a:moveTo>
                    <a:lnTo>
                      <a:pt x="10" y="2411859"/>
                    </a:lnTo>
                    <a:lnTo>
                      <a:pt x="17944" y="2411859"/>
                    </a:lnTo>
                    <a:lnTo>
                      <a:pt x="17944" y="-246"/>
                    </a:lnTo>
                    <a:cubicBezTo>
                      <a:pt x="11667" y="13922"/>
                      <a:pt x="6108" y="28179"/>
                      <a:pt x="10" y="42347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005" name="Google Shape;3005;p12"/>
              <p:cNvSpPr/>
              <p:nvPr/>
            </p:nvSpPr>
            <p:spPr>
              <a:xfrm>
                <a:off x="11955286" y="4688361"/>
                <a:ext cx="106347" cy="17933"/>
              </a:xfrm>
              <a:custGeom>
                <a:rect b="b" l="l" r="r" t="t"/>
                <a:pathLst>
                  <a:path extrusionOk="0" h="17933" w="106347">
                    <a:moveTo>
                      <a:pt x="10" y="17688"/>
                    </a:moveTo>
                    <a:lnTo>
                      <a:pt x="106358" y="17688"/>
                    </a:lnTo>
                    <a:lnTo>
                      <a:pt x="106358" y="-246"/>
                    </a:lnTo>
                    <a:lnTo>
                      <a:pt x="8977" y="-246"/>
                    </a:lnTo>
                    <a:cubicBezTo>
                      <a:pt x="6018" y="6031"/>
                      <a:pt x="2969" y="11949"/>
                      <a:pt x="10" y="17688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006" name="Google Shape;3006;p12"/>
              <p:cNvSpPr/>
              <p:nvPr/>
            </p:nvSpPr>
            <p:spPr>
              <a:xfrm>
                <a:off x="11754965" y="5030360"/>
                <a:ext cx="306937" cy="17933"/>
              </a:xfrm>
              <a:custGeom>
                <a:rect b="b" l="l" r="r" t="t"/>
                <a:pathLst>
                  <a:path extrusionOk="0" h="17933" w="306937">
                    <a:moveTo>
                      <a:pt x="7452" y="7465"/>
                    </a:moveTo>
                    <a:cubicBezTo>
                      <a:pt x="5120" y="10963"/>
                      <a:pt x="2609" y="14370"/>
                      <a:pt x="10" y="17688"/>
                    </a:cubicBezTo>
                    <a:lnTo>
                      <a:pt x="306948" y="17688"/>
                    </a:lnTo>
                    <a:lnTo>
                      <a:pt x="306948" y="-246"/>
                    </a:lnTo>
                    <a:lnTo>
                      <a:pt x="12652" y="-246"/>
                    </a:lnTo>
                    <a:cubicBezTo>
                      <a:pt x="10590" y="2264"/>
                      <a:pt x="8977" y="4954"/>
                      <a:pt x="7452" y="7465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007" name="Google Shape;3007;p12"/>
              <p:cNvSpPr/>
              <p:nvPr/>
            </p:nvSpPr>
            <p:spPr>
              <a:xfrm>
                <a:off x="11685112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-1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-1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008" name="Google Shape;3008;p12"/>
              <p:cNvSpPr/>
              <p:nvPr/>
            </p:nvSpPr>
            <p:spPr>
              <a:xfrm>
                <a:off x="11685112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-1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-1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009" name="Google Shape;3009;p12"/>
              <p:cNvSpPr/>
              <p:nvPr/>
            </p:nvSpPr>
            <p:spPr>
              <a:xfrm>
                <a:off x="11685112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-1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-1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010" name="Google Shape;3010;p12"/>
              <p:cNvSpPr/>
              <p:nvPr/>
            </p:nvSpPr>
            <p:spPr>
              <a:xfrm>
                <a:off x="11685112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-1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-1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011" name="Google Shape;3011;p12"/>
              <p:cNvSpPr/>
              <p:nvPr/>
            </p:nvSpPr>
            <p:spPr>
              <a:xfrm>
                <a:off x="148974" y="5129086"/>
                <a:ext cx="142753" cy="118273"/>
              </a:xfrm>
              <a:custGeom>
                <a:rect b="b" l="l" r="r" t="t"/>
                <a:pathLst>
                  <a:path extrusionOk="0" h="118273" w="142753">
                    <a:moveTo>
                      <a:pt x="10" y="-246"/>
                    </a:moveTo>
                    <a:lnTo>
                      <a:pt x="10" y="49789"/>
                    </a:lnTo>
                    <a:cubicBezTo>
                      <a:pt x="42872" y="74117"/>
                      <a:pt x="85525" y="96866"/>
                      <a:pt x="127968" y="118028"/>
                    </a:cubicBezTo>
                    <a:lnTo>
                      <a:pt x="142763" y="104578"/>
                    </a:lnTo>
                    <a:cubicBezTo>
                      <a:pt x="89316" y="78412"/>
                      <a:pt x="40973" y="42921"/>
                      <a:pt x="10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012" name="Google Shape;3012;p12"/>
              <p:cNvSpPr/>
              <p:nvPr/>
            </p:nvSpPr>
            <p:spPr>
              <a:xfrm>
                <a:off x="294238" y="5242069"/>
                <a:ext cx="147147" cy="80074"/>
              </a:xfrm>
              <a:custGeom>
                <a:rect b="b" l="l" r="r" t="t"/>
                <a:pathLst>
                  <a:path extrusionOk="0" h="80074" w="147147">
                    <a:moveTo>
                      <a:pt x="15254" y="-246"/>
                    </a:moveTo>
                    <a:lnTo>
                      <a:pt x="10" y="13653"/>
                    </a:lnTo>
                    <a:cubicBezTo>
                      <a:pt x="49447" y="37864"/>
                      <a:pt x="98496" y="59922"/>
                      <a:pt x="147157" y="79829"/>
                    </a:cubicBezTo>
                    <a:lnTo>
                      <a:pt x="84389" y="22530"/>
                    </a:lnTo>
                    <a:cubicBezTo>
                      <a:pt x="60678" y="17132"/>
                      <a:pt x="37530" y="9501"/>
                      <a:pt x="15254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013" name="Google Shape;3013;p12"/>
              <p:cNvSpPr/>
              <p:nvPr/>
            </p:nvSpPr>
            <p:spPr>
              <a:xfrm>
                <a:off x="1413491" y="5405087"/>
                <a:ext cx="69403" cy="18561"/>
              </a:xfrm>
              <a:custGeom>
                <a:rect b="b" l="l" r="r" t="t"/>
                <a:pathLst>
                  <a:path extrusionOk="0" h="18561" w="69403">
                    <a:moveTo>
                      <a:pt x="10" y="2354"/>
                    </a:moveTo>
                    <a:lnTo>
                      <a:pt x="10" y="18316"/>
                    </a:lnTo>
                    <a:lnTo>
                      <a:pt x="17944" y="13922"/>
                    </a:lnTo>
                    <a:cubicBezTo>
                      <a:pt x="23952" y="12487"/>
                      <a:pt x="29959" y="10873"/>
                      <a:pt x="35878" y="9259"/>
                    </a:cubicBezTo>
                    <a:cubicBezTo>
                      <a:pt x="41796" y="7645"/>
                      <a:pt x="49597" y="5583"/>
                      <a:pt x="56412" y="3610"/>
                    </a:cubicBezTo>
                    <a:lnTo>
                      <a:pt x="69414" y="-246"/>
                    </a:lnTo>
                    <a:cubicBezTo>
                      <a:pt x="46485" y="3619"/>
                      <a:pt x="23162" y="4489"/>
                      <a:pt x="10" y="2354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014" name="Google Shape;3014;p12"/>
              <p:cNvSpPr/>
              <p:nvPr/>
            </p:nvSpPr>
            <p:spPr>
              <a:xfrm>
                <a:off x="2851876" y="4289870"/>
                <a:ext cx="178352" cy="77832"/>
              </a:xfrm>
              <a:custGeom>
                <a:rect b="b" l="l" r="r" t="t"/>
                <a:pathLst>
                  <a:path extrusionOk="0" h="77832" w="178352">
                    <a:moveTo>
                      <a:pt x="53722" y="43692"/>
                    </a:moveTo>
                    <a:cubicBezTo>
                      <a:pt x="37761" y="51493"/>
                      <a:pt x="22606" y="60102"/>
                      <a:pt x="7452" y="69158"/>
                    </a:cubicBezTo>
                    <a:cubicBezTo>
                      <a:pt x="5273" y="72216"/>
                      <a:pt x="2771" y="75040"/>
                      <a:pt x="10" y="77587"/>
                    </a:cubicBezTo>
                    <a:lnTo>
                      <a:pt x="7093" y="74718"/>
                    </a:lnTo>
                    <a:cubicBezTo>
                      <a:pt x="23593" y="68172"/>
                      <a:pt x="40540" y="62164"/>
                      <a:pt x="57757" y="56784"/>
                    </a:cubicBezTo>
                    <a:cubicBezTo>
                      <a:pt x="97175" y="44284"/>
                      <a:pt x="137491" y="34842"/>
                      <a:pt x="178362" y="28538"/>
                    </a:cubicBezTo>
                    <a:lnTo>
                      <a:pt x="146619" y="-246"/>
                    </a:lnTo>
                    <a:cubicBezTo>
                      <a:pt x="116311" y="15715"/>
                      <a:pt x="84568" y="28717"/>
                      <a:pt x="53722" y="43692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015" name="Google Shape;3015;p12"/>
              <p:cNvSpPr/>
              <p:nvPr/>
            </p:nvSpPr>
            <p:spPr>
              <a:xfrm>
                <a:off x="2695941" y="4423208"/>
                <a:ext cx="35867" cy="26900"/>
              </a:xfrm>
              <a:custGeom>
                <a:rect b="b" l="l" r="r" t="t"/>
                <a:pathLst>
                  <a:path extrusionOk="0" h="26900" w="35867">
                    <a:moveTo>
                      <a:pt x="10" y="-246"/>
                    </a:moveTo>
                    <a:lnTo>
                      <a:pt x="10" y="26655"/>
                    </a:lnTo>
                    <a:cubicBezTo>
                      <a:pt x="5928" y="22709"/>
                      <a:pt x="11936" y="18943"/>
                      <a:pt x="17944" y="15177"/>
                    </a:cubicBezTo>
                    <a:cubicBezTo>
                      <a:pt x="23952" y="11411"/>
                      <a:pt x="30049" y="7824"/>
                      <a:pt x="35878" y="4148"/>
                    </a:cubicBezTo>
                    <a:cubicBezTo>
                      <a:pt x="23799" y="4013"/>
                      <a:pt x="11766" y="2534"/>
                      <a:pt x="10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016" name="Google Shape;3016;p12"/>
              <p:cNvSpPr/>
              <p:nvPr/>
            </p:nvSpPr>
            <p:spPr>
              <a:xfrm>
                <a:off x="3015074" y="4242794"/>
                <a:ext cx="81419" cy="72632"/>
              </a:xfrm>
              <a:custGeom>
                <a:rect b="b" l="l" r="r" t="t"/>
                <a:pathLst>
                  <a:path extrusionOk="0" h="72632" w="81419">
                    <a:moveTo>
                      <a:pt x="51659" y="8990"/>
                    </a:moveTo>
                    <a:lnTo>
                      <a:pt x="42065" y="11321"/>
                    </a:lnTo>
                    <a:cubicBezTo>
                      <a:pt x="38532" y="13931"/>
                      <a:pt x="34855" y="16325"/>
                      <a:pt x="31036" y="18495"/>
                    </a:cubicBezTo>
                    <a:cubicBezTo>
                      <a:pt x="20813" y="25400"/>
                      <a:pt x="10232" y="31856"/>
                      <a:pt x="10" y="37774"/>
                    </a:cubicBezTo>
                    <a:lnTo>
                      <a:pt x="38209" y="72386"/>
                    </a:lnTo>
                    <a:cubicBezTo>
                      <a:pt x="46728" y="71310"/>
                      <a:pt x="55067" y="70414"/>
                      <a:pt x="63496" y="69696"/>
                    </a:cubicBezTo>
                    <a:cubicBezTo>
                      <a:pt x="69504" y="69158"/>
                      <a:pt x="75422" y="68620"/>
                      <a:pt x="81430" y="68262"/>
                    </a:cubicBezTo>
                    <a:lnTo>
                      <a:pt x="81430" y="-246"/>
                    </a:lnTo>
                    <a:cubicBezTo>
                      <a:pt x="71683" y="3368"/>
                      <a:pt x="61747" y="6452"/>
                      <a:pt x="51659" y="8990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017" name="Google Shape;3017;p12"/>
              <p:cNvSpPr/>
              <p:nvPr/>
            </p:nvSpPr>
            <p:spPr>
              <a:xfrm>
                <a:off x="3977047" y="4668723"/>
                <a:ext cx="403242" cy="464397"/>
              </a:xfrm>
              <a:custGeom>
                <a:rect b="b" l="l" r="r" t="t"/>
                <a:pathLst>
                  <a:path extrusionOk="0" h="464397" w="403242">
                    <a:moveTo>
                      <a:pt x="401908" y="315300"/>
                    </a:moveTo>
                    <a:cubicBezTo>
                      <a:pt x="334566" y="326419"/>
                      <a:pt x="260499" y="302478"/>
                      <a:pt x="229474" y="238095"/>
                    </a:cubicBezTo>
                    <a:cubicBezTo>
                      <a:pt x="223107" y="224573"/>
                      <a:pt x="215862" y="211481"/>
                      <a:pt x="207774" y="198910"/>
                    </a:cubicBezTo>
                    <a:cubicBezTo>
                      <a:pt x="206967" y="197654"/>
                      <a:pt x="205891" y="196219"/>
                      <a:pt x="204725" y="194695"/>
                    </a:cubicBezTo>
                    <a:lnTo>
                      <a:pt x="202752" y="192723"/>
                    </a:lnTo>
                    <a:cubicBezTo>
                      <a:pt x="190468" y="179631"/>
                      <a:pt x="178362" y="166629"/>
                      <a:pt x="165002" y="154434"/>
                    </a:cubicBezTo>
                    <a:cubicBezTo>
                      <a:pt x="134245" y="126367"/>
                      <a:pt x="100709" y="101439"/>
                      <a:pt x="69504" y="73731"/>
                    </a:cubicBezTo>
                    <a:cubicBezTo>
                      <a:pt x="44172" y="51619"/>
                      <a:pt x="21324" y="26808"/>
                      <a:pt x="1355" y="-246"/>
                    </a:cubicBezTo>
                    <a:lnTo>
                      <a:pt x="1355" y="27641"/>
                    </a:lnTo>
                    <a:lnTo>
                      <a:pt x="10" y="28897"/>
                    </a:lnTo>
                    <a:lnTo>
                      <a:pt x="1355" y="30152"/>
                    </a:lnTo>
                    <a:lnTo>
                      <a:pt x="1355" y="94893"/>
                    </a:lnTo>
                    <a:lnTo>
                      <a:pt x="19289" y="111930"/>
                    </a:lnTo>
                    <a:cubicBezTo>
                      <a:pt x="45831" y="137038"/>
                      <a:pt x="72436" y="162388"/>
                      <a:pt x="99095" y="187970"/>
                    </a:cubicBezTo>
                    <a:lnTo>
                      <a:pt x="148861" y="235494"/>
                    </a:lnTo>
                    <a:lnTo>
                      <a:pt x="161863" y="247869"/>
                    </a:lnTo>
                    <a:cubicBezTo>
                      <a:pt x="202214" y="286158"/>
                      <a:pt x="242566" y="324357"/>
                      <a:pt x="284082" y="361659"/>
                    </a:cubicBezTo>
                    <a:lnTo>
                      <a:pt x="303989" y="379593"/>
                    </a:lnTo>
                    <a:cubicBezTo>
                      <a:pt x="314570" y="389098"/>
                      <a:pt x="325151" y="398424"/>
                      <a:pt x="335732" y="407749"/>
                    </a:cubicBezTo>
                    <a:lnTo>
                      <a:pt x="349272" y="419586"/>
                    </a:lnTo>
                    <a:lnTo>
                      <a:pt x="383974" y="449177"/>
                    </a:lnTo>
                    <a:lnTo>
                      <a:pt x="401908" y="464151"/>
                    </a:lnTo>
                    <a:lnTo>
                      <a:pt x="401908" y="371613"/>
                    </a:lnTo>
                    <a:lnTo>
                      <a:pt x="403253" y="370358"/>
                    </a:lnTo>
                    <a:lnTo>
                      <a:pt x="401908" y="369102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018" name="Google Shape;3018;p12"/>
              <p:cNvSpPr/>
              <p:nvPr/>
            </p:nvSpPr>
            <p:spPr>
              <a:xfrm>
                <a:off x="6542307" y="4203250"/>
                <a:ext cx="194403" cy="350607"/>
              </a:xfrm>
              <a:custGeom>
                <a:rect b="b" l="l" r="r" t="t"/>
                <a:pathLst>
                  <a:path extrusionOk="0" h="350607" w="194403">
                    <a:moveTo>
                      <a:pt x="36147" y="143404"/>
                    </a:moveTo>
                    <a:lnTo>
                      <a:pt x="19289" y="143404"/>
                    </a:lnTo>
                    <a:lnTo>
                      <a:pt x="19289" y="117221"/>
                    </a:lnTo>
                    <a:cubicBezTo>
                      <a:pt x="13398" y="119077"/>
                      <a:pt x="7408" y="120637"/>
                      <a:pt x="1355" y="121884"/>
                    </a:cubicBezTo>
                    <a:lnTo>
                      <a:pt x="1355" y="150937"/>
                    </a:lnTo>
                    <a:lnTo>
                      <a:pt x="10" y="152192"/>
                    </a:lnTo>
                    <a:lnTo>
                      <a:pt x="1355" y="153447"/>
                    </a:lnTo>
                    <a:lnTo>
                      <a:pt x="1355" y="350361"/>
                    </a:lnTo>
                    <a:cubicBezTo>
                      <a:pt x="7453" y="340498"/>
                      <a:pt x="13371" y="330634"/>
                      <a:pt x="19289" y="320681"/>
                    </a:cubicBezTo>
                    <a:cubicBezTo>
                      <a:pt x="38837" y="288220"/>
                      <a:pt x="57963" y="255339"/>
                      <a:pt x="76678" y="222044"/>
                    </a:cubicBezTo>
                    <a:cubicBezTo>
                      <a:pt x="79726" y="216754"/>
                      <a:pt x="82775" y="211374"/>
                      <a:pt x="85644" y="205993"/>
                    </a:cubicBezTo>
                    <a:cubicBezTo>
                      <a:pt x="93957" y="191225"/>
                      <a:pt x="102143" y="176286"/>
                      <a:pt x="110214" y="161159"/>
                    </a:cubicBezTo>
                    <a:lnTo>
                      <a:pt x="119987" y="143225"/>
                    </a:lnTo>
                    <a:cubicBezTo>
                      <a:pt x="145337" y="96059"/>
                      <a:pt x="170140" y="48238"/>
                      <a:pt x="194413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019" name="Google Shape;3019;p12"/>
              <p:cNvSpPr/>
              <p:nvPr/>
            </p:nvSpPr>
            <p:spPr>
              <a:xfrm>
                <a:off x="6798313" y="3670614"/>
                <a:ext cx="147147" cy="269097"/>
              </a:xfrm>
              <a:custGeom>
                <a:rect b="b" l="l" r="r" t="t"/>
                <a:pathLst>
                  <a:path extrusionOk="0" h="269097" w="147147">
                    <a:moveTo>
                      <a:pt x="145543" y="292"/>
                    </a:moveTo>
                    <a:lnTo>
                      <a:pt x="145005" y="-246"/>
                    </a:lnTo>
                    <a:cubicBezTo>
                      <a:pt x="137832" y="13384"/>
                      <a:pt x="130057" y="26834"/>
                      <a:pt x="121691" y="40105"/>
                    </a:cubicBezTo>
                    <a:cubicBezTo>
                      <a:pt x="99013" y="76923"/>
                      <a:pt x="63217" y="103771"/>
                      <a:pt x="21530" y="115248"/>
                    </a:cubicBezTo>
                    <a:lnTo>
                      <a:pt x="12563" y="123498"/>
                    </a:lnTo>
                    <a:cubicBezTo>
                      <a:pt x="10653" y="152542"/>
                      <a:pt x="6457" y="181379"/>
                      <a:pt x="10" y="209760"/>
                    </a:cubicBezTo>
                    <a:lnTo>
                      <a:pt x="65109" y="268852"/>
                    </a:lnTo>
                    <a:cubicBezTo>
                      <a:pt x="86272" y="223120"/>
                      <a:pt x="107192" y="177272"/>
                      <a:pt x="127878" y="131299"/>
                    </a:cubicBezTo>
                    <a:cubicBezTo>
                      <a:pt x="133886" y="118028"/>
                      <a:pt x="139804" y="104398"/>
                      <a:pt x="145812" y="91396"/>
                    </a:cubicBezTo>
                    <a:lnTo>
                      <a:pt x="145812" y="2803"/>
                    </a:lnTo>
                    <a:lnTo>
                      <a:pt x="147157" y="154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020" name="Google Shape;3020;p12"/>
              <p:cNvSpPr/>
              <p:nvPr/>
            </p:nvSpPr>
            <p:spPr>
              <a:xfrm>
                <a:off x="7825924" y="2305488"/>
                <a:ext cx="10580" cy="6994"/>
              </a:xfrm>
              <a:custGeom>
                <a:rect b="b" l="l" r="r" t="t"/>
                <a:pathLst>
                  <a:path extrusionOk="0" h="6994" w="10580">
                    <a:moveTo>
                      <a:pt x="10" y="-246"/>
                    </a:moveTo>
                    <a:lnTo>
                      <a:pt x="10591" y="-246"/>
                    </a:lnTo>
                    <a:cubicBezTo>
                      <a:pt x="7004" y="1996"/>
                      <a:pt x="3507" y="4417"/>
                      <a:pt x="10" y="6748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021" name="Google Shape;3021;p12"/>
              <p:cNvSpPr/>
              <p:nvPr/>
            </p:nvSpPr>
            <p:spPr>
              <a:xfrm>
                <a:off x="7840002" y="2298852"/>
                <a:ext cx="5021" cy="4304"/>
              </a:xfrm>
              <a:custGeom>
                <a:rect b="b" l="l" r="r" t="t"/>
                <a:pathLst>
                  <a:path extrusionOk="0" h="4304" w="5021">
                    <a:moveTo>
                      <a:pt x="3866" y="-246"/>
                    </a:moveTo>
                    <a:lnTo>
                      <a:pt x="5031" y="830"/>
                    </a:lnTo>
                    <a:lnTo>
                      <a:pt x="10" y="405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022" name="Google Shape;3022;p12"/>
              <p:cNvSpPr/>
              <p:nvPr/>
            </p:nvSpPr>
            <p:spPr>
              <a:xfrm>
                <a:off x="9106760" y="2638072"/>
                <a:ext cx="146430" cy="248383"/>
              </a:xfrm>
              <a:custGeom>
                <a:rect b="b" l="l" r="r" t="t"/>
                <a:pathLst>
                  <a:path extrusionOk="0" h="248383" w="146430">
                    <a:moveTo>
                      <a:pt x="120705" y="177837"/>
                    </a:moveTo>
                    <a:cubicBezTo>
                      <a:pt x="88424" y="128161"/>
                      <a:pt x="56592" y="78035"/>
                      <a:pt x="22696" y="29435"/>
                    </a:cubicBezTo>
                    <a:lnTo>
                      <a:pt x="19379" y="26475"/>
                    </a:lnTo>
                    <a:lnTo>
                      <a:pt x="19379" y="24772"/>
                    </a:lnTo>
                    <a:cubicBezTo>
                      <a:pt x="14357" y="17598"/>
                      <a:pt x="9426" y="10425"/>
                      <a:pt x="4314" y="3341"/>
                    </a:cubicBezTo>
                    <a:lnTo>
                      <a:pt x="1445" y="-246"/>
                    </a:lnTo>
                    <a:lnTo>
                      <a:pt x="1445" y="7555"/>
                    </a:lnTo>
                    <a:lnTo>
                      <a:pt x="10" y="8900"/>
                    </a:lnTo>
                    <a:lnTo>
                      <a:pt x="1445" y="10245"/>
                    </a:lnTo>
                    <a:lnTo>
                      <a:pt x="1445" y="95252"/>
                    </a:lnTo>
                    <a:cubicBezTo>
                      <a:pt x="7453" y="102963"/>
                      <a:pt x="13460" y="110765"/>
                      <a:pt x="19379" y="118566"/>
                    </a:cubicBezTo>
                    <a:cubicBezTo>
                      <a:pt x="51122" y="160414"/>
                      <a:pt x="82327" y="203599"/>
                      <a:pt x="112904" y="248138"/>
                    </a:cubicBezTo>
                    <a:lnTo>
                      <a:pt x="146441" y="21774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023" name="Google Shape;3023;p12"/>
              <p:cNvSpPr/>
              <p:nvPr/>
            </p:nvSpPr>
            <p:spPr>
              <a:xfrm>
                <a:off x="9229698" y="2871391"/>
                <a:ext cx="280216" cy="494078"/>
              </a:xfrm>
              <a:custGeom>
                <a:rect b="b" l="l" r="r" t="t"/>
                <a:pathLst>
                  <a:path extrusionOk="0" h="494078" w="280216">
                    <a:moveTo>
                      <a:pt x="279061" y="301850"/>
                    </a:moveTo>
                    <a:lnTo>
                      <a:pt x="275294" y="299070"/>
                    </a:lnTo>
                    <a:cubicBezTo>
                      <a:pt x="176658" y="218368"/>
                      <a:pt x="102860" y="107447"/>
                      <a:pt x="33187" y="-246"/>
                    </a:cubicBezTo>
                    <a:lnTo>
                      <a:pt x="10" y="29883"/>
                    </a:lnTo>
                    <a:cubicBezTo>
                      <a:pt x="17585" y="55645"/>
                      <a:pt x="34890" y="81801"/>
                      <a:pt x="52017" y="108344"/>
                    </a:cubicBezTo>
                    <a:lnTo>
                      <a:pt x="63585" y="126278"/>
                    </a:lnTo>
                    <a:cubicBezTo>
                      <a:pt x="85464" y="160468"/>
                      <a:pt x="107074" y="195296"/>
                      <a:pt x="128416" y="230742"/>
                    </a:cubicBezTo>
                    <a:cubicBezTo>
                      <a:pt x="131644" y="235943"/>
                      <a:pt x="134782" y="241144"/>
                      <a:pt x="137921" y="246434"/>
                    </a:cubicBezTo>
                    <a:cubicBezTo>
                      <a:pt x="172264" y="303581"/>
                      <a:pt x="205980" y="362018"/>
                      <a:pt x="239157" y="421738"/>
                    </a:cubicBezTo>
                    <a:cubicBezTo>
                      <a:pt x="244448" y="431153"/>
                      <a:pt x="249649" y="440568"/>
                      <a:pt x="254849" y="450073"/>
                    </a:cubicBezTo>
                    <a:cubicBezTo>
                      <a:pt x="256912" y="453750"/>
                      <a:pt x="258975" y="457426"/>
                      <a:pt x="260947" y="461103"/>
                    </a:cubicBezTo>
                    <a:cubicBezTo>
                      <a:pt x="262920" y="464779"/>
                      <a:pt x="263547" y="465676"/>
                      <a:pt x="264713" y="468007"/>
                    </a:cubicBezTo>
                    <a:cubicBezTo>
                      <a:pt x="265431" y="469101"/>
                      <a:pt x="266058" y="470240"/>
                      <a:pt x="266597" y="471415"/>
                    </a:cubicBezTo>
                    <a:lnTo>
                      <a:pt x="278881" y="493832"/>
                    </a:lnTo>
                    <a:lnTo>
                      <a:pt x="278881" y="460296"/>
                    </a:lnTo>
                    <a:lnTo>
                      <a:pt x="280226" y="459040"/>
                    </a:lnTo>
                    <a:lnTo>
                      <a:pt x="278881" y="457785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024" name="Google Shape;3024;p12"/>
              <p:cNvSpPr/>
              <p:nvPr/>
            </p:nvSpPr>
            <p:spPr>
              <a:xfrm>
                <a:off x="10390467" y="4843937"/>
                <a:ext cx="82764" cy="173241"/>
              </a:xfrm>
              <a:custGeom>
                <a:rect b="b" l="l" r="r" t="t"/>
                <a:pathLst>
                  <a:path extrusionOk="0" h="173241" w="82764">
                    <a:moveTo>
                      <a:pt x="62778" y="94176"/>
                    </a:moveTo>
                    <a:cubicBezTo>
                      <a:pt x="39195" y="64531"/>
                      <a:pt x="18213" y="32941"/>
                      <a:pt x="10" y="-246"/>
                    </a:cubicBezTo>
                    <a:lnTo>
                      <a:pt x="10" y="141970"/>
                    </a:lnTo>
                    <a:cubicBezTo>
                      <a:pt x="5928" y="150130"/>
                      <a:pt x="11935" y="158200"/>
                      <a:pt x="17944" y="166180"/>
                    </a:cubicBezTo>
                    <a:lnTo>
                      <a:pt x="23054" y="172995"/>
                    </a:lnTo>
                    <a:lnTo>
                      <a:pt x="82774" y="119194"/>
                    </a:lnTo>
                    <a:cubicBezTo>
                      <a:pt x="76049" y="110675"/>
                      <a:pt x="69234" y="102605"/>
                      <a:pt x="62778" y="9417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025" name="Google Shape;3025;p12"/>
              <p:cNvSpPr/>
              <p:nvPr/>
            </p:nvSpPr>
            <p:spPr>
              <a:xfrm>
                <a:off x="10423823" y="4976289"/>
                <a:ext cx="367374" cy="397594"/>
              </a:xfrm>
              <a:custGeom>
                <a:rect b="b" l="l" r="r" t="t"/>
                <a:pathLst>
                  <a:path extrusionOk="0" h="397594" w="367374">
                    <a:moveTo>
                      <a:pt x="249381" y="217023"/>
                    </a:moveTo>
                    <a:cubicBezTo>
                      <a:pt x="234944" y="188212"/>
                      <a:pt x="221852" y="159070"/>
                      <a:pt x="210106" y="129596"/>
                    </a:cubicBezTo>
                    <a:cubicBezTo>
                      <a:pt x="155945" y="91997"/>
                      <a:pt x="106089" y="48444"/>
                      <a:pt x="61613" y="-246"/>
                    </a:cubicBezTo>
                    <a:lnTo>
                      <a:pt x="1982" y="53556"/>
                    </a:lnTo>
                    <a:lnTo>
                      <a:pt x="10" y="53556"/>
                    </a:lnTo>
                    <a:lnTo>
                      <a:pt x="818" y="54632"/>
                    </a:lnTo>
                    <a:cubicBezTo>
                      <a:pt x="5211" y="60281"/>
                      <a:pt x="9785" y="65930"/>
                      <a:pt x="13999" y="71490"/>
                    </a:cubicBezTo>
                    <a:cubicBezTo>
                      <a:pt x="24669" y="85209"/>
                      <a:pt x="35520" y="98390"/>
                      <a:pt x="46369" y="111751"/>
                    </a:cubicBezTo>
                    <a:cubicBezTo>
                      <a:pt x="141867" y="227155"/>
                      <a:pt x="242117" y="321398"/>
                      <a:pt x="349451" y="386767"/>
                    </a:cubicBezTo>
                    <a:lnTo>
                      <a:pt x="349451" y="386767"/>
                    </a:lnTo>
                    <a:cubicBezTo>
                      <a:pt x="355369" y="390354"/>
                      <a:pt x="361378" y="393941"/>
                      <a:pt x="367385" y="397348"/>
                    </a:cubicBezTo>
                    <a:lnTo>
                      <a:pt x="367385" y="389637"/>
                    </a:lnTo>
                    <a:cubicBezTo>
                      <a:pt x="319950" y="338104"/>
                      <a:pt x="280137" y="279962"/>
                      <a:pt x="249381" y="217023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026" name="Google Shape;3026;p12"/>
              <p:cNvSpPr/>
              <p:nvPr/>
            </p:nvSpPr>
            <p:spPr>
              <a:xfrm>
                <a:off x="11673365" y="4642181"/>
                <a:ext cx="329266" cy="563750"/>
              </a:xfrm>
              <a:custGeom>
                <a:rect b="b" l="l" r="r" t="t"/>
                <a:pathLst>
                  <a:path extrusionOk="0" h="563750" w="329266">
                    <a:moveTo>
                      <a:pt x="89052" y="395644"/>
                    </a:moveTo>
                    <a:cubicBezTo>
                      <a:pt x="67711" y="428338"/>
                      <a:pt x="36506" y="453445"/>
                      <a:pt x="10" y="467380"/>
                    </a:cubicBezTo>
                    <a:lnTo>
                      <a:pt x="10" y="563505"/>
                    </a:lnTo>
                    <a:cubicBezTo>
                      <a:pt x="6018" y="556959"/>
                      <a:pt x="12026" y="550324"/>
                      <a:pt x="17944" y="543509"/>
                    </a:cubicBezTo>
                    <a:cubicBezTo>
                      <a:pt x="38299" y="520195"/>
                      <a:pt x="58385" y="495536"/>
                      <a:pt x="78023" y="469263"/>
                    </a:cubicBezTo>
                    <a:cubicBezTo>
                      <a:pt x="81610" y="464537"/>
                      <a:pt x="85196" y="459695"/>
                      <a:pt x="88783" y="454737"/>
                    </a:cubicBezTo>
                    <a:cubicBezTo>
                      <a:pt x="100171" y="439071"/>
                      <a:pt x="111469" y="422877"/>
                      <a:pt x="122678" y="406135"/>
                    </a:cubicBezTo>
                    <a:lnTo>
                      <a:pt x="134514" y="388202"/>
                    </a:lnTo>
                    <a:cubicBezTo>
                      <a:pt x="152807" y="360108"/>
                      <a:pt x="170741" y="330607"/>
                      <a:pt x="188315" y="299698"/>
                    </a:cubicBezTo>
                    <a:cubicBezTo>
                      <a:pt x="197282" y="284006"/>
                      <a:pt x="206249" y="267955"/>
                      <a:pt x="215216" y="251725"/>
                    </a:cubicBezTo>
                    <a:cubicBezTo>
                      <a:pt x="218176" y="246345"/>
                      <a:pt x="221045" y="240875"/>
                      <a:pt x="224183" y="235405"/>
                    </a:cubicBezTo>
                    <a:cubicBezTo>
                      <a:pt x="230102" y="224107"/>
                      <a:pt x="236110" y="212540"/>
                      <a:pt x="242117" y="200972"/>
                    </a:cubicBezTo>
                    <a:cubicBezTo>
                      <a:pt x="249471" y="186446"/>
                      <a:pt x="256823" y="171829"/>
                      <a:pt x="263997" y="156945"/>
                    </a:cubicBezTo>
                    <a:cubicBezTo>
                      <a:pt x="278613" y="127058"/>
                      <a:pt x="292870" y="96212"/>
                      <a:pt x="306949" y="64406"/>
                    </a:cubicBezTo>
                    <a:cubicBezTo>
                      <a:pt x="309638" y="58488"/>
                      <a:pt x="312239" y="52480"/>
                      <a:pt x="314840" y="46472"/>
                    </a:cubicBezTo>
                    <a:cubicBezTo>
                      <a:pt x="319681" y="35443"/>
                      <a:pt x="324524" y="24413"/>
                      <a:pt x="329276" y="13204"/>
                    </a:cubicBezTo>
                    <a:lnTo>
                      <a:pt x="314481" y="-246"/>
                    </a:lnTo>
                    <a:cubicBezTo>
                      <a:pt x="249381" y="137190"/>
                      <a:pt x="174058" y="269524"/>
                      <a:pt x="89052" y="395644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027" name="Google Shape;3027;p12"/>
              <p:cNvSpPr/>
              <p:nvPr/>
            </p:nvSpPr>
            <p:spPr>
              <a:xfrm>
                <a:off x="11995009" y="4447598"/>
                <a:ext cx="78550" cy="190188"/>
              </a:xfrm>
              <a:custGeom>
                <a:rect b="b" l="l" r="r" t="t"/>
                <a:pathLst>
                  <a:path extrusionOk="0" h="190188" w="78550">
                    <a:moveTo>
                      <a:pt x="38209" y="93817"/>
                    </a:moveTo>
                    <a:cubicBezTo>
                      <a:pt x="25924" y="121704"/>
                      <a:pt x="13102" y="149412"/>
                      <a:pt x="10" y="177120"/>
                    </a:cubicBezTo>
                    <a:lnTo>
                      <a:pt x="14178" y="189943"/>
                    </a:lnTo>
                    <a:cubicBezTo>
                      <a:pt x="29960" y="152461"/>
                      <a:pt x="45473" y="114199"/>
                      <a:pt x="60626" y="75166"/>
                    </a:cubicBezTo>
                    <a:cubicBezTo>
                      <a:pt x="66635" y="59743"/>
                      <a:pt x="72553" y="44230"/>
                      <a:pt x="78560" y="28628"/>
                    </a:cubicBezTo>
                    <a:lnTo>
                      <a:pt x="78560" y="-246"/>
                    </a:lnTo>
                    <a:cubicBezTo>
                      <a:pt x="65469" y="31255"/>
                      <a:pt x="52018" y="62612"/>
                      <a:pt x="38209" y="93817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3028" name="Google Shape;3028;p12"/>
            <p:cNvSpPr/>
            <p:nvPr/>
          </p:nvSpPr>
          <p:spPr>
            <a:xfrm>
              <a:off x="1" y="2177475"/>
              <a:ext cx="12191999" cy="3403847"/>
            </a:xfrm>
            <a:custGeom>
              <a:rect b="b" l="l" r="r" t="t"/>
              <a:pathLst>
                <a:path extrusionOk="0" h="3455682" w="12191999">
                  <a:moveTo>
                    <a:pt x="8222721" y="6"/>
                  </a:moveTo>
                  <a:cubicBezTo>
                    <a:pt x="8599332" y="-1339"/>
                    <a:pt x="8939089" y="199699"/>
                    <a:pt x="9261989" y="614420"/>
                  </a:cubicBezTo>
                  <a:cubicBezTo>
                    <a:pt x="9536197" y="966551"/>
                    <a:pt x="9764137" y="1424224"/>
                    <a:pt x="9984723" y="1866921"/>
                  </a:cubicBezTo>
                  <a:cubicBezTo>
                    <a:pt x="10345642" y="2591808"/>
                    <a:pt x="10686386" y="3275985"/>
                    <a:pt x="11127380" y="3275985"/>
                  </a:cubicBezTo>
                  <a:lnTo>
                    <a:pt x="11132491" y="3275985"/>
                  </a:lnTo>
                  <a:cubicBezTo>
                    <a:pt x="11359623" y="3273205"/>
                    <a:pt x="11542907" y="3136011"/>
                    <a:pt x="11709512" y="2844227"/>
                  </a:cubicBezTo>
                  <a:cubicBezTo>
                    <a:pt x="11869214" y="2564459"/>
                    <a:pt x="11992689" y="2180674"/>
                    <a:pt x="12123337" y="1774382"/>
                  </a:cubicBezTo>
                  <a:cubicBezTo>
                    <a:pt x="12145215" y="1706350"/>
                    <a:pt x="12167365" y="1637843"/>
                    <a:pt x="12189782" y="1568860"/>
                  </a:cubicBezTo>
                  <a:lnTo>
                    <a:pt x="12191999" y="1569543"/>
                  </a:lnTo>
                  <a:lnTo>
                    <a:pt x="12191999" y="2153883"/>
                  </a:lnTo>
                  <a:lnTo>
                    <a:pt x="12122424" y="2355705"/>
                  </a:lnTo>
                  <a:cubicBezTo>
                    <a:pt x="12045711" y="2569453"/>
                    <a:pt x="11964421" y="2765811"/>
                    <a:pt x="11869662" y="2931655"/>
                  </a:cubicBezTo>
                  <a:cubicBezTo>
                    <a:pt x="11670596" y="3280378"/>
                    <a:pt x="11430282" y="3451737"/>
                    <a:pt x="11134373" y="3455323"/>
                  </a:cubicBezTo>
                  <a:lnTo>
                    <a:pt x="11126662" y="3455323"/>
                  </a:lnTo>
                  <a:cubicBezTo>
                    <a:pt x="10571519" y="3455323"/>
                    <a:pt x="10206116" y="2721828"/>
                    <a:pt x="9819373" y="1945471"/>
                  </a:cubicBezTo>
                  <a:cubicBezTo>
                    <a:pt x="9602822" y="1510665"/>
                    <a:pt x="9378828" y="1061063"/>
                    <a:pt x="9115648" y="723099"/>
                  </a:cubicBezTo>
                  <a:cubicBezTo>
                    <a:pt x="8831217" y="357248"/>
                    <a:pt x="8540061" y="179703"/>
                    <a:pt x="8226218" y="179703"/>
                  </a:cubicBezTo>
                  <a:lnTo>
                    <a:pt x="8223349" y="179703"/>
                  </a:lnTo>
                  <a:cubicBezTo>
                    <a:pt x="7649465" y="181676"/>
                    <a:pt x="7344589" y="867198"/>
                    <a:pt x="7023035" y="1592892"/>
                  </a:cubicBezTo>
                  <a:cubicBezTo>
                    <a:pt x="6826659" y="2035230"/>
                    <a:pt x="6623648" y="2492634"/>
                    <a:pt x="6342803" y="2844944"/>
                  </a:cubicBezTo>
                  <a:cubicBezTo>
                    <a:pt x="6015331" y="3255809"/>
                    <a:pt x="5631458" y="3455593"/>
                    <a:pt x="5169570" y="3455682"/>
                  </a:cubicBezTo>
                  <a:lnTo>
                    <a:pt x="5165446" y="3455682"/>
                  </a:lnTo>
                  <a:cubicBezTo>
                    <a:pt x="4719699" y="3454517"/>
                    <a:pt x="4396620" y="3145516"/>
                    <a:pt x="4084302" y="2846827"/>
                  </a:cubicBezTo>
                  <a:cubicBezTo>
                    <a:pt x="3763376" y="2539890"/>
                    <a:pt x="3460293" y="2249988"/>
                    <a:pt x="3050684" y="2307018"/>
                  </a:cubicBezTo>
                  <a:cubicBezTo>
                    <a:pt x="2728323" y="2351853"/>
                    <a:pt x="2524235" y="2572080"/>
                    <a:pt x="2308222" y="2805131"/>
                  </a:cubicBezTo>
                  <a:cubicBezTo>
                    <a:pt x="2070867" y="3061137"/>
                    <a:pt x="1801859" y="3351307"/>
                    <a:pt x="1341497" y="3430396"/>
                  </a:cubicBezTo>
                  <a:cubicBezTo>
                    <a:pt x="938680" y="3499598"/>
                    <a:pt x="503115" y="3389204"/>
                    <a:pt x="45135" y="3102217"/>
                  </a:cubicBezTo>
                  <a:lnTo>
                    <a:pt x="0" y="3071658"/>
                  </a:lnTo>
                  <a:lnTo>
                    <a:pt x="0" y="2852990"/>
                  </a:lnTo>
                  <a:lnTo>
                    <a:pt x="101483" y="2924065"/>
                  </a:lnTo>
                  <a:cubicBezTo>
                    <a:pt x="535288" y="3206210"/>
                    <a:pt x="940989" y="3317065"/>
                    <a:pt x="1309754" y="3253747"/>
                  </a:cubicBezTo>
                  <a:cubicBezTo>
                    <a:pt x="1708244" y="3185329"/>
                    <a:pt x="1944075" y="2930937"/>
                    <a:pt x="2172283" y="2684705"/>
                  </a:cubicBezTo>
                  <a:cubicBezTo>
                    <a:pt x="2400492" y="2438474"/>
                    <a:pt x="2636950" y="2183454"/>
                    <a:pt x="3024769" y="2129473"/>
                  </a:cubicBezTo>
                  <a:cubicBezTo>
                    <a:pt x="3523958" y="2059531"/>
                    <a:pt x="3874027" y="2394535"/>
                    <a:pt x="4212260" y="2718241"/>
                  </a:cubicBezTo>
                  <a:cubicBezTo>
                    <a:pt x="4511935" y="3004287"/>
                    <a:pt x="4795111" y="3274998"/>
                    <a:pt x="5165893" y="3275985"/>
                  </a:cubicBezTo>
                  <a:lnTo>
                    <a:pt x="5169480" y="3275985"/>
                  </a:lnTo>
                  <a:cubicBezTo>
                    <a:pt x="6075948" y="3275985"/>
                    <a:pt x="6471838" y="2383954"/>
                    <a:pt x="6854726" y="1521156"/>
                  </a:cubicBezTo>
                  <a:cubicBezTo>
                    <a:pt x="7026712" y="1133605"/>
                    <a:pt x="7189192" y="767485"/>
                    <a:pt x="7394714" y="487807"/>
                  </a:cubicBezTo>
                  <a:cubicBezTo>
                    <a:pt x="7635118" y="160693"/>
                    <a:pt x="7905829" y="1082"/>
                    <a:pt x="8222721" y="6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3029" name="Google Shape;3029;p12"/>
          <p:cNvSpPr txBox="1"/>
          <p:nvPr>
            <p:ph type="title"/>
          </p:nvPr>
        </p:nvSpPr>
        <p:spPr>
          <a:xfrm>
            <a:off x="4961300" y="1812575"/>
            <a:ext cx="65985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ldrich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9pPr>
          </a:lstStyle>
          <a:p/>
        </p:txBody>
      </p:sp>
      <p:sp>
        <p:nvSpPr>
          <p:cNvPr id="3030" name="Google Shape;3030;p12"/>
          <p:cNvSpPr txBox="1"/>
          <p:nvPr>
            <p:ph idx="1" type="body"/>
          </p:nvPr>
        </p:nvSpPr>
        <p:spPr>
          <a:xfrm>
            <a:off x="4961418" y="2584625"/>
            <a:ext cx="6598500" cy="3106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>
              <a:spcBef>
                <a:spcPts val="0"/>
              </a:spcBef>
              <a:spcAft>
                <a:spcPts val="0"/>
              </a:spcAft>
              <a:buSzPts val="1900"/>
              <a:buChar char="●"/>
              <a:defRPr/>
            </a:lvl1pPr>
            <a:lvl2pPr indent="-349250" lvl="1" marL="9144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 rtl="0"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/>
            </a:lvl9pPr>
          </a:lstStyle>
          <a:p/>
        </p:txBody>
      </p:sp>
      <p:grpSp>
        <p:nvGrpSpPr>
          <p:cNvPr id="3031" name="Google Shape;3031;p12"/>
          <p:cNvGrpSpPr/>
          <p:nvPr/>
        </p:nvGrpSpPr>
        <p:grpSpPr>
          <a:xfrm flipH="1">
            <a:off x="-1181110" y="517753"/>
            <a:ext cx="6233315" cy="6340113"/>
            <a:chOff x="-1322821" y="-545792"/>
            <a:chExt cx="7418847" cy="7545957"/>
          </a:xfrm>
        </p:grpSpPr>
        <p:grpSp>
          <p:nvGrpSpPr>
            <p:cNvPr id="3032" name="Google Shape;3032;p12"/>
            <p:cNvGrpSpPr/>
            <p:nvPr/>
          </p:nvGrpSpPr>
          <p:grpSpPr>
            <a:xfrm>
              <a:off x="-1322821" y="-545792"/>
              <a:ext cx="7418847" cy="7418847"/>
              <a:chOff x="563338" y="2416651"/>
              <a:chExt cx="3811769" cy="3811769"/>
            </a:xfrm>
          </p:grpSpPr>
          <p:sp>
            <p:nvSpPr>
              <p:cNvPr id="3033" name="Google Shape;3033;p12"/>
              <p:cNvSpPr/>
              <p:nvPr/>
            </p:nvSpPr>
            <p:spPr>
              <a:xfrm>
                <a:off x="1006882" y="2853886"/>
                <a:ext cx="2935083" cy="2935089"/>
              </a:xfrm>
              <a:custGeom>
                <a:rect b="b" l="l" r="r" t="t"/>
                <a:pathLst>
                  <a:path extrusionOk="0" h="2949838" w="2949832">
                    <a:moveTo>
                      <a:pt x="1474424" y="2949666"/>
                    </a:moveTo>
                    <a:cubicBezTo>
                      <a:pt x="659850" y="2949544"/>
                      <a:pt x="-393" y="2289102"/>
                      <a:pt x="-271" y="1474534"/>
                    </a:cubicBezTo>
                    <a:cubicBezTo>
                      <a:pt x="-154" y="659960"/>
                      <a:pt x="660288" y="-289"/>
                      <a:pt x="1474861" y="-167"/>
                    </a:cubicBezTo>
                    <a:cubicBezTo>
                      <a:pt x="2289435" y="-44"/>
                      <a:pt x="2949678" y="660397"/>
                      <a:pt x="2949562" y="1474971"/>
                    </a:cubicBezTo>
                    <a:cubicBezTo>
                      <a:pt x="2949503" y="1866147"/>
                      <a:pt x="2794046" y="2241280"/>
                      <a:pt x="2517398" y="2517841"/>
                    </a:cubicBezTo>
                    <a:cubicBezTo>
                      <a:pt x="2241368" y="2795300"/>
                      <a:pt x="1865803" y="2950798"/>
                      <a:pt x="1474424" y="2949666"/>
                    </a:cubicBezTo>
                    <a:close/>
                    <a:moveTo>
                      <a:pt x="1474424" y="17281"/>
                    </a:moveTo>
                    <a:cubicBezTo>
                      <a:pt x="670821" y="17281"/>
                      <a:pt x="17014" y="670855"/>
                      <a:pt x="17014" y="1474691"/>
                    </a:cubicBezTo>
                    <a:cubicBezTo>
                      <a:pt x="17014" y="2278528"/>
                      <a:pt x="670587" y="2932160"/>
                      <a:pt x="1474424" y="2932160"/>
                    </a:cubicBezTo>
                    <a:cubicBezTo>
                      <a:pt x="2278260" y="2932160"/>
                      <a:pt x="2931892" y="2278586"/>
                      <a:pt x="2931892" y="1474691"/>
                    </a:cubicBezTo>
                    <a:cubicBezTo>
                      <a:pt x="2931892" y="670796"/>
                      <a:pt x="2278085" y="17281"/>
                      <a:pt x="1474424" y="17281"/>
                    </a:cubicBezTo>
                    <a:close/>
                  </a:path>
                </a:pathLst>
              </a:custGeom>
              <a:solidFill>
                <a:srgbClr val="022B39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grpSp>
            <p:nvGrpSpPr>
              <p:cNvPr id="3034" name="Google Shape;3034;p12"/>
              <p:cNvGrpSpPr/>
              <p:nvPr/>
            </p:nvGrpSpPr>
            <p:grpSpPr>
              <a:xfrm rot="-4004204">
                <a:off x="1018398" y="2871711"/>
                <a:ext cx="2901649" cy="2901649"/>
                <a:chOff x="1225090" y="909059"/>
                <a:chExt cx="4619207" cy="4619207"/>
              </a:xfrm>
            </p:grpSpPr>
            <p:sp>
              <p:nvSpPr>
                <p:cNvPr id="3035" name="Google Shape;3035;p12"/>
                <p:cNvSpPr/>
                <p:nvPr/>
              </p:nvSpPr>
              <p:spPr>
                <a:xfrm rot="-4138533">
                  <a:off x="3521779" y="909696"/>
                  <a:ext cx="27569" cy="4618039"/>
                </a:xfrm>
                <a:custGeom>
                  <a:rect b="b" l="l" r="r" t="t"/>
                  <a:pathLst>
                    <a:path extrusionOk="0" h="2932384" w="17506">
                      <a:moveTo>
                        <a:pt x="0" y="0"/>
                      </a:moveTo>
                      <a:lnTo>
                        <a:pt x="17506" y="0"/>
                      </a:lnTo>
                      <a:lnTo>
                        <a:pt x="17506" y="2932385"/>
                      </a:lnTo>
                      <a:lnTo>
                        <a:pt x="0" y="2932385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036" name="Google Shape;3036;p12"/>
                <p:cNvSpPr/>
                <p:nvPr/>
              </p:nvSpPr>
              <p:spPr>
                <a:xfrm rot="-4138533">
                  <a:off x="1227652" y="3204013"/>
                  <a:ext cx="4618039" cy="27569"/>
                </a:xfrm>
                <a:custGeom>
                  <a:rect b="b" l="l" r="r" t="t"/>
                  <a:pathLst>
                    <a:path extrusionOk="0" h="17506" w="2932384">
                      <a:moveTo>
                        <a:pt x="0" y="0"/>
                      </a:moveTo>
                      <a:lnTo>
                        <a:pt x="2932384" y="0"/>
                      </a:lnTo>
                      <a:lnTo>
                        <a:pt x="2932384" y="17506"/>
                      </a:lnTo>
                      <a:lnTo>
                        <a:pt x="0" y="17506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037" name="Google Shape;3037;p12"/>
                <p:cNvSpPr/>
                <p:nvPr/>
              </p:nvSpPr>
              <p:spPr>
                <a:xfrm rot="-6837749">
                  <a:off x="1226417" y="3202908"/>
                  <a:ext cx="4620903" cy="27586"/>
                </a:xfrm>
                <a:custGeom>
                  <a:rect b="b" l="l" r="r" t="t"/>
                  <a:pathLst>
                    <a:path extrusionOk="0" h="17506" w="2932385">
                      <a:moveTo>
                        <a:pt x="-271" y="-167"/>
                      </a:moveTo>
                      <a:lnTo>
                        <a:pt x="2932114" y="-167"/>
                      </a:lnTo>
                      <a:lnTo>
                        <a:pt x="2932114" y="17339"/>
                      </a:lnTo>
                      <a:lnTo>
                        <a:pt x="-271" y="17339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038" name="Google Shape;3038;p12"/>
                <p:cNvSpPr/>
                <p:nvPr/>
              </p:nvSpPr>
              <p:spPr>
                <a:xfrm rot="-5487289">
                  <a:off x="1226115" y="3204872"/>
                  <a:ext cx="4619996" cy="27581"/>
                </a:xfrm>
                <a:custGeom>
                  <a:rect b="b" l="l" r="r" t="t"/>
                  <a:pathLst>
                    <a:path extrusionOk="0" h="17506" w="2932385">
                      <a:moveTo>
                        <a:pt x="-271" y="-167"/>
                      </a:moveTo>
                      <a:lnTo>
                        <a:pt x="2932114" y="-167"/>
                      </a:lnTo>
                      <a:lnTo>
                        <a:pt x="2932114" y="17339"/>
                      </a:lnTo>
                      <a:lnTo>
                        <a:pt x="-271" y="17339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039" name="Google Shape;3039;p12"/>
                <p:cNvSpPr/>
                <p:nvPr/>
              </p:nvSpPr>
              <p:spPr>
                <a:xfrm rot="-8192473">
                  <a:off x="1221339" y="3202828"/>
                  <a:ext cx="4625599" cy="27614"/>
                </a:xfrm>
                <a:custGeom>
                  <a:rect b="b" l="l" r="r" t="t"/>
                  <a:pathLst>
                    <a:path extrusionOk="0" h="17506" w="2932385">
                      <a:moveTo>
                        <a:pt x="-271" y="-167"/>
                      </a:moveTo>
                      <a:lnTo>
                        <a:pt x="2932114" y="-167"/>
                      </a:lnTo>
                      <a:lnTo>
                        <a:pt x="2932114" y="17340"/>
                      </a:lnTo>
                      <a:lnTo>
                        <a:pt x="-271" y="17340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040" name="Google Shape;3040;p12"/>
                <p:cNvSpPr/>
                <p:nvPr/>
              </p:nvSpPr>
              <p:spPr>
                <a:xfrm rot="-6837749">
                  <a:off x="3522869" y="908449"/>
                  <a:ext cx="27586" cy="4620903"/>
                </a:xfrm>
                <a:custGeom>
                  <a:rect b="b" l="l" r="r" t="t"/>
                  <a:pathLst>
                    <a:path extrusionOk="0" h="2932385" w="17506">
                      <a:moveTo>
                        <a:pt x="-271" y="-167"/>
                      </a:moveTo>
                      <a:lnTo>
                        <a:pt x="17236" y="-167"/>
                      </a:lnTo>
                      <a:lnTo>
                        <a:pt x="17236" y="2932219"/>
                      </a:lnTo>
                      <a:lnTo>
                        <a:pt x="-271" y="2932219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041" name="Google Shape;3041;p12"/>
                <p:cNvSpPr/>
                <p:nvPr/>
              </p:nvSpPr>
              <p:spPr>
                <a:xfrm rot="-8192473">
                  <a:off x="3522891" y="903370"/>
                  <a:ext cx="27614" cy="4625599"/>
                </a:xfrm>
                <a:custGeom>
                  <a:rect b="b" l="l" r="r" t="t"/>
                  <a:pathLst>
                    <a:path extrusionOk="0" h="2932385" w="17506">
                      <a:moveTo>
                        <a:pt x="-271" y="-167"/>
                      </a:moveTo>
                      <a:lnTo>
                        <a:pt x="17236" y="-167"/>
                      </a:lnTo>
                      <a:lnTo>
                        <a:pt x="17236" y="2932219"/>
                      </a:lnTo>
                      <a:lnTo>
                        <a:pt x="-271" y="2932219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042" name="Google Shape;3042;p12"/>
                <p:cNvSpPr/>
                <p:nvPr/>
              </p:nvSpPr>
              <p:spPr>
                <a:xfrm rot="-5487289">
                  <a:off x="3520903" y="908170"/>
                  <a:ext cx="27581" cy="4619996"/>
                </a:xfrm>
                <a:custGeom>
                  <a:rect b="b" l="l" r="r" t="t"/>
                  <a:pathLst>
                    <a:path extrusionOk="0" h="2932385" w="17506">
                      <a:moveTo>
                        <a:pt x="-271" y="-167"/>
                      </a:moveTo>
                      <a:lnTo>
                        <a:pt x="17236" y="-167"/>
                      </a:lnTo>
                      <a:lnTo>
                        <a:pt x="17236" y="2932219"/>
                      </a:lnTo>
                      <a:lnTo>
                        <a:pt x="-271" y="2932219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3043" name="Google Shape;3043;p12"/>
              <p:cNvGrpSpPr/>
              <p:nvPr/>
            </p:nvGrpSpPr>
            <p:grpSpPr>
              <a:xfrm>
                <a:off x="2313507" y="2766645"/>
                <a:ext cx="362700" cy="329770"/>
                <a:chOff x="5827769" y="3261698"/>
                <a:chExt cx="529876" cy="393520"/>
              </a:xfrm>
            </p:grpSpPr>
            <p:sp>
              <p:nvSpPr>
                <p:cNvPr id="3044" name="Google Shape;3044;p12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045" name="Google Shape;3045;p12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046" name="Google Shape;3046;p12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C27ABC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047" name="Google Shape;3047;p12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C27ABC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3048" name="Google Shape;3048;p12"/>
              <p:cNvGrpSpPr/>
              <p:nvPr/>
            </p:nvGrpSpPr>
            <p:grpSpPr>
              <a:xfrm>
                <a:off x="1771419" y="2870262"/>
                <a:ext cx="362700" cy="329770"/>
                <a:chOff x="5827769" y="3261698"/>
                <a:chExt cx="529876" cy="393520"/>
              </a:xfrm>
            </p:grpSpPr>
            <p:sp>
              <p:nvSpPr>
                <p:cNvPr id="3049" name="Google Shape;3049;p12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050" name="Google Shape;3050;p12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051" name="Google Shape;3051;p12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E78BB2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052" name="Google Shape;3052;p12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E78BB2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3053" name="Google Shape;3053;p12"/>
              <p:cNvGrpSpPr/>
              <p:nvPr/>
            </p:nvGrpSpPr>
            <p:grpSpPr>
              <a:xfrm>
                <a:off x="1288736" y="3169672"/>
                <a:ext cx="362700" cy="329770"/>
                <a:chOff x="5827769" y="3261698"/>
                <a:chExt cx="529876" cy="393520"/>
              </a:xfrm>
            </p:grpSpPr>
            <p:sp>
              <p:nvSpPr>
                <p:cNvPr id="3054" name="Google Shape;3054;p12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055" name="Google Shape;3055;p12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056" name="Google Shape;3056;p12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F1B9C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057" name="Google Shape;3057;p12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F1B9C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3058" name="Google Shape;3058;p12"/>
              <p:cNvGrpSpPr/>
              <p:nvPr/>
            </p:nvGrpSpPr>
            <p:grpSpPr>
              <a:xfrm>
                <a:off x="953933" y="3635002"/>
                <a:ext cx="362700" cy="329770"/>
                <a:chOff x="5827769" y="3261698"/>
                <a:chExt cx="529876" cy="393520"/>
              </a:xfrm>
            </p:grpSpPr>
            <p:sp>
              <p:nvSpPr>
                <p:cNvPr id="3059" name="Google Shape;3059;p12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060" name="Google Shape;3060;p12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061" name="Google Shape;3061;p12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EFD58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062" name="Google Shape;3062;p12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EFD58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3063" name="Google Shape;3063;p12"/>
              <p:cNvGrpSpPr/>
              <p:nvPr/>
            </p:nvGrpSpPr>
            <p:grpSpPr>
              <a:xfrm>
                <a:off x="843472" y="4204766"/>
                <a:ext cx="362700" cy="329770"/>
                <a:chOff x="5827769" y="3261698"/>
                <a:chExt cx="529876" cy="393520"/>
              </a:xfrm>
            </p:grpSpPr>
            <p:sp>
              <p:nvSpPr>
                <p:cNvPr id="3064" name="Google Shape;3064;p12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065" name="Google Shape;3065;p12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066" name="Google Shape;3066;p12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7DD5A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067" name="Google Shape;3067;p12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7DD5A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3068" name="Google Shape;3068;p12"/>
              <p:cNvGrpSpPr/>
              <p:nvPr/>
            </p:nvGrpSpPr>
            <p:grpSpPr>
              <a:xfrm>
                <a:off x="947093" y="4746850"/>
                <a:ext cx="362700" cy="329770"/>
                <a:chOff x="5827769" y="3261698"/>
                <a:chExt cx="529876" cy="393520"/>
              </a:xfrm>
            </p:grpSpPr>
            <p:sp>
              <p:nvSpPr>
                <p:cNvPr id="3069" name="Google Shape;3069;p12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070" name="Google Shape;3070;p12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071" name="Google Shape;3071;p12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8DE4E2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072" name="Google Shape;3072;p12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8DE4E2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3073" name="Google Shape;3073;p12"/>
              <p:cNvGrpSpPr/>
              <p:nvPr/>
            </p:nvGrpSpPr>
            <p:grpSpPr>
              <a:xfrm>
                <a:off x="1253001" y="5217084"/>
                <a:ext cx="362700" cy="329770"/>
                <a:chOff x="5827769" y="3261698"/>
                <a:chExt cx="529876" cy="393520"/>
              </a:xfrm>
            </p:grpSpPr>
            <p:sp>
              <p:nvSpPr>
                <p:cNvPr id="3074" name="Google Shape;3074;p12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075" name="Google Shape;3075;p12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076" name="Google Shape;3076;p12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3DC3C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077" name="Google Shape;3077;p12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3DC3C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3078" name="Google Shape;3078;p12"/>
              <p:cNvGrpSpPr/>
              <p:nvPr/>
            </p:nvGrpSpPr>
            <p:grpSpPr>
              <a:xfrm>
                <a:off x="1712270" y="5539216"/>
                <a:ext cx="362700" cy="329770"/>
                <a:chOff x="5827769" y="3261698"/>
                <a:chExt cx="529876" cy="393520"/>
              </a:xfrm>
            </p:grpSpPr>
            <p:sp>
              <p:nvSpPr>
                <p:cNvPr id="3079" name="Google Shape;3079;p12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080" name="Google Shape;3080;p12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081" name="Google Shape;3081;p12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00B8D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082" name="Google Shape;3082;p12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00B8D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3083" name="Google Shape;3083;p12"/>
              <p:cNvGrpSpPr/>
              <p:nvPr/>
            </p:nvGrpSpPr>
            <p:grpSpPr>
              <a:xfrm>
                <a:off x="2269249" y="5662021"/>
                <a:ext cx="362700" cy="329770"/>
                <a:chOff x="5827769" y="3261698"/>
                <a:chExt cx="529876" cy="393520"/>
              </a:xfrm>
            </p:grpSpPr>
            <p:sp>
              <p:nvSpPr>
                <p:cNvPr id="3084" name="Google Shape;3084;p12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085" name="Google Shape;3085;p12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086" name="Google Shape;3086;p12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989DDA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087" name="Google Shape;3087;p12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989DDA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3088" name="Google Shape;3088;p12"/>
              <p:cNvGrpSpPr/>
              <p:nvPr/>
            </p:nvGrpSpPr>
            <p:grpSpPr>
              <a:xfrm flipH="1">
                <a:off x="2858594" y="2889231"/>
                <a:ext cx="362700" cy="329770"/>
                <a:chOff x="5827769" y="3261698"/>
                <a:chExt cx="529876" cy="393520"/>
              </a:xfrm>
            </p:grpSpPr>
            <p:sp>
              <p:nvSpPr>
                <p:cNvPr id="3089" name="Google Shape;3089;p12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090" name="Google Shape;3090;p12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091" name="Google Shape;3091;p12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989DDA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092" name="Google Shape;3092;p12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989DDA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3093" name="Google Shape;3093;p12"/>
              <p:cNvGrpSpPr/>
              <p:nvPr/>
            </p:nvGrpSpPr>
            <p:grpSpPr>
              <a:xfrm flipH="1">
                <a:off x="3330530" y="3205301"/>
                <a:ext cx="362700" cy="329770"/>
                <a:chOff x="5827769" y="3261698"/>
                <a:chExt cx="529876" cy="393520"/>
              </a:xfrm>
            </p:grpSpPr>
            <p:sp>
              <p:nvSpPr>
                <p:cNvPr id="3094" name="Google Shape;3094;p12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095" name="Google Shape;3095;p12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096" name="Google Shape;3096;p12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3DC3C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097" name="Google Shape;3097;p12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3DC3C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3098" name="Google Shape;3098;p12"/>
              <p:cNvGrpSpPr/>
              <p:nvPr/>
            </p:nvGrpSpPr>
            <p:grpSpPr>
              <a:xfrm flipH="1">
                <a:off x="3648891" y="3682034"/>
                <a:ext cx="362700" cy="329770"/>
                <a:chOff x="5827769" y="3261698"/>
                <a:chExt cx="529876" cy="393520"/>
              </a:xfrm>
            </p:grpSpPr>
            <p:sp>
              <p:nvSpPr>
                <p:cNvPr id="3099" name="Google Shape;3099;p12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100" name="Google Shape;3100;p12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101" name="Google Shape;3101;p12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7DD5A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102" name="Google Shape;3102;p12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7DD5A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3103" name="Google Shape;3103;p12"/>
              <p:cNvGrpSpPr/>
              <p:nvPr/>
            </p:nvGrpSpPr>
            <p:grpSpPr>
              <a:xfrm flipH="1">
                <a:off x="3739404" y="4255301"/>
                <a:ext cx="362700" cy="329770"/>
                <a:chOff x="5827769" y="3261698"/>
                <a:chExt cx="529876" cy="393520"/>
              </a:xfrm>
            </p:grpSpPr>
            <p:sp>
              <p:nvSpPr>
                <p:cNvPr id="3104" name="Google Shape;3104;p12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105" name="Google Shape;3105;p12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106" name="Google Shape;3106;p12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EFD58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107" name="Google Shape;3107;p12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EFD58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3108" name="Google Shape;3108;p12"/>
              <p:cNvGrpSpPr/>
              <p:nvPr/>
            </p:nvGrpSpPr>
            <p:grpSpPr>
              <a:xfrm flipH="1">
                <a:off x="3616926" y="4793444"/>
                <a:ext cx="362700" cy="329770"/>
                <a:chOff x="5827769" y="3261698"/>
                <a:chExt cx="529876" cy="393520"/>
              </a:xfrm>
            </p:grpSpPr>
            <p:sp>
              <p:nvSpPr>
                <p:cNvPr id="3109" name="Google Shape;3109;p12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110" name="Google Shape;3110;p12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111" name="Google Shape;3111;p12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F1B9C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112" name="Google Shape;3112;p12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F1B9C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3113" name="Google Shape;3113;p12"/>
              <p:cNvGrpSpPr/>
              <p:nvPr/>
            </p:nvGrpSpPr>
            <p:grpSpPr>
              <a:xfrm flipH="1">
                <a:off x="3294796" y="5252713"/>
                <a:ext cx="362700" cy="329770"/>
                <a:chOff x="5827769" y="3261698"/>
                <a:chExt cx="529876" cy="393520"/>
              </a:xfrm>
            </p:grpSpPr>
            <p:sp>
              <p:nvSpPr>
                <p:cNvPr id="3114" name="Google Shape;3114;p12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115" name="Google Shape;3115;p12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116" name="Google Shape;3116;p12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E78BB2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117" name="Google Shape;3117;p12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E78BB2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3118" name="Google Shape;3118;p12"/>
              <p:cNvGrpSpPr/>
              <p:nvPr/>
            </p:nvGrpSpPr>
            <p:grpSpPr>
              <a:xfrm flipH="1">
                <a:off x="2824566" y="5558618"/>
                <a:ext cx="362700" cy="329770"/>
                <a:chOff x="5827769" y="3261698"/>
                <a:chExt cx="529876" cy="393520"/>
              </a:xfrm>
            </p:grpSpPr>
            <p:sp>
              <p:nvSpPr>
                <p:cNvPr id="3119" name="Google Shape;3119;p12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120" name="Google Shape;3120;p12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121" name="Google Shape;3121;p12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C27ABC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122" name="Google Shape;3122;p12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C27ABC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</p:grpSp>
        <p:sp>
          <p:nvSpPr>
            <p:cNvPr id="3123" name="Google Shape;3123;p12"/>
            <p:cNvSpPr/>
            <p:nvPr/>
          </p:nvSpPr>
          <p:spPr>
            <a:xfrm>
              <a:off x="291113" y="1109101"/>
              <a:ext cx="4190436" cy="4106462"/>
            </a:xfrm>
            <a:custGeom>
              <a:rect b="b" l="l" r="r" t="t"/>
              <a:pathLst>
                <a:path extrusionOk="0" h="1860232" w="1860349">
                  <a:moveTo>
                    <a:pt x="929846" y="1860066"/>
                  </a:moveTo>
                  <a:cubicBezTo>
                    <a:pt x="417024" y="1860066"/>
                    <a:pt x="-271" y="1442830"/>
                    <a:pt x="-271" y="929950"/>
                  </a:cubicBezTo>
                  <a:cubicBezTo>
                    <a:pt x="-271" y="417070"/>
                    <a:pt x="417024" y="-167"/>
                    <a:pt x="929846" y="-167"/>
                  </a:cubicBezTo>
                  <a:cubicBezTo>
                    <a:pt x="1442667" y="-167"/>
                    <a:pt x="1860078" y="417070"/>
                    <a:pt x="1860078" y="929950"/>
                  </a:cubicBezTo>
                  <a:cubicBezTo>
                    <a:pt x="1860078" y="1442830"/>
                    <a:pt x="1442725" y="1860066"/>
                    <a:pt x="929846" y="1860066"/>
                  </a:cubicBezTo>
                  <a:close/>
                  <a:moveTo>
                    <a:pt x="929846" y="17340"/>
                  </a:moveTo>
                  <a:cubicBezTo>
                    <a:pt x="426652" y="17340"/>
                    <a:pt x="17236" y="426757"/>
                    <a:pt x="17236" y="929950"/>
                  </a:cubicBezTo>
                  <a:cubicBezTo>
                    <a:pt x="17236" y="1433143"/>
                    <a:pt x="426652" y="1842560"/>
                    <a:pt x="929846" y="1842560"/>
                  </a:cubicBezTo>
                  <a:cubicBezTo>
                    <a:pt x="1433038" y="1842560"/>
                    <a:pt x="1842572" y="1433201"/>
                    <a:pt x="1842572" y="929950"/>
                  </a:cubicBezTo>
                  <a:cubicBezTo>
                    <a:pt x="1842572" y="426698"/>
                    <a:pt x="1433097" y="17340"/>
                    <a:pt x="929846" y="17340"/>
                  </a:cubicBezTo>
                  <a:close/>
                </a:path>
              </a:pathLst>
            </a:custGeom>
            <a:solidFill>
              <a:srgbClr val="022B39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3124" name="Google Shape;3124;p12"/>
            <p:cNvGrpSpPr/>
            <p:nvPr/>
          </p:nvGrpSpPr>
          <p:grpSpPr>
            <a:xfrm>
              <a:off x="1109157" y="2941998"/>
              <a:ext cx="2538755" cy="4058167"/>
              <a:chOff x="4244107" y="3277890"/>
              <a:chExt cx="1196679" cy="1912876"/>
            </a:xfrm>
          </p:grpSpPr>
          <p:sp>
            <p:nvSpPr>
              <p:cNvPr id="3125" name="Google Shape;3125;p12"/>
              <p:cNvSpPr/>
              <p:nvPr/>
            </p:nvSpPr>
            <p:spPr>
              <a:xfrm>
                <a:off x="4707521" y="3277890"/>
                <a:ext cx="262704" cy="262318"/>
              </a:xfrm>
              <a:custGeom>
                <a:rect b="b" l="l" r="r" t="t"/>
                <a:pathLst>
                  <a:path extrusionOk="0" h="647700" w="648652">
                    <a:moveTo>
                      <a:pt x="323850" y="438150"/>
                    </a:moveTo>
                    <a:cubicBezTo>
                      <a:pt x="260985" y="438150"/>
                      <a:pt x="209550" y="386715"/>
                      <a:pt x="209550" y="323850"/>
                    </a:cubicBezTo>
                    <a:cubicBezTo>
                      <a:pt x="209550" y="260985"/>
                      <a:pt x="260985" y="209550"/>
                      <a:pt x="323850" y="209550"/>
                    </a:cubicBezTo>
                    <a:cubicBezTo>
                      <a:pt x="386715" y="209550"/>
                      <a:pt x="438150" y="260985"/>
                      <a:pt x="438150" y="323850"/>
                    </a:cubicBezTo>
                    <a:cubicBezTo>
                      <a:pt x="438150" y="386715"/>
                      <a:pt x="386715" y="438150"/>
                      <a:pt x="323850" y="438150"/>
                    </a:cubicBezTo>
                    <a:close/>
                    <a:moveTo>
                      <a:pt x="581025" y="252413"/>
                    </a:moveTo>
                    <a:cubicBezTo>
                      <a:pt x="575310" y="231458"/>
                      <a:pt x="566738" y="211455"/>
                      <a:pt x="556260" y="193358"/>
                    </a:cubicBezTo>
                    <a:lnTo>
                      <a:pt x="580073" y="121920"/>
                    </a:lnTo>
                    <a:lnTo>
                      <a:pt x="525780" y="67628"/>
                    </a:lnTo>
                    <a:lnTo>
                      <a:pt x="454343" y="91440"/>
                    </a:lnTo>
                    <a:cubicBezTo>
                      <a:pt x="435293" y="80963"/>
                      <a:pt x="415290" y="72390"/>
                      <a:pt x="394335" y="66675"/>
                    </a:cubicBezTo>
                    <a:lnTo>
                      <a:pt x="361950" y="0"/>
                    </a:lnTo>
                    <a:lnTo>
                      <a:pt x="285750" y="0"/>
                    </a:lnTo>
                    <a:lnTo>
                      <a:pt x="252413" y="66675"/>
                    </a:lnTo>
                    <a:cubicBezTo>
                      <a:pt x="231458" y="72390"/>
                      <a:pt x="211455" y="80963"/>
                      <a:pt x="193358" y="91440"/>
                    </a:cubicBezTo>
                    <a:lnTo>
                      <a:pt x="121920" y="67628"/>
                    </a:lnTo>
                    <a:lnTo>
                      <a:pt x="67628" y="121920"/>
                    </a:lnTo>
                    <a:lnTo>
                      <a:pt x="91440" y="193358"/>
                    </a:lnTo>
                    <a:cubicBezTo>
                      <a:pt x="80963" y="212408"/>
                      <a:pt x="72390" y="232410"/>
                      <a:pt x="66675" y="253365"/>
                    </a:cubicBezTo>
                    <a:lnTo>
                      <a:pt x="0" y="285750"/>
                    </a:lnTo>
                    <a:lnTo>
                      <a:pt x="0" y="361950"/>
                    </a:lnTo>
                    <a:lnTo>
                      <a:pt x="66675" y="395288"/>
                    </a:lnTo>
                    <a:cubicBezTo>
                      <a:pt x="72390" y="416243"/>
                      <a:pt x="80963" y="436245"/>
                      <a:pt x="91440" y="454343"/>
                    </a:cubicBezTo>
                    <a:lnTo>
                      <a:pt x="67628" y="525780"/>
                    </a:lnTo>
                    <a:lnTo>
                      <a:pt x="121920" y="580073"/>
                    </a:lnTo>
                    <a:lnTo>
                      <a:pt x="193358" y="556260"/>
                    </a:lnTo>
                    <a:cubicBezTo>
                      <a:pt x="212408" y="566738"/>
                      <a:pt x="232410" y="575310"/>
                      <a:pt x="253365" y="581025"/>
                    </a:cubicBezTo>
                    <a:lnTo>
                      <a:pt x="286703" y="647700"/>
                    </a:lnTo>
                    <a:lnTo>
                      <a:pt x="362903" y="647700"/>
                    </a:lnTo>
                    <a:lnTo>
                      <a:pt x="396240" y="581025"/>
                    </a:lnTo>
                    <a:cubicBezTo>
                      <a:pt x="417195" y="575310"/>
                      <a:pt x="437198" y="566738"/>
                      <a:pt x="455295" y="556260"/>
                    </a:cubicBezTo>
                    <a:lnTo>
                      <a:pt x="526733" y="580073"/>
                    </a:lnTo>
                    <a:lnTo>
                      <a:pt x="581025" y="525780"/>
                    </a:lnTo>
                    <a:lnTo>
                      <a:pt x="557213" y="454343"/>
                    </a:lnTo>
                    <a:cubicBezTo>
                      <a:pt x="567690" y="435293"/>
                      <a:pt x="576263" y="415290"/>
                      <a:pt x="581978" y="394335"/>
                    </a:cubicBezTo>
                    <a:lnTo>
                      <a:pt x="648653" y="360998"/>
                    </a:lnTo>
                    <a:lnTo>
                      <a:pt x="648653" y="284798"/>
                    </a:lnTo>
                    <a:lnTo>
                      <a:pt x="581025" y="252413"/>
                    </a:lnTo>
                    <a:close/>
                  </a:path>
                </a:pathLst>
              </a:custGeom>
              <a:solidFill>
                <a:srgbClr val="59595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grpSp>
            <p:nvGrpSpPr>
              <p:cNvPr id="3126" name="Google Shape;3126;p12"/>
              <p:cNvGrpSpPr/>
              <p:nvPr/>
            </p:nvGrpSpPr>
            <p:grpSpPr>
              <a:xfrm>
                <a:off x="4244107" y="3389095"/>
                <a:ext cx="1196679" cy="1801671"/>
                <a:chOff x="9628189" y="3549300"/>
                <a:chExt cx="1196679" cy="1801671"/>
              </a:xfrm>
            </p:grpSpPr>
            <p:sp>
              <p:nvSpPr>
                <p:cNvPr id="3127" name="Google Shape;3127;p12"/>
                <p:cNvSpPr/>
                <p:nvPr/>
              </p:nvSpPr>
              <p:spPr>
                <a:xfrm rot="-4364553">
                  <a:off x="9023276" y="4398956"/>
                  <a:ext cx="1861672" cy="102359"/>
                </a:xfrm>
                <a:custGeom>
                  <a:rect b="b" l="l" r="r" t="t"/>
                  <a:pathLst>
                    <a:path extrusionOk="0" h="46683" w="2103979">
                      <a:moveTo>
                        <a:pt x="-271" y="-167"/>
                      </a:moveTo>
                      <a:lnTo>
                        <a:pt x="2103709" y="-167"/>
                      </a:lnTo>
                      <a:lnTo>
                        <a:pt x="2103709" y="46517"/>
                      </a:lnTo>
                      <a:lnTo>
                        <a:pt x="-271" y="46517"/>
                      </a:lnTo>
                      <a:close/>
                    </a:path>
                  </a:pathLst>
                </a:custGeom>
                <a:solidFill>
                  <a:srgbClr val="99999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498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128" name="Google Shape;3128;p12"/>
                <p:cNvSpPr/>
                <p:nvPr/>
              </p:nvSpPr>
              <p:spPr>
                <a:xfrm rot="-803187">
                  <a:off x="10447779" y="3519339"/>
                  <a:ext cx="102332" cy="1861672"/>
                </a:xfrm>
                <a:custGeom>
                  <a:rect b="b" l="l" r="r" t="t"/>
                  <a:pathLst>
                    <a:path extrusionOk="0" h="2103979" w="46683">
                      <a:moveTo>
                        <a:pt x="-271" y="-167"/>
                      </a:moveTo>
                      <a:lnTo>
                        <a:pt x="46413" y="-167"/>
                      </a:lnTo>
                      <a:lnTo>
                        <a:pt x="46413" y="2103813"/>
                      </a:lnTo>
                      <a:lnTo>
                        <a:pt x="-271" y="2103813"/>
                      </a:lnTo>
                      <a:close/>
                    </a:path>
                  </a:pathLst>
                </a:custGeom>
                <a:solidFill>
                  <a:srgbClr val="99999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498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sp>
            <p:nvSpPr>
              <p:cNvPr id="3129" name="Google Shape;3129;p12"/>
              <p:cNvSpPr/>
              <p:nvPr/>
            </p:nvSpPr>
            <p:spPr>
              <a:xfrm>
                <a:off x="4775718" y="3345895"/>
                <a:ext cx="126300" cy="126300"/>
              </a:xfrm>
              <a:prstGeom prst="ellipse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498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400"/>
                  <a:buFont typeface="Arial"/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3130" name="Google Shape;3130;p12"/>
          <p:cNvGrpSpPr/>
          <p:nvPr/>
        </p:nvGrpSpPr>
        <p:grpSpPr>
          <a:xfrm>
            <a:off x="780853" y="2913442"/>
            <a:ext cx="3752179" cy="3944476"/>
            <a:chOff x="1368156" y="-457226"/>
            <a:chExt cx="5280296" cy="5550910"/>
          </a:xfrm>
        </p:grpSpPr>
        <p:sp>
          <p:nvSpPr>
            <p:cNvPr id="3131" name="Google Shape;3131;p12"/>
            <p:cNvSpPr/>
            <p:nvPr/>
          </p:nvSpPr>
          <p:spPr>
            <a:xfrm flipH="1">
              <a:off x="1368156" y="2703979"/>
              <a:ext cx="5280296" cy="2386236"/>
            </a:xfrm>
            <a:custGeom>
              <a:rect b="b" l="l" r="r" t="t"/>
              <a:pathLst>
                <a:path extrusionOk="0" h="1856993" w="4109180">
                  <a:moveTo>
                    <a:pt x="690" y="1857041"/>
                  </a:moveTo>
                  <a:cubicBezTo>
                    <a:pt x="115342" y="1698945"/>
                    <a:pt x="215479" y="1530809"/>
                    <a:pt x="299870" y="1354692"/>
                  </a:cubicBezTo>
                  <a:cubicBezTo>
                    <a:pt x="552188" y="827865"/>
                    <a:pt x="612576" y="334279"/>
                    <a:pt x="621625" y="47"/>
                  </a:cubicBezTo>
                  <a:lnTo>
                    <a:pt x="3494746" y="47"/>
                  </a:lnTo>
                  <a:cubicBezTo>
                    <a:pt x="3501699" y="327326"/>
                    <a:pt x="3557897" y="815291"/>
                    <a:pt x="3805070" y="1337738"/>
                  </a:cubicBezTo>
                  <a:cubicBezTo>
                    <a:pt x="3890424" y="1518103"/>
                    <a:pt x="3992465" y="1690077"/>
                    <a:pt x="4109870" y="18514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32" name="Google Shape;3132;p12"/>
            <p:cNvSpPr/>
            <p:nvPr/>
          </p:nvSpPr>
          <p:spPr>
            <a:xfrm flipH="1">
              <a:off x="1907235" y="2703979"/>
              <a:ext cx="4218386" cy="2386236"/>
            </a:xfrm>
            <a:custGeom>
              <a:rect b="b" l="l" r="r" t="t"/>
              <a:pathLst>
                <a:path extrusionOk="0" h="1856993" w="3282791">
                  <a:moveTo>
                    <a:pt x="690" y="1857041"/>
                  </a:moveTo>
                  <a:cubicBezTo>
                    <a:pt x="93616" y="1696230"/>
                    <a:pt x="173531" y="1528247"/>
                    <a:pt x="239673" y="1354692"/>
                  </a:cubicBezTo>
                  <a:cubicBezTo>
                    <a:pt x="441317" y="827865"/>
                    <a:pt x="489513" y="334279"/>
                    <a:pt x="496848" y="47"/>
                  </a:cubicBezTo>
                  <a:lnTo>
                    <a:pt x="2792372" y="47"/>
                  </a:lnTo>
                  <a:cubicBezTo>
                    <a:pt x="2797897" y="327326"/>
                    <a:pt x="2842760" y="815291"/>
                    <a:pt x="3040022" y="1337738"/>
                  </a:cubicBezTo>
                  <a:cubicBezTo>
                    <a:pt x="3106878" y="1515379"/>
                    <a:pt x="3188317" y="1687191"/>
                    <a:pt x="3283481" y="185142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33" name="Google Shape;3133;p12"/>
            <p:cNvSpPr/>
            <p:nvPr/>
          </p:nvSpPr>
          <p:spPr>
            <a:xfrm flipH="1">
              <a:off x="2384059" y="2703979"/>
              <a:ext cx="3270304" cy="2386236"/>
            </a:xfrm>
            <a:custGeom>
              <a:rect b="b" l="l" r="r" t="t"/>
              <a:pathLst>
                <a:path extrusionOk="0" h="1856993" w="2544984">
                  <a:moveTo>
                    <a:pt x="690" y="1857041"/>
                  </a:moveTo>
                  <a:cubicBezTo>
                    <a:pt x="73547" y="1693897"/>
                    <a:pt x="135440" y="1526075"/>
                    <a:pt x="185951" y="1354692"/>
                  </a:cubicBezTo>
                  <a:cubicBezTo>
                    <a:pt x="342256" y="827865"/>
                    <a:pt x="379594" y="334279"/>
                    <a:pt x="385214" y="47"/>
                  </a:cubicBezTo>
                  <a:lnTo>
                    <a:pt x="2164675" y="47"/>
                  </a:lnTo>
                  <a:cubicBezTo>
                    <a:pt x="2168961" y="327326"/>
                    <a:pt x="2203823" y="815291"/>
                    <a:pt x="2356889" y="1337738"/>
                  </a:cubicBezTo>
                  <a:cubicBezTo>
                    <a:pt x="2407876" y="1513122"/>
                    <a:pt x="2470961" y="1684762"/>
                    <a:pt x="2545675" y="18514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34" name="Google Shape;3134;p12"/>
            <p:cNvSpPr/>
            <p:nvPr/>
          </p:nvSpPr>
          <p:spPr>
            <a:xfrm flipH="1">
              <a:off x="2905391" y="2703979"/>
              <a:ext cx="2226753" cy="2386236"/>
            </a:xfrm>
            <a:custGeom>
              <a:rect b="b" l="l" r="r" t="t"/>
              <a:pathLst>
                <a:path extrusionOk="0" h="1856993" w="1732882">
                  <a:moveTo>
                    <a:pt x="690" y="1857041"/>
                  </a:moveTo>
                  <a:cubicBezTo>
                    <a:pt x="43457" y="1717023"/>
                    <a:pt x="87367" y="1550050"/>
                    <a:pt x="126801" y="1354692"/>
                  </a:cubicBezTo>
                  <a:cubicBezTo>
                    <a:pt x="233290" y="827865"/>
                    <a:pt x="258722" y="334279"/>
                    <a:pt x="262532" y="47"/>
                  </a:cubicBezTo>
                  <a:lnTo>
                    <a:pt x="1474112" y="47"/>
                  </a:lnTo>
                  <a:cubicBezTo>
                    <a:pt x="1477065" y="327326"/>
                    <a:pt x="1500782" y="815291"/>
                    <a:pt x="1604985" y="1337738"/>
                  </a:cubicBezTo>
                  <a:cubicBezTo>
                    <a:pt x="1639190" y="1511016"/>
                    <a:pt x="1682100" y="1682466"/>
                    <a:pt x="1733573" y="185142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35" name="Google Shape;3135;p12"/>
            <p:cNvSpPr/>
            <p:nvPr/>
          </p:nvSpPr>
          <p:spPr>
            <a:xfrm flipH="1">
              <a:off x="3426949" y="2703979"/>
              <a:ext cx="1160071" cy="2386236"/>
            </a:xfrm>
            <a:custGeom>
              <a:rect b="b" l="l" r="r" t="t"/>
              <a:pathLst>
                <a:path extrusionOk="0" h="1856993" w="902779">
                  <a:moveTo>
                    <a:pt x="690" y="1857041"/>
                  </a:moveTo>
                  <a:cubicBezTo>
                    <a:pt x="22978" y="1717023"/>
                    <a:pt x="45838" y="1550050"/>
                    <a:pt x="66412" y="1354692"/>
                  </a:cubicBezTo>
                  <a:cubicBezTo>
                    <a:pt x="121848" y="827865"/>
                    <a:pt x="135088" y="334279"/>
                    <a:pt x="137088" y="47"/>
                  </a:cubicBezTo>
                  <a:lnTo>
                    <a:pt x="768595" y="47"/>
                  </a:lnTo>
                  <a:cubicBezTo>
                    <a:pt x="770119" y="327326"/>
                    <a:pt x="782502" y="815291"/>
                    <a:pt x="836794" y="1337738"/>
                  </a:cubicBezTo>
                  <a:cubicBezTo>
                    <a:pt x="857654" y="1538810"/>
                    <a:pt x="881085" y="1709213"/>
                    <a:pt x="903469" y="18514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36" name="Google Shape;3136;p12"/>
            <p:cNvSpPr/>
            <p:nvPr/>
          </p:nvSpPr>
          <p:spPr>
            <a:xfrm flipH="1">
              <a:off x="3908414" y="2703857"/>
              <a:ext cx="195956" cy="2381831"/>
            </a:xfrm>
            <a:custGeom>
              <a:rect b="b" l="l" r="r" t="t"/>
              <a:pathLst>
                <a:path extrusionOk="0" h="1853565" w="152495">
                  <a:moveTo>
                    <a:pt x="0" y="0"/>
                  </a:moveTo>
                  <a:lnTo>
                    <a:pt x="152495" y="0"/>
                  </a:lnTo>
                  <a:lnTo>
                    <a:pt x="152495" y="1853565"/>
                  </a:lnTo>
                  <a:lnTo>
                    <a:pt x="0" y="1853565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37" name="Google Shape;3137;p12"/>
            <p:cNvSpPr/>
            <p:nvPr/>
          </p:nvSpPr>
          <p:spPr>
            <a:xfrm flipH="1">
              <a:off x="3328609" y="-457093"/>
              <a:ext cx="678931" cy="299704"/>
            </a:xfrm>
            <a:custGeom>
              <a:rect b="b" l="l" r="r" t="t"/>
              <a:pathLst>
                <a:path extrusionOk="0" h="233233" w="528351">
                  <a:moveTo>
                    <a:pt x="157376" y="173083"/>
                  </a:moveTo>
                  <a:cubicBezTo>
                    <a:pt x="147280" y="188418"/>
                    <a:pt x="122229" y="209849"/>
                    <a:pt x="137374" y="220708"/>
                  </a:cubicBezTo>
                  <a:cubicBezTo>
                    <a:pt x="153357" y="229864"/>
                    <a:pt x="171664" y="234136"/>
                    <a:pt x="190047" y="232995"/>
                  </a:cubicBezTo>
                  <a:cubicBezTo>
                    <a:pt x="314167" y="234581"/>
                    <a:pt x="434639" y="191016"/>
                    <a:pt x="529042" y="110408"/>
                  </a:cubicBezTo>
                  <a:lnTo>
                    <a:pt x="335494" y="122314"/>
                  </a:lnTo>
                  <a:lnTo>
                    <a:pt x="433125" y="18206"/>
                  </a:lnTo>
                  <a:lnTo>
                    <a:pt x="234338" y="73070"/>
                  </a:lnTo>
                  <a:cubicBezTo>
                    <a:pt x="213383" y="78880"/>
                    <a:pt x="184713" y="81357"/>
                    <a:pt x="175855" y="61450"/>
                  </a:cubicBezTo>
                  <a:cubicBezTo>
                    <a:pt x="166330" y="39923"/>
                    <a:pt x="191666" y="20016"/>
                    <a:pt x="212907" y="9919"/>
                  </a:cubicBezTo>
                  <a:cubicBezTo>
                    <a:pt x="143575" y="-5261"/>
                    <a:pt x="71546" y="-2904"/>
                    <a:pt x="3357" y="16777"/>
                  </a:cubicBezTo>
                  <a:cubicBezTo>
                    <a:pt x="-3120" y="91072"/>
                    <a:pt x="7072" y="158986"/>
                    <a:pt x="690" y="233281"/>
                  </a:cubicBezTo>
                  <a:cubicBezTo>
                    <a:pt x="1166" y="229375"/>
                    <a:pt x="114895" y="190513"/>
                    <a:pt x="157376" y="17308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38" name="Google Shape;3138;p12"/>
            <p:cNvSpPr/>
            <p:nvPr/>
          </p:nvSpPr>
          <p:spPr>
            <a:xfrm flipH="1" rot="10800000">
              <a:off x="3988241" y="-457226"/>
              <a:ext cx="29008" cy="614551"/>
            </a:xfrm>
            <a:custGeom>
              <a:rect b="b" l="l" r="r" t="t"/>
              <a:pathLst>
                <a:path extrusionOk="0" h="478250" w="22574">
                  <a:moveTo>
                    <a:pt x="690" y="47"/>
                  </a:moveTo>
                  <a:lnTo>
                    <a:pt x="23264" y="47"/>
                  </a:lnTo>
                  <a:lnTo>
                    <a:pt x="23264" y="478297"/>
                  </a:lnTo>
                  <a:lnTo>
                    <a:pt x="690" y="478297"/>
                  </a:lnTo>
                  <a:close/>
                </a:path>
              </a:pathLst>
            </a:custGeom>
            <a:solidFill>
              <a:srgbClr val="505051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39" name="Google Shape;3139;p12"/>
            <p:cNvSpPr/>
            <p:nvPr/>
          </p:nvSpPr>
          <p:spPr>
            <a:xfrm flipH="1">
              <a:off x="1500600" y="329683"/>
              <a:ext cx="5015675" cy="2437031"/>
            </a:xfrm>
            <a:custGeom>
              <a:rect b="b" l="l" r="r" t="t"/>
              <a:pathLst>
                <a:path extrusionOk="0" h="1896522" w="3903249">
                  <a:moveTo>
                    <a:pt x="1956458" y="47"/>
                  </a:moveTo>
                  <a:cubicBezTo>
                    <a:pt x="1732240" y="429943"/>
                    <a:pt x="1437470" y="819168"/>
                    <a:pt x="1084445" y="1151524"/>
                  </a:cubicBezTo>
                  <a:cubicBezTo>
                    <a:pt x="763195" y="1453562"/>
                    <a:pt x="397740" y="1704803"/>
                    <a:pt x="690" y="1896570"/>
                  </a:cubicBezTo>
                  <a:lnTo>
                    <a:pt x="3903940" y="1896570"/>
                  </a:lnTo>
                  <a:cubicBezTo>
                    <a:pt x="3473515" y="1697821"/>
                    <a:pt x="3080970" y="1425663"/>
                    <a:pt x="2743890" y="1092279"/>
                  </a:cubicBezTo>
                  <a:cubicBezTo>
                    <a:pt x="2422774" y="774291"/>
                    <a:pt x="2156674" y="405195"/>
                    <a:pt x="1956458" y="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40" name="Google Shape;3140;p12"/>
            <p:cNvSpPr/>
            <p:nvPr/>
          </p:nvSpPr>
          <p:spPr>
            <a:xfrm flipH="1">
              <a:off x="1848767" y="329683"/>
              <a:ext cx="4319241" cy="2437031"/>
            </a:xfrm>
            <a:custGeom>
              <a:rect b="b" l="l" r="r" t="t"/>
              <a:pathLst>
                <a:path extrusionOk="0" h="1896522" w="3361277">
                  <a:moveTo>
                    <a:pt x="1685091" y="47"/>
                  </a:moveTo>
                  <a:cubicBezTo>
                    <a:pt x="1549741" y="301322"/>
                    <a:pt x="1317045" y="733472"/>
                    <a:pt x="934140" y="1151524"/>
                  </a:cubicBezTo>
                  <a:cubicBezTo>
                    <a:pt x="664697" y="1448047"/>
                    <a:pt x="349562" y="1699564"/>
                    <a:pt x="690" y="1896570"/>
                  </a:cubicBezTo>
                  <a:lnTo>
                    <a:pt x="3361968" y="1896570"/>
                  </a:lnTo>
                  <a:cubicBezTo>
                    <a:pt x="3108222" y="1760553"/>
                    <a:pt x="2731889" y="1516236"/>
                    <a:pt x="2362986" y="1092279"/>
                  </a:cubicBezTo>
                  <a:cubicBezTo>
                    <a:pt x="2014656" y="691657"/>
                    <a:pt x="1805773" y="283606"/>
                    <a:pt x="1685091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41" name="Google Shape;3141;p12"/>
            <p:cNvSpPr/>
            <p:nvPr/>
          </p:nvSpPr>
          <p:spPr>
            <a:xfrm flipH="1">
              <a:off x="2288774" y="329683"/>
              <a:ext cx="3437988" cy="2437031"/>
            </a:xfrm>
            <a:custGeom>
              <a:rect b="b" l="l" r="r" t="t"/>
              <a:pathLst>
                <a:path extrusionOk="0" h="1896522" w="2675477">
                  <a:moveTo>
                    <a:pt x="1341429" y="47"/>
                  </a:moveTo>
                  <a:cubicBezTo>
                    <a:pt x="1233606" y="301322"/>
                    <a:pt x="1048440" y="733472"/>
                    <a:pt x="743640" y="1151524"/>
                  </a:cubicBezTo>
                  <a:cubicBezTo>
                    <a:pt x="471130" y="1525476"/>
                    <a:pt x="199191" y="1756743"/>
                    <a:pt x="690" y="1896570"/>
                  </a:cubicBezTo>
                  <a:lnTo>
                    <a:pt x="2676168" y="1896570"/>
                  </a:lnTo>
                  <a:cubicBezTo>
                    <a:pt x="2474237" y="1760553"/>
                    <a:pt x="2174676" y="1516236"/>
                    <a:pt x="1881020" y="1092279"/>
                  </a:cubicBezTo>
                  <a:cubicBezTo>
                    <a:pt x="1603652" y="691657"/>
                    <a:pt x="1437346" y="283606"/>
                    <a:pt x="1341429" y="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42" name="Google Shape;3142;p12"/>
            <p:cNvSpPr/>
            <p:nvPr/>
          </p:nvSpPr>
          <p:spPr>
            <a:xfrm flipH="1">
              <a:off x="2935580" y="329683"/>
              <a:ext cx="2143280" cy="2437031"/>
            </a:xfrm>
            <a:custGeom>
              <a:rect b="b" l="l" r="r" t="t"/>
              <a:pathLst>
                <a:path extrusionOk="0" h="1896522" w="1667922">
                  <a:moveTo>
                    <a:pt x="836413" y="47"/>
                  </a:moveTo>
                  <a:cubicBezTo>
                    <a:pt x="769262" y="301322"/>
                    <a:pt x="653819" y="733472"/>
                    <a:pt x="463795" y="1151524"/>
                  </a:cubicBezTo>
                  <a:cubicBezTo>
                    <a:pt x="293869" y="1525476"/>
                    <a:pt x="124324" y="1756743"/>
                    <a:pt x="690" y="1896570"/>
                  </a:cubicBezTo>
                  <a:lnTo>
                    <a:pt x="1668613" y="1896570"/>
                  </a:lnTo>
                  <a:cubicBezTo>
                    <a:pt x="1542692" y="1760553"/>
                    <a:pt x="1356002" y="1516236"/>
                    <a:pt x="1173313" y="1092279"/>
                  </a:cubicBezTo>
                  <a:cubicBezTo>
                    <a:pt x="999577" y="691657"/>
                    <a:pt x="896326" y="283606"/>
                    <a:pt x="836413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43" name="Google Shape;3143;p12"/>
            <p:cNvSpPr/>
            <p:nvPr/>
          </p:nvSpPr>
          <p:spPr>
            <a:xfrm flipH="1">
              <a:off x="3587641" y="329683"/>
              <a:ext cx="837802" cy="2437031"/>
            </a:xfrm>
            <a:custGeom>
              <a:rect b="b" l="l" r="r" t="t"/>
              <a:pathLst>
                <a:path extrusionOk="0" h="1896522" w="651986">
                  <a:moveTo>
                    <a:pt x="327302" y="47"/>
                  </a:moveTo>
                  <a:cubicBezTo>
                    <a:pt x="301013" y="301322"/>
                    <a:pt x="255865" y="733472"/>
                    <a:pt x="181665" y="1151524"/>
                  </a:cubicBezTo>
                  <a:cubicBezTo>
                    <a:pt x="114990" y="1525476"/>
                    <a:pt x="48982" y="1756743"/>
                    <a:pt x="690" y="1896570"/>
                  </a:cubicBezTo>
                  <a:lnTo>
                    <a:pt x="652676" y="1896570"/>
                  </a:lnTo>
                  <a:cubicBezTo>
                    <a:pt x="603432" y="1760553"/>
                    <a:pt x="530471" y="1516236"/>
                    <a:pt x="458938" y="1092279"/>
                  </a:cubicBezTo>
                  <a:cubicBezTo>
                    <a:pt x="391215" y="691657"/>
                    <a:pt x="350638" y="283606"/>
                    <a:pt x="327302" y="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44" name="Google Shape;3144;p12"/>
            <p:cNvSpPr/>
            <p:nvPr/>
          </p:nvSpPr>
          <p:spPr>
            <a:xfrm flipH="1">
              <a:off x="2286406" y="2766209"/>
              <a:ext cx="647353" cy="216809"/>
            </a:xfrm>
            <a:custGeom>
              <a:rect b="b" l="l" r="r" t="t"/>
              <a:pathLst>
                <a:path extrusionOk="0" h="168723" w="503777">
                  <a:moveTo>
                    <a:pt x="504467" y="47"/>
                  </a:moveTo>
                  <a:cubicBezTo>
                    <a:pt x="502753" y="4142"/>
                    <a:pt x="500848" y="8143"/>
                    <a:pt x="498943" y="12143"/>
                  </a:cubicBezTo>
                  <a:cubicBezTo>
                    <a:pt x="456109" y="101993"/>
                    <a:pt x="368136" y="161753"/>
                    <a:pt x="268819" y="168449"/>
                  </a:cubicBezTo>
                  <a:cubicBezTo>
                    <a:pt x="152995" y="174021"/>
                    <a:pt x="45963" y="106803"/>
                    <a:pt x="690" y="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45" name="Google Shape;3145;p12"/>
            <p:cNvSpPr/>
            <p:nvPr/>
          </p:nvSpPr>
          <p:spPr>
            <a:xfrm flipH="1">
              <a:off x="1845231" y="2766209"/>
              <a:ext cx="440626" cy="227702"/>
            </a:xfrm>
            <a:custGeom>
              <a:rect b="b" l="l" r="r" t="t"/>
              <a:pathLst>
                <a:path extrusionOk="0" h="177200" w="342900">
                  <a:moveTo>
                    <a:pt x="343590" y="47"/>
                  </a:moveTo>
                  <a:lnTo>
                    <a:pt x="343590" y="26812"/>
                  </a:lnTo>
                  <a:cubicBezTo>
                    <a:pt x="328636" y="109298"/>
                    <a:pt x="262246" y="171973"/>
                    <a:pt x="184427" y="176926"/>
                  </a:cubicBezTo>
                  <a:cubicBezTo>
                    <a:pt x="90987" y="182927"/>
                    <a:pt x="5548" y="104060"/>
                    <a:pt x="690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46" name="Google Shape;3146;p12"/>
            <p:cNvSpPr/>
            <p:nvPr/>
          </p:nvSpPr>
          <p:spPr>
            <a:xfrm flipH="1">
              <a:off x="5726645" y="2766209"/>
              <a:ext cx="440626" cy="222664"/>
            </a:xfrm>
            <a:custGeom>
              <a:rect b="b" l="l" r="r" t="t"/>
              <a:pathLst>
                <a:path extrusionOk="0" h="173279" w="342900">
                  <a:moveTo>
                    <a:pt x="343590" y="47"/>
                  </a:moveTo>
                  <a:cubicBezTo>
                    <a:pt x="320825" y="126539"/>
                    <a:pt x="262818" y="168353"/>
                    <a:pt x="172140" y="173116"/>
                  </a:cubicBezTo>
                  <a:cubicBezTo>
                    <a:pt x="70032" y="178450"/>
                    <a:pt x="6214" y="81200"/>
                    <a:pt x="690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47" name="Google Shape;3147;p12"/>
            <p:cNvSpPr/>
            <p:nvPr/>
          </p:nvSpPr>
          <p:spPr>
            <a:xfrm flipH="1">
              <a:off x="6167568" y="2766209"/>
              <a:ext cx="348303" cy="227663"/>
            </a:xfrm>
            <a:custGeom>
              <a:rect b="b" l="l" r="r" t="t"/>
              <a:pathLst>
                <a:path extrusionOk="0" h="177170" w="271053">
                  <a:moveTo>
                    <a:pt x="271744" y="47"/>
                  </a:moveTo>
                  <a:cubicBezTo>
                    <a:pt x="270791" y="6905"/>
                    <a:pt x="269934" y="13477"/>
                    <a:pt x="268886" y="19859"/>
                  </a:cubicBezTo>
                  <a:cubicBezTo>
                    <a:pt x="252598" y="129682"/>
                    <a:pt x="229357" y="176354"/>
                    <a:pt x="124963" y="177212"/>
                  </a:cubicBezTo>
                  <a:cubicBezTo>
                    <a:pt x="27618" y="178069"/>
                    <a:pt x="-3529" y="83009"/>
                    <a:pt x="1138" y="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48" name="Google Shape;3148;p12"/>
            <p:cNvSpPr/>
            <p:nvPr/>
          </p:nvSpPr>
          <p:spPr>
            <a:xfrm flipH="1">
              <a:off x="5079409" y="2766209"/>
              <a:ext cx="647965" cy="221887"/>
            </a:xfrm>
            <a:custGeom>
              <a:rect b="b" l="l" r="r" t="t"/>
              <a:pathLst>
                <a:path extrusionOk="0" h="172675" w="504253">
                  <a:moveTo>
                    <a:pt x="504944" y="47"/>
                  </a:moveTo>
                  <a:cubicBezTo>
                    <a:pt x="504944" y="1094"/>
                    <a:pt x="504086" y="2237"/>
                    <a:pt x="503610" y="3285"/>
                  </a:cubicBezTo>
                  <a:cubicBezTo>
                    <a:pt x="463167" y="102688"/>
                    <a:pt x="368069" y="169020"/>
                    <a:pt x="260818" y="172640"/>
                  </a:cubicBezTo>
                  <a:cubicBezTo>
                    <a:pt x="149299" y="175373"/>
                    <a:pt x="47391" y="109813"/>
                    <a:pt x="3643" y="7190"/>
                  </a:cubicBezTo>
                  <a:cubicBezTo>
                    <a:pt x="2595" y="4809"/>
                    <a:pt x="1642" y="2428"/>
                    <a:pt x="690" y="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49" name="Google Shape;3149;p12"/>
            <p:cNvSpPr/>
            <p:nvPr/>
          </p:nvSpPr>
          <p:spPr>
            <a:xfrm flipH="1">
              <a:off x="4426121" y="2765841"/>
              <a:ext cx="652739" cy="227291"/>
            </a:xfrm>
            <a:custGeom>
              <a:rect b="b" l="l" r="r" t="t"/>
              <a:pathLst>
                <a:path extrusionOk="0" h="176880" w="507968">
                  <a:moveTo>
                    <a:pt x="508658" y="333"/>
                  </a:moveTo>
                  <a:cubicBezTo>
                    <a:pt x="469234" y="105889"/>
                    <a:pt x="368736" y="176145"/>
                    <a:pt x="256055" y="176926"/>
                  </a:cubicBezTo>
                  <a:cubicBezTo>
                    <a:pt x="142298" y="177250"/>
                    <a:pt x="40381" y="106660"/>
                    <a:pt x="690" y="47"/>
                  </a:cubicBezTo>
                  <a:close/>
                </a:path>
              </a:pathLst>
            </a:custGeom>
            <a:solidFill>
              <a:srgbClr val="FFFBF9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50" name="Google Shape;3150;p12"/>
            <p:cNvSpPr/>
            <p:nvPr/>
          </p:nvSpPr>
          <p:spPr>
            <a:xfrm flipH="1">
              <a:off x="3587765" y="2766209"/>
              <a:ext cx="837802" cy="216399"/>
            </a:xfrm>
            <a:custGeom>
              <a:rect b="b" l="l" r="r" t="t"/>
              <a:pathLst>
                <a:path extrusionOk="0" h="168404" w="651986">
                  <a:moveTo>
                    <a:pt x="652676" y="47"/>
                  </a:moveTo>
                  <a:cubicBezTo>
                    <a:pt x="651724" y="1380"/>
                    <a:pt x="649914" y="3952"/>
                    <a:pt x="647152" y="7381"/>
                  </a:cubicBezTo>
                  <a:cubicBezTo>
                    <a:pt x="620768" y="41671"/>
                    <a:pt x="511040" y="167782"/>
                    <a:pt x="328064" y="168449"/>
                  </a:cubicBezTo>
                  <a:cubicBezTo>
                    <a:pt x="129659" y="169115"/>
                    <a:pt x="16311" y="21573"/>
                    <a:pt x="1547" y="1285"/>
                  </a:cubicBezTo>
                  <a:lnTo>
                    <a:pt x="690" y="47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51" name="Google Shape;3151;p12"/>
            <p:cNvSpPr/>
            <p:nvPr/>
          </p:nvSpPr>
          <p:spPr>
            <a:xfrm flipH="1">
              <a:off x="2934314" y="2766209"/>
              <a:ext cx="652739" cy="211212"/>
            </a:xfrm>
            <a:custGeom>
              <a:rect b="b" l="l" r="r" t="t"/>
              <a:pathLst>
                <a:path extrusionOk="0" h="164367" w="507968">
                  <a:moveTo>
                    <a:pt x="508658" y="47"/>
                  </a:moveTo>
                  <a:lnTo>
                    <a:pt x="508087" y="1190"/>
                  </a:lnTo>
                  <a:cubicBezTo>
                    <a:pt x="464557" y="95535"/>
                    <a:pt x="372555" y="158200"/>
                    <a:pt x="268819" y="164162"/>
                  </a:cubicBezTo>
                  <a:cubicBezTo>
                    <a:pt x="154404" y="168982"/>
                    <a:pt x="48448" y="104126"/>
                    <a:pt x="690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52" name="Google Shape;3152;p12"/>
            <p:cNvSpPr/>
            <p:nvPr/>
          </p:nvSpPr>
          <p:spPr>
            <a:xfrm flipH="1">
              <a:off x="1496531" y="2766209"/>
              <a:ext cx="348081" cy="216462"/>
            </a:xfrm>
            <a:custGeom>
              <a:rect b="b" l="l" r="r" t="t"/>
              <a:pathLst>
                <a:path extrusionOk="0" h="168453" w="270880">
                  <a:moveTo>
                    <a:pt x="142136" y="168449"/>
                  </a:moveTo>
                  <a:cubicBezTo>
                    <a:pt x="73366" y="170639"/>
                    <a:pt x="-1691" y="102631"/>
                    <a:pt x="2881" y="12620"/>
                  </a:cubicBezTo>
                  <a:cubicBezTo>
                    <a:pt x="2404" y="17382"/>
                    <a:pt x="1547" y="22145"/>
                    <a:pt x="690" y="26812"/>
                  </a:cubicBezTo>
                  <a:lnTo>
                    <a:pt x="690" y="47"/>
                  </a:lnTo>
                  <a:lnTo>
                    <a:pt x="270057" y="47"/>
                  </a:lnTo>
                  <a:cubicBezTo>
                    <a:pt x="282916" y="92153"/>
                    <a:pt x="211574" y="166163"/>
                    <a:pt x="142136" y="16844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53" name="Google Shape;3153;p12"/>
            <p:cNvSpPr/>
            <p:nvPr/>
          </p:nvSpPr>
          <p:spPr>
            <a:xfrm flipH="1">
              <a:off x="3499103" y="74147"/>
              <a:ext cx="1014786" cy="765955"/>
            </a:xfrm>
            <a:custGeom>
              <a:rect b="b" l="l" r="r" t="t"/>
              <a:pathLst>
                <a:path extrusionOk="0" h="596074" w="789717">
                  <a:moveTo>
                    <a:pt x="396168" y="47"/>
                  </a:moveTo>
                  <a:cubicBezTo>
                    <a:pt x="354048" y="128137"/>
                    <a:pt x="294708" y="249903"/>
                    <a:pt x="219765" y="361997"/>
                  </a:cubicBezTo>
                  <a:cubicBezTo>
                    <a:pt x="160091" y="451539"/>
                    <a:pt x="86072" y="530640"/>
                    <a:pt x="690" y="596121"/>
                  </a:cubicBezTo>
                  <a:lnTo>
                    <a:pt x="790408" y="596121"/>
                  </a:lnTo>
                  <a:cubicBezTo>
                    <a:pt x="730781" y="553354"/>
                    <a:pt x="642389" y="476582"/>
                    <a:pt x="555712" y="343328"/>
                  </a:cubicBezTo>
                  <a:cubicBezTo>
                    <a:pt x="487580" y="236464"/>
                    <a:pt x="433925" y="121029"/>
                    <a:pt x="396168" y="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54" name="Google Shape;3154;p12"/>
            <p:cNvSpPr/>
            <p:nvPr/>
          </p:nvSpPr>
          <p:spPr>
            <a:xfrm flipH="1">
              <a:off x="3569664" y="74147"/>
              <a:ext cx="874031" cy="765955"/>
            </a:xfrm>
            <a:custGeom>
              <a:rect b="b" l="l" r="r" t="t"/>
              <a:pathLst>
                <a:path extrusionOk="0" h="596074" w="680180">
                  <a:moveTo>
                    <a:pt x="341495" y="47"/>
                  </a:moveTo>
                  <a:cubicBezTo>
                    <a:pt x="305918" y="126482"/>
                    <a:pt x="254893" y="248049"/>
                    <a:pt x="189571" y="361997"/>
                  </a:cubicBezTo>
                  <a:cubicBezTo>
                    <a:pt x="120324" y="479535"/>
                    <a:pt x="51172" y="552497"/>
                    <a:pt x="690" y="596121"/>
                  </a:cubicBezTo>
                  <a:lnTo>
                    <a:pt x="680870" y="596121"/>
                  </a:lnTo>
                  <a:cubicBezTo>
                    <a:pt x="629530" y="553354"/>
                    <a:pt x="553330" y="476582"/>
                    <a:pt x="478654" y="343328"/>
                  </a:cubicBezTo>
                  <a:cubicBezTo>
                    <a:pt x="419409" y="234781"/>
                    <a:pt x="373356" y="119534"/>
                    <a:pt x="341495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55" name="Google Shape;3155;p12"/>
            <p:cNvSpPr/>
            <p:nvPr/>
          </p:nvSpPr>
          <p:spPr>
            <a:xfrm flipH="1">
              <a:off x="3658817" y="74147"/>
              <a:ext cx="695577" cy="765955"/>
            </a:xfrm>
            <a:custGeom>
              <a:rect b="b" l="l" r="r" t="t"/>
              <a:pathLst>
                <a:path extrusionOk="0" h="596074" w="541305">
                  <a:moveTo>
                    <a:pt x="271962" y="47"/>
                  </a:moveTo>
                  <a:cubicBezTo>
                    <a:pt x="244225" y="124544"/>
                    <a:pt x="203687" y="245838"/>
                    <a:pt x="150995" y="361997"/>
                  </a:cubicBezTo>
                  <a:cubicBezTo>
                    <a:pt x="95845" y="479535"/>
                    <a:pt x="40790" y="552497"/>
                    <a:pt x="690" y="596121"/>
                  </a:cubicBezTo>
                  <a:lnTo>
                    <a:pt x="541996" y="596121"/>
                  </a:lnTo>
                  <a:cubicBezTo>
                    <a:pt x="501134" y="553354"/>
                    <a:pt x="440555" y="476582"/>
                    <a:pt x="381119" y="343328"/>
                  </a:cubicBezTo>
                  <a:cubicBezTo>
                    <a:pt x="333379" y="232827"/>
                    <a:pt x="296803" y="117828"/>
                    <a:pt x="271962" y="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56" name="Google Shape;3156;p12"/>
            <p:cNvSpPr/>
            <p:nvPr/>
          </p:nvSpPr>
          <p:spPr>
            <a:xfrm flipH="1">
              <a:off x="3789670" y="74147"/>
              <a:ext cx="433649" cy="765955"/>
            </a:xfrm>
            <a:custGeom>
              <a:rect b="b" l="l" r="r" t="t"/>
              <a:pathLst>
                <a:path extrusionOk="0" h="596074" w="337470">
                  <a:moveTo>
                    <a:pt x="169759" y="47"/>
                  </a:moveTo>
                  <a:cubicBezTo>
                    <a:pt x="152966" y="122281"/>
                    <a:pt x="127792" y="243216"/>
                    <a:pt x="94416" y="361997"/>
                  </a:cubicBezTo>
                  <a:cubicBezTo>
                    <a:pt x="60031" y="479535"/>
                    <a:pt x="25741" y="552497"/>
                    <a:pt x="690" y="596121"/>
                  </a:cubicBezTo>
                  <a:lnTo>
                    <a:pt x="338161" y="596121"/>
                  </a:lnTo>
                  <a:cubicBezTo>
                    <a:pt x="312729" y="553354"/>
                    <a:pt x="274915" y="476582"/>
                    <a:pt x="237862" y="343328"/>
                  </a:cubicBezTo>
                  <a:cubicBezTo>
                    <a:pt x="207640" y="230522"/>
                    <a:pt x="184894" y="115846"/>
                    <a:pt x="169759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57" name="Google Shape;3157;p12"/>
            <p:cNvSpPr/>
            <p:nvPr/>
          </p:nvSpPr>
          <p:spPr>
            <a:xfrm flipH="1">
              <a:off x="3921622" y="74147"/>
              <a:ext cx="169518" cy="765955"/>
            </a:xfrm>
            <a:custGeom>
              <a:rect b="b" l="l" r="r" t="t"/>
              <a:pathLst>
                <a:path extrusionOk="0" h="596074" w="131921">
                  <a:moveTo>
                    <a:pt x="66794" y="47"/>
                  </a:moveTo>
                  <a:cubicBezTo>
                    <a:pt x="61460" y="94725"/>
                    <a:pt x="52315" y="230456"/>
                    <a:pt x="37266" y="361997"/>
                  </a:cubicBezTo>
                  <a:cubicBezTo>
                    <a:pt x="29150" y="440621"/>
                    <a:pt x="16940" y="518768"/>
                    <a:pt x="690" y="596121"/>
                  </a:cubicBezTo>
                  <a:lnTo>
                    <a:pt x="132611" y="596121"/>
                  </a:lnTo>
                  <a:cubicBezTo>
                    <a:pt x="114523" y="512712"/>
                    <a:pt x="101417" y="428297"/>
                    <a:pt x="93368" y="343328"/>
                  </a:cubicBezTo>
                  <a:cubicBezTo>
                    <a:pt x="79747" y="217407"/>
                    <a:pt x="71556" y="89201"/>
                    <a:pt x="66794" y="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58" name="Google Shape;3158;p12"/>
            <p:cNvSpPr/>
            <p:nvPr/>
          </p:nvSpPr>
          <p:spPr>
            <a:xfrm flipH="1">
              <a:off x="3658337" y="839896"/>
              <a:ext cx="130963" cy="68235"/>
            </a:xfrm>
            <a:custGeom>
              <a:rect b="b" l="l" r="r" t="t"/>
              <a:pathLst>
                <a:path extrusionOk="0" h="53101" w="101917">
                  <a:moveTo>
                    <a:pt x="102608" y="47"/>
                  </a:moveTo>
                  <a:lnTo>
                    <a:pt x="101465" y="3857"/>
                  </a:lnTo>
                  <a:cubicBezTo>
                    <a:pt x="92702" y="32432"/>
                    <a:pt x="74795" y="51482"/>
                    <a:pt x="54983" y="53006"/>
                  </a:cubicBezTo>
                  <a:cubicBezTo>
                    <a:pt x="31932" y="55101"/>
                    <a:pt x="10120" y="33956"/>
                    <a:pt x="690" y="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59" name="Google Shape;3159;p12"/>
            <p:cNvSpPr/>
            <p:nvPr/>
          </p:nvSpPr>
          <p:spPr>
            <a:xfrm flipH="1">
              <a:off x="3568998" y="839896"/>
              <a:ext cx="89227" cy="71610"/>
            </a:xfrm>
            <a:custGeom>
              <a:rect b="b" l="l" r="r" t="t"/>
              <a:pathLst>
                <a:path extrusionOk="0" h="55728" w="69437">
                  <a:moveTo>
                    <a:pt x="70127" y="47"/>
                  </a:moveTo>
                  <a:lnTo>
                    <a:pt x="70127" y="8524"/>
                  </a:lnTo>
                  <a:cubicBezTo>
                    <a:pt x="67079" y="34432"/>
                    <a:pt x="53649" y="54149"/>
                    <a:pt x="37837" y="55673"/>
                  </a:cubicBezTo>
                  <a:cubicBezTo>
                    <a:pt x="18787" y="57578"/>
                    <a:pt x="1643" y="32813"/>
                    <a:pt x="690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60" name="Google Shape;3160;p12"/>
            <p:cNvSpPr/>
            <p:nvPr/>
          </p:nvSpPr>
          <p:spPr>
            <a:xfrm flipH="1">
              <a:off x="4354347" y="839896"/>
              <a:ext cx="89227" cy="70090"/>
            </a:xfrm>
            <a:custGeom>
              <a:rect b="b" l="l" r="r" t="t"/>
              <a:pathLst>
                <a:path extrusionOk="0" h="54545" w="69437">
                  <a:moveTo>
                    <a:pt x="70127" y="47"/>
                  </a:moveTo>
                  <a:cubicBezTo>
                    <a:pt x="65460" y="39861"/>
                    <a:pt x="53744" y="53006"/>
                    <a:pt x="35361" y="54530"/>
                  </a:cubicBezTo>
                  <a:cubicBezTo>
                    <a:pt x="14692" y="56149"/>
                    <a:pt x="1738" y="25955"/>
                    <a:pt x="690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61" name="Google Shape;3161;p12"/>
            <p:cNvSpPr/>
            <p:nvPr/>
          </p:nvSpPr>
          <p:spPr>
            <a:xfrm flipH="1">
              <a:off x="4443512" y="839896"/>
              <a:ext cx="70494" cy="71601"/>
            </a:xfrm>
            <a:custGeom>
              <a:rect b="b" l="l" r="r" t="t"/>
              <a:pathLst>
                <a:path extrusionOk="0" h="55721" w="54859">
                  <a:moveTo>
                    <a:pt x="55550" y="47"/>
                  </a:moveTo>
                  <a:cubicBezTo>
                    <a:pt x="55550" y="2206"/>
                    <a:pt x="55360" y="4302"/>
                    <a:pt x="54978" y="6333"/>
                  </a:cubicBezTo>
                  <a:cubicBezTo>
                    <a:pt x="51645" y="40814"/>
                    <a:pt x="46978" y="55482"/>
                    <a:pt x="25832" y="55768"/>
                  </a:cubicBezTo>
                  <a:cubicBezTo>
                    <a:pt x="6211" y="55768"/>
                    <a:pt x="-171" y="26145"/>
                    <a:pt x="781" y="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62" name="Google Shape;3162;p12"/>
            <p:cNvSpPr/>
            <p:nvPr/>
          </p:nvSpPr>
          <p:spPr>
            <a:xfrm flipH="1">
              <a:off x="4223063" y="839896"/>
              <a:ext cx="130596" cy="69806"/>
            </a:xfrm>
            <a:custGeom>
              <a:rect b="b" l="l" r="r" t="t"/>
              <a:pathLst>
                <a:path extrusionOk="0" h="54324" w="101631">
                  <a:moveTo>
                    <a:pt x="102322" y="47"/>
                  </a:moveTo>
                  <a:lnTo>
                    <a:pt x="102322" y="1094"/>
                  </a:lnTo>
                  <a:cubicBezTo>
                    <a:pt x="94035" y="32432"/>
                    <a:pt x="74699" y="53387"/>
                    <a:pt x="53173" y="54339"/>
                  </a:cubicBezTo>
                  <a:cubicBezTo>
                    <a:pt x="31646" y="55292"/>
                    <a:pt x="10120" y="34622"/>
                    <a:pt x="1262" y="2333"/>
                  </a:cubicBezTo>
                  <a:lnTo>
                    <a:pt x="690" y="47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63" name="Google Shape;3163;p12"/>
            <p:cNvSpPr/>
            <p:nvPr/>
          </p:nvSpPr>
          <p:spPr>
            <a:xfrm flipH="1">
              <a:off x="4091254" y="839896"/>
              <a:ext cx="132065" cy="71481"/>
            </a:xfrm>
            <a:custGeom>
              <a:rect b="b" l="l" r="r" t="t"/>
              <a:pathLst>
                <a:path extrusionOk="0" h="55627" w="102774">
                  <a:moveTo>
                    <a:pt x="103465" y="47"/>
                  </a:moveTo>
                  <a:cubicBezTo>
                    <a:pt x="95559" y="33289"/>
                    <a:pt x="74890" y="55482"/>
                    <a:pt x="52316" y="55673"/>
                  </a:cubicBezTo>
                  <a:cubicBezTo>
                    <a:pt x="29741" y="55863"/>
                    <a:pt x="8691" y="33575"/>
                    <a:pt x="690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64" name="Google Shape;3164;p12"/>
            <p:cNvSpPr/>
            <p:nvPr/>
          </p:nvSpPr>
          <p:spPr>
            <a:xfrm flipH="1">
              <a:off x="3921624" y="839896"/>
              <a:ext cx="169273" cy="68051"/>
            </a:xfrm>
            <a:custGeom>
              <a:rect b="b" l="l" r="r" t="t"/>
              <a:pathLst>
                <a:path extrusionOk="0" h="52958" w="131730">
                  <a:moveTo>
                    <a:pt x="132421" y="47"/>
                  </a:moveTo>
                  <a:lnTo>
                    <a:pt x="131278" y="2428"/>
                  </a:lnTo>
                  <a:cubicBezTo>
                    <a:pt x="125944" y="13191"/>
                    <a:pt x="103751" y="52815"/>
                    <a:pt x="66698" y="53006"/>
                  </a:cubicBezTo>
                  <a:cubicBezTo>
                    <a:pt x="26598" y="53006"/>
                    <a:pt x="3643" y="6905"/>
                    <a:pt x="690" y="523"/>
                  </a:cubicBezTo>
                  <a:lnTo>
                    <a:pt x="690" y="52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65" name="Google Shape;3165;p12"/>
            <p:cNvSpPr/>
            <p:nvPr/>
          </p:nvSpPr>
          <p:spPr>
            <a:xfrm flipH="1">
              <a:off x="3789414" y="839406"/>
              <a:ext cx="131943" cy="66478"/>
            </a:xfrm>
            <a:custGeom>
              <a:rect b="b" l="l" r="r" t="t"/>
              <a:pathLst>
                <a:path extrusionOk="0" h="51734" w="102679">
                  <a:moveTo>
                    <a:pt x="103370" y="428"/>
                  </a:moveTo>
                  <a:lnTo>
                    <a:pt x="103370" y="428"/>
                  </a:lnTo>
                  <a:cubicBezTo>
                    <a:pt x="94416" y="30241"/>
                    <a:pt x="75747" y="50053"/>
                    <a:pt x="54887" y="51672"/>
                  </a:cubicBezTo>
                  <a:cubicBezTo>
                    <a:pt x="32123" y="53482"/>
                    <a:pt x="10501" y="32622"/>
                    <a:pt x="690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66" name="Google Shape;3166;p12"/>
            <p:cNvSpPr/>
            <p:nvPr/>
          </p:nvSpPr>
          <p:spPr>
            <a:xfrm flipH="1">
              <a:off x="3498502" y="839896"/>
              <a:ext cx="70441" cy="68072"/>
            </a:xfrm>
            <a:custGeom>
              <a:rect b="b" l="l" r="r" t="t"/>
              <a:pathLst>
                <a:path extrusionOk="0" h="52974" w="54818">
                  <a:moveTo>
                    <a:pt x="29281" y="53006"/>
                  </a:moveTo>
                  <a:cubicBezTo>
                    <a:pt x="15374" y="53672"/>
                    <a:pt x="134" y="32336"/>
                    <a:pt x="706" y="4047"/>
                  </a:cubicBezTo>
                  <a:cubicBezTo>
                    <a:pt x="706" y="5571"/>
                    <a:pt x="706" y="7000"/>
                    <a:pt x="706" y="8524"/>
                  </a:cubicBezTo>
                  <a:lnTo>
                    <a:pt x="706" y="47"/>
                  </a:lnTo>
                  <a:lnTo>
                    <a:pt x="55188" y="47"/>
                  </a:lnTo>
                  <a:cubicBezTo>
                    <a:pt x="57856" y="29003"/>
                    <a:pt x="43377" y="52339"/>
                    <a:pt x="29281" y="5300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3167" name="Google Shape;3167;p12"/>
            <p:cNvGrpSpPr/>
            <p:nvPr/>
          </p:nvGrpSpPr>
          <p:grpSpPr>
            <a:xfrm flipH="1">
              <a:off x="1496304" y="2771314"/>
              <a:ext cx="5019520" cy="228263"/>
              <a:chOff x="2422006" y="4665565"/>
              <a:chExt cx="5073810" cy="230732"/>
            </a:xfrm>
          </p:grpSpPr>
          <p:sp>
            <p:nvSpPr>
              <p:cNvPr id="3168" name="Google Shape;3168;p12"/>
              <p:cNvSpPr/>
              <p:nvPr/>
            </p:nvSpPr>
            <p:spPr>
              <a:xfrm>
                <a:off x="6042770" y="4665937"/>
                <a:ext cx="654910" cy="219340"/>
              </a:xfrm>
              <a:custGeom>
                <a:rect b="b" l="l" r="r" t="t"/>
                <a:pathLst>
                  <a:path extrusionOk="0" h="168723" w="503777">
                    <a:moveTo>
                      <a:pt x="504467" y="47"/>
                    </a:moveTo>
                    <a:cubicBezTo>
                      <a:pt x="502753" y="4142"/>
                      <a:pt x="500848" y="8143"/>
                      <a:pt x="498943" y="12143"/>
                    </a:cubicBezTo>
                    <a:cubicBezTo>
                      <a:pt x="456109" y="101993"/>
                      <a:pt x="368136" y="161753"/>
                      <a:pt x="268819" y="168449"/>
                    </a:cubicBezTo>
                    <a:cubicBezTo>
                      <a:pt x="152995" y="174021"/>
                      <a:pt x="45963" y="106803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169" name="Google Shape;3169;p12"/>
              <p:cNvSpPr/>
              <p:nvPr/>
            </p:nvSpPr>
            <p:spPr>
              <a:xfrm>
                <a:off x="6697664" y="4665937"/>
                <a:ext cx="445770" cy="230360"/>
              </a:xfrm>
              <a:custGeom>
                <a:rect b="b" l="l" r="r" t="t"/>
                <a:pathLst>
                  <a:path extrusionOk="0" h="177200" w="342900">
                    <a:moveTo>
                      <a:pt x="343590" y="47"/>
                    </a:moveTo>
                    <a:lnTo>
                      <a:pt x="343590" y="26812"/>
                    </a:lnTo>
                    <a:cubicBezTo>
                      <a:pt x="328636" y="109298"/>
                      <a:pt x="262246" y="171973"/>
                      <a:pt x="184427" y="176926"/>
                    </a:cubicBezTo>
                    <a:cubicBezTo>
                      <a:pt x="90987" y="182927"/>
                      <a:pt x="5548" y="104060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170" name="Google Shape;3170;p12"/>
              <p:cNvSpPr/>
              <p:nvPr/>
            </p:nvSpPr>
            <p:spPr>
              <a:xfrm>
                <a:off x="2774366" y="4665937"/>
                <a:ext cx="445770" cy="225263"/>
              </a:xfrm>
              <a:custGeom>
                <a:rect b="b" l="l" r="r" t="t"/>
                <a:pathLst>
                  <a:path extrusionOk="0" h="173279" w="342900">
                    <a:moveTo>
                      <a:pt x="343590" y="47"/>
                    </a:moveTo>
                    <a:cubicBezTo>
                      <a:pt x="320825" y="126539"/>
                      <a:pt x="262818" y="168353"/>
                      <a:pt x="172140" y="173116"/>
                    </a:cubicBezTo>
                    <a:cubicBezTo>
                      <a:pt x="70032" y="178450"/>
                      <a:pt x="6214" y="81200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171" name="Google Shape;3171;p12"/>
              <p:cNvSpPr/>
              <p:nvPr/>
            </p:nvSpPr>
            <p:spPr>
              <a:xfrm>
                <a:off x="2422006" y="4665937"/>
                <a:ext cx="352369" cy="230321"/>
              </a:xfrm>
              <a:custGeom>
                <a:rect b="b" l="l" r="r" t="t"/>
                <a:pathLst>
                  <a:path extrusionOk="0" h="177170" w="271053">
                    <a:moveTo>
                      <a:pt x="271744" y="47"/>
                    </a:moveTo>
                    <a:cubicBezTo>
                      <a:pt x="270791" y="6905"/>
                      <a:pt x="269934" y="13477"/>
                      <a:pt x="268886" y="19859"/>
                    </a:cubicBezTo>
                    <a:cubicBezTo>
                      <a:pt x="252598" y="129682"/>
                      <a:pt x="229357" y="176354"/>
                      <a:pt x="124963" y="177212"/>
                    </a:cubicBezTo>
                    <a:cubicBezTo>
                      <a:pt x="27618" y="178069"/>
                      <a:pt x="-3529" y="83009"/>
                      <a:pt x="1138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172" name="Google Shape;3172;p12"/>
              <p:cNvSpPr/>
              <p:nvPr/>
            </p:nvSpPr>
            <p:spPr>
              <a:xfrm>
                <a:off x="3219011" y="4665937"/>
                <a:ext cx="655529" cy="224478"/>
              </a:xfrm>
              <a:custGeom>
                <a:rect b="b" l="l" r="r" t="t"/>
                <a:pathLst>
                  <a:path extrusionOk="0" h="172675" w="504253">
                    <a:moveTo>
                      <a:pt x="504944" y="47"/>
                    </a:moveTo>
                    <a:cubicBezTo>
                      <a:pt x="504944" y="1094"/>
                      <a:pt x="504086" y="2237"/>
                      <a:pt x="503610" y="3285"/>
                    </a:cubicBezTo>
                    <a:cubicBezTo>
                      <a:pt x="463167" y="102688"/>
                      <a:pt x="368069" y="169020"/>
                      <a:pt x="260818" y="172640"/>
                    </a:cubicBezTo>
                    <a:cubicBezTo>
                      <a:pt x="149299" y="175373"/>
                      <a:pt x="47391" y="109813"/>
                      <a:pt x="3643" y="7190"/>
                    </a:cubicBezTo>
                    <a:cubicBezTo>
                      <a:pt x="2595" y="4809"/>
                      <a:pt x="1642" y="2428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173" name="Google Shape;3173;p12"/>
              <p:cNvSpPr/>
              <p:nvPr/>
            </p:nvSpPr>
            <p:spPr>
              <a:xfrm>
                <a:off x="3874524" y="4665565"/>
                <a:ext cx="660358" cy="229944"/>
              </a:xfrm>
              <a:custGeom>
                <a:rect b="b" l="l" r="r" t="t"/>
                <a:pathLst>
                  <a:path extrusionOk="0" h="176880" w="507968">
                    <a:moveTo>
                      <a:pt x="508658" y="333"/>
                    </a:moveTo>
                    <a:cubicBezTo>
                      <a:pt x="469234" y="105889"/>
                      <a:pt x="368736" y="176145"/>
                      <a:pt x="256055" y="176926"/>
                    </a:cubicBezTo>
                    <a:cubicBezTo>
                      <a:pt x="142298" y="177250"/>
                      <a:pt x="40381" y="106660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174" name="Google Shape;3174;p12"/>
              <p:cNvSpPr/>
              <p:nvPr/>
            </p:nvSpPr>
            <p:spPr>
              <a:xfrm>
                <a:off x="4534866" y="4665937"/>
                <a:ext cx="847582" cy="218925"/>
              </a:xfrm>
              <a:custGeom>
                <a:rect b="b" l="l" r="r" t="t"/>
                <a:pathLst>
                  <a:path extrusionOk="0" h="168404" w="651986">
                    <a:moveTo>
                      <a:pt x="652676" y="47"/>
                    </a:moveTo>
                    <a:cubicBezTo>
                      <a:pt x="651724" y="1380"/>
                      <a:pt x="649914" y="3952"/>
                      <a:pt x="647152" y="7381"/>
                    </a:cubicBezTo>
                    <a:cubicBezTo>
                      <a:pt x="620768" y="41671"/>
                      <a:pt x="511040" y="167782"/>
                      <a:pt x="328064" y="168449"/>
                    </a:cubicBezTo>
                    <a:cubicBezTo>
                      <a:pt x="129659" y="169115"/>
                      <a:pt x="16311" y="21573"/>
                      <a:pt x="1547" y="1285"/>
                    </a:cubicBezTo>
                    <a:lnTo>
                      <a:pt x="690" y="47"/>
                    </a:ln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175" name="Google Shape;3175;p12"/>
              <p:cNvSpPr/>
              <p:nvPr/>
            </p:nvSpPr>
            <p:spPr>
              <a:xfrm>
                <a:off x="5382428" y="4665937"/>
                <a:ext cx="660358" cy="213677"/>
              </a:xfrm>
              <a:custGeom>
                <a:rect b="b" l="l" r="r" t="t"/>
                <a:pathLst>
                  <a:path extrusionOk="0" h="164367" w="507968">
                    <a:moveTo>
                      <a:pt x="508658" y="47"/>
                    </a:moveTo>
                    <a:lnTo>
                      <a:pt x="508087" y="1190"/>
                    </a:lnTo>
                    <a:cubicBezTo>
                      <a:pt x="464557" y="95535"/>
                      <a:pt x="372555" y="158200"/>
                      <a:pt x="268819" y="164162"/>
                    </a:cubicBezTo>
                    <a:cubicBezTo>
                      <a:pt x="154404" y="168982"/>
                      <a:pt x="48448" y="104126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176" name="Google Shape;3176;p12"/>
              <p:cNvSpPr/>
              <p:nvPr/>
            </p:nvSpPr>
            <p:spPr>
              <a:xfrm>
                <a:off x="7143672" y="4665937"/>
                <a:ext cx="352144" cy="218989"/>
              </a:xfrm>
              <a:custGeom>
                <a:rect b="b" l="l" r="r" t="t"/>
                <a:pathLst>
                  <a:path extrusionOk="0" h="168453" w="270880">
                    <a:moveTo>
                      <a:pt x="142136" y="168449"/>
                    </a:moveTo>
                    <a:cubicBezTo>
                      <a:pt x="73366" y="170639"/>
                      <a:pt x="-1691" y="102631"/>
                      <a:pt x="2881" y="12620"/>
                    </a:cubicBezTo>
                    <a:cubicBezTo>
                      <a:pt x="2404" y="17382"/>
                      <a:pt x="1547" y="22145"/>
                      <a:pt x="690" y="26812"/>
                    </a:cubicBezTo>
                    <a:lnTo>
                      <a:pt x="690" y="47"/>
                    </a:lnTo>
                    <a:lnTo>
                      <a:pt x="270057" y="47"/>
                    </a:lnTo>
                    <a:cubicBezTo>
                      <a:pt x="282916" y="92153"/>
                      <a:pt x="211574" y="166163"/>
                      <a:pt x="142136" y="168449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3177" name="Google Shape;3177;p12"/>
            <p:cNvGrpSpPr/>
            <p:nvPr/>
          </p:nvGrpSpPr>
          <p:grpSpPr>
            <a:xfrm flipH="1">
              <a:off x="3503180" y="844013"/>
              <a:ext cx="1015539" cy="72161"/>
              <a:chOff x="4445473" y="2718342"/>
              <a:chExt cx="1026523" cy="72941"/>
            </a:xfrm>
          </p:grpSpPr>
          <p:sp>
            <p:nvSpPr>
              <p:cNvPr id="3178" name="Google Shape;3178;p12"/>
              <p:cNvSpPr/>
              <p:nvPr/>
            </p:nvSpPr>
            <p:spPr>
              <a:xfrm>
                <a:off x="5177998" y="2718837"/>
                <a:ext cx="132492" cy="69031"/>
              </a:xfrm>
              <a:custGeom>
                <a:rect b="b" l="l" r="r" t="t"/>
                <a:pathLst>
                  <a:path extrusionOk="0" h="53101" w="101917">
                    <a:moveTo>
                      <a:pt x="102608" y="47"/>
                    </a:moveTo>
                    <a:lnTo>
                      <a:pt x="101465" y="3857"/>
                    </a:lnTo>
                    <a:cubicBezTo>
                      <a:pt x="92702" y="32432"/>
                      <a:pt x="74795" y="51482"/>
                      <a:pt x="54983" y="53006"/>
                    </a:cubicBezTo>
                    <a:cubicBezTo>
                      <a:pt x="31932" y="55101"/>
                      <a:pt x="10120" y="33956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179" name="Google Shape;3179;p12"/>
              <p:cNvSpPr/>
              <p:nvPr/>
            </p:nvSpPr>
            <p:spPr>
              <a:xfrm>
                <a:off x="5310488" y="2718837"/>
                <a:ext cx="90268" cy="72446"/>
              </a:xfrm>
              <a:custGeom>
                <a:rect b="b" l="l" r="r" t="t"/>
                <a:pathLst>
                  <a:path extrusionOk="0" h="55728" w="69437">
                    <a:moveTo>
                      <a:pt x="70127" y="47"/>
                    </a:moveTo>
                    <a:lnTo>
                      <a:pt x="70127" y="8524"/>
                    </a:lnTo>
                    <a:cubicBezTo>
                      <a:pt x="67079" y="34432"/>
                      <a:pt x="53649" y="54149"/>
                      <a:pt x="37837" y="55673"/>
                    </a:cubicBezTo>
                    <a:cubicBezTo>
                      <a:pt x="18787" y="57578"/>
                      <a:pt x="1643" y="32813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180" name="Google Shape;3180;p12"/>
              <p:cNvSpPr/>
              <p:nvPr/>
            </p:nvSpPr>
            <p:spPr>
              <a:xfrm>
                <a:off x="4516665" y="2718837"/>
                <a:ext cx="90268" cy="70908"/>
              </a:xfrm>
              <a:custGeom>
                <a:rect b="b" l="l" r="r" t="t"/>
                <a:pathLst>
                  <a:path extrusionOk="0" h="54545" w="69437">
                    <a:moveTo>
                      <a:pt x="70127" y="47"/>
                    </a:moveTo>
                    <a:cubicBezTo>
                      <a:pt x="65460" y="39861"/>
                      <a:pt x="53744" y="53006"/>
                      <a:pt x="35361" y="54530"/>
                    </a:cubicBezTo>
                    <a:cubicBezTo>
                      <a:pt x="14692" y="56149"/>
                      <a:pt x="1738" y="25955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181" name="Google Shape;3181;p12"/>
              <p:cNvSpPr/>
              <p:nvPr/>
            </p:nvSpPr>
            <p:spPr>
              <a:xfrm>
                <a:off x="4445473" y="2718837"/>
                <a:ext cx="71317" cy="72437"/>
              </a:xfrm>
              <a:custGeom>
                <a:rect b="b" l="l" r="r" t="t"/>
                <a:pathLst>
                  <a:path extrusionOk="0" h="55721" w="54859">
                    <a:moveTo>
                      <a:pt x="55550" y="47"/>
                    </a:moveTo>
                    <a:cubicBezTo>
                      <a:pt x="55550" y="2206"/>
                      <a:pt x="55360" y="4302"/>
                      <a:pt x="54978" y="6333"/>
                    </a:cubicBezTo>
                    <a:cubicBezTo>
                      <a:pt x="51645" y="40814"/>
                      <a:pt x="46978" y="55482"/>
                      <a:pt x="25832" y="55768"/>
                    </a:cubicBezTo>
                    <a:cubicBezTo>
                      <a:pt x="6211" y="55768"/>
                      <a:pt x="-171" y="26145"/>
                      <a:pt x="781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182" name="Google Shape;3182;p12"/>
              <p:cNvSpPr/>
              <p:nvPr/>
            </p:nvSpPr>
            <p:spPr>
              <a:xfrm>
                <a:off x="4607550" y="2718837"/>
                <a:ext cx="132120" cy="70621"/>
              </a:xfrm>
              <a:custGeom>
                <a:rect b="b" l="l" r="r" t="t"/>
                <a:pathLst>
                  <a:path extrusionOk="0" h="54324" w="101631">
                    <a:moveTo>
                      <a:pt x="102322" y="47"/>
                    </a:moveTo>
                    <a:lnTo>
                      <a:pt x="102322" y="1094"/>
                    </a:lnTo>
                    <a:cubicBezTo>
                      <a:pt x="94035" y="32432"/>
                      <a:pt x="74699" y="53387"/>
                      <a:pt x="53173" y="54339"/>
                    </a:cubicBezTo>
                    <a:cubicBezTo>
                      <a:pt x="31646" y="55292"/>
                      <a:pt x="10120" y="34622"/>
                      <a:pt x="1262" y="2333"/>
                    </a:cubicBezTo>
                    <a:lnTo>
                      <a:pt x="690" y="47"/>
                    </a:ln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183" name="Google Shape;3183;p12"/>
              <p:cNvSpPr/>
              <p:nvPr/>
            </p:nvSpPr>
            <p:spPr>
              <a:xfrm>
                <a:off x="4739297" y="2718837"/>
                <a:ext cx="133606" cy="72315"/>
              </a:xfrm>
              <a:custGeom>
                <a:rect b="b" l="l" r="r" t="t"/>
                <a:pathLst>
                  <a:path extrusionOk="0" h="55627" w="102774">
                    <a:moveTo>
                      <a:pt x="103465" y="47"/>
                    </a:moveTo>
                    <a:cubicBezTo>
                      <a:pt x="95559" y="33289"/>
                      <a:pt x="74890" y="55482"/>
                      <a:pt x="52316" y="55673"/>
                    </a:cubicBezTo>
                    <a:cubicBezTo>
                      <a:pt x="29741" y="55863"/>
                      <a:pt x="8691" y="33575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184" name="Google Shape;3184;p12"/>
              <p:cNvSpPr/>
              <p:nvPr/>
            </p:nvSpPr>
            <p:spPr>
              <a:xfrm>
                <a:off x="4873148" y="2718837"/>
                <a:ext cx="171249" cy="68845"/>
              </a:xfrm>
              <a:custGeom>
                <a:rect b="b" l="l" r="r" t="t"/>
                <a:pathLst>
                  <a:path extrusionOk="0" h="52958" w="131730">
                    <a:moveTo>
                      <a:pt x="132421" y="47"/>
                    </a:moveTo>
                    <a:lnTo>
                      <a:pt x="131278" y="2428"/>
                    </a:lnTo>
                    <a:cubicBezTo>
                      <a:pt x="125944" y="13191"/>
                      <a:pt x="103751" y="52815"/>
                      <a:pt x="66698" y="53006"/>
                    </a:cubicBezTo>
                    <a:cubicBezTo>
                      <a:pt x="26598" y="53006"/>
                      <a:pt x="3643" y="6905"/>
                      <a:pt x="690" y="523"/>
                    </a:cubicBezTo>
                    <a:lnTo>
                      <a:pt x="690" y="523"/>
                    </a:ln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185" name="Google Shape;3185;p12"/>
              <p:cNvSpPr/>
              <p:nvPr/>
            </p:nvSpPr>
            <p:spPr>
              <a:xfrm>
                <a:off x="5044517" y="2718342"/>
                <a:ext cx="133483" cy="67254"/>
              </a:xfrm>
              <a:custGeom>
                <a:rect b="b" l="l" r="r" t="t"/>
                <a:pathLst>
                  <a:path extrusionOk="0" h="51734" w="102679">
                    <a:moveTo>
                      <a:pt x="103370" y="428"/>
                    </a:moveTo>
                    <a:lnTo>
                      <a:pt x="103370" y="428"/>
                    </a:lnTo>
                    <a:cubicBezTo>
                      <a:pt x="94416" y="30241"/>
                      <a:pt x="75747" y="50053"/>
                      <a:pt x="54887" y="51672"/>
                    </a:cubicBezTo>
                    <a:cubicBezTo>
                      <a:pt x="32123" y="53482"/>
                      <a:pt x="10501" y="32622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186" name="Google Shape;3186;p12"/>
              <p:cNvSpPr/>
              <p:nvPr/>
            </p:nvSpPr>
            <p:spPr>
              <a:xfrm>
                <a:off x="5400733" y="2718837"/>
                <a:ext cx="71263" cy="68866"/>
              </a:xfrm>
              <a:custGeom>
                <a:rect b="b" l="l" r="r" t="t"/>
                <a:pathLst>
                  <a:path extrusionOk="0" h="52974" w="54818">
                    <a:moveTo>
                      <a:pt x="29281" y="53006"/>
                    </a:moveTo>
                    <a:cubicBezTo>
                      <a:pt x="15374" y="53672"/>
                      <a:pt x="134" y="32336"/>
                      <a:pt x="706" y="4047"/>
                    </a:cubicBezTo>
                    <a:cubicBezTo>
                      <a:pt x="706" y="5571"/>
                      <a:pt x="706" y="7000"/>
                      <a:pt x="706" y="8524"/>
                    </a:cubicBezTo>
                    <a:lnTo>
                      <a:pt x="706" y="47"/>
                    </a:lnTo>
                    <a:lnTo>
                      <a:pt x="55188" y="47"/>
                    </a:lnTo>
                    <a:cubicBezTo>
                      <a:pt x="57856" y="29003"/>
                      <a:pt x="43377" y="52339"/>
                      <a:pt x="29281" y="53006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3187" name="Google Shape;3187;p12"/>
            <p:cNvSpPr/>
            <p:nvPr/>
          </p:nvSpPr>
          <p:spPr>
            <a:xfrm flipH="1">
              <a:off x="3999728" y="3019983"/>
              <a:ext cx="926" cy="39873"/>
            </a:xfrm>
            <a:custGeom>
              <a:rect b="b" l="l" r="r" t="t"/>
              <a:pathLst>
                <a:path extrusionOk="0" h="40276" w="935">
                  <a:moveTo>
                    <a:pt x="77" y="40691"/>
                  </a:moveTo>
                  <a:cubicBezTo>
                    <a:pt x="77" y="14846"/>
                    <a:pt x="-863" y="414"/>
                    <a:pt x="-393" y="414"/>
                  </a:cubicBezTo>
                  <a:cubicBezTo>
                    <a:pt x="339" y="7569"/>
                    <a:pt x="560" y="14772"/>
                    <a:pt x="278" y="21962"/>
                  </a:cubicBezTo>
                  <a:cubicBezTo>
                    <a:pt x="480" y="27466"/>
                    <a:pt x="480" y="33642"/>
                    <a:pt x="77" y="4069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88" name="Google Shape;3188;p12"/>
            <p:cNvSpPr/>
            <p:nvPr/>
          </p:nvSpPr>
          <p:spPr>
            <a:xfrm flipH="1">
              <a:off x="3989227" y="3060958"/>
              <a:ext cx="10444" cy="187474"/>
            </a:xfrm>
            <a:custGeom>
              <a:rect b="b" l="l" r="r" t="t"/>
              <a:pathLst>
                <a:path extrusionOk="0" h="189368" w="10550">
                  <a:moveTo>
                    <a:pt x="-513" y="414"/>
                  </a:moveTo>
                  <a:cubicBezTo>
                    <a:pt x="91" y="39080"/>
                    <a:pt x="2642" y="103791"/>
                    <a:pt x="10026" y="189782"/>
                  </a:cubicBezTo>
                  <a:cubicBezTo>
                    <a:pt x="2763" y="126923"/>
                    <a:pt x="-755" y="63689"/>
                    <a:pt x="-513" y="414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89" name="Google Shape;3189;p12"/>
            <p:cNvSpPr/>
            <p:nvPr/>
          </p:nvSpPr>
          <p:spPr>
            <a:xfrm flipH="1">
              <a:off x="3998949" y="3020248"/>
              <a:ext cx="829" cy="39542"/>
            </a:xfrm>
            <a:custGeom>
              <a:rect b="b" l="l" r="r" t="t"/>
              <a:pathLst>
                <a:path extrusionOk="0" h="39941" w="837">
                  <a:moveTo>
                    <a:pt x="-406" y="40355"/>
                  </a:moveTo>
                  <a:cubicBezTo>
                    <a:pt x="-406" y="33642"/>
                    <a:pt x="-406" y="26930"/>
                    <a:pt x="-406" y="21962"/>
                  </a:cubicBezTo>
                  <a:cubicBezTo>
                    <a:pt x="-688" y="14773"/>
                    <a:pt x="-467" y="7570"/>
                    <a:pt x="265" y="414"/>
                  </a:cubicBezTo>
                  <a:cubicBezTo>
                    <a:pt x="534" y="347"/>
                    <a:pt x="-406" y="14578"/>
                    <a:pt x="-406" y="4035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90" name="Google Shape;3190;p12"/>
            <p:cNvSpPr/>
            <p:nvPr/>
          </p:nvSpPr>
          <p:spPr>
            <a:xfrm flipH="1">
              <a:off x="3430921" y="3040039"/>
              <a:ext cx="1135481" cy="2049195"/>
            </a:xfrm>
            <a:custGeom>
              <a:rect b="b" l="l" r="r" t="t"/>
              <a:pathLst>
                <a:path extrusionOk="0" h="2069894" w="1146950">
                  <a:moveTo>
                    <a:pt x="1146426" y="2070308"/>
                  </a:moveTo>
                  <a:lnTo>
                    <a:pt x="-525" y="2070308"/>
                  </a:lnTo>
                  <a:cubicBezTo>
                    <a:pt x="114305" y="1858237"/>
                    <a:pt x="213037" y="1637842"/>
                    <a:pt x="294839" y="1410976"/>
                  </a:cubicBezTo>
                  <a:cubicBezTo>
                    <a:pt x="476421" y="906978"/>
                    <a:pt x="540461" y="463866"/>
                    <a:pt x="562278" y="208712"/>
                  </a:cubicBezTo>
                  <a:cubicBezTo>
                    <a:pt x="569528" y="146082"/>
                    <a:pt x="573025" y="83068"/>
                    <a:pt x="572750" y="20015"/>
                  </a:cubicBezTo>
                  <a:cubicBezTo>
                    <a:pt x="572783" y="19632"/>
                    <a:pt x="572783" y="19257"/>
                    <a:pt x="572750" y="18874"/>
                  </a:cubicBezTo>
                  <a:cubicBezTo>
                    <a:pt x="572750" y="11826"/>
                    <a:pt x="572750" y="5448"/>
                    <a:pt x="572750" y="414"/>
                  </a:cubicBezTo>
                  <a:cubicBezTo>
                    <a:pt x="572750" y="5650"/>
                    <a:pt x="572750" y="11758"/>
                    <a:pt x="572750" y="18807"/>
                  </a:cubicBezTo>
                  <a:cubicBezTo>
                    <a:pt x="572682" y="19209"/>
                    <a:pt x="572682" y="19612"/>
                    <a:pt x="572750" y="20015"/>
                  </a:cubicBezTo>
                  <a:cubicBezTo>
                    <a:pt x="572508" y="83290"/>
                    <a:pt x="576025" y="146525"/>
                    <a:pt x="583289" y="209383"/>
                  </a:cubicBezTo>
                  <a:cubicBezTo>
                    <a:pt x="605105" y="464470"/>
                    <a:pt x="669213" y="907515"/>
                    <a:pt x="850660" y="1410976"/>
                  </a:cubicBezTo>
                  <a:cubicBezTo>
                    <a:pt x="932590" y="1637856"/>
                    <a:pt x="1031456" y="1858250"/>
                    <a:pt x="1146426" y="2070308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91" name="Google Shape;3191;p12"/>
            <p:cNvSpPr/>
            <p:nvPr/>
          </p:nvSpPr>
          <p:spPr>
            <a:xfrm flipH="1">
              <a:off x="3435490" y="3044489"/>
              <a:ext cx="1135481" cy="2049195"/>
            </a:xfrm>
            <a:custGeom>
              <a:rect b="b" l="l" r="r" t="t"/>
              <a:pathLst>
                <a:path extrusionOk="0" h="2069894" w="1146950">
                  <a:moveTo>
                    <a:pt x="1146426" y="2070308"/>
                  </a:moveTo>
                  <a:lnTo>
                    <a:pt x="-525" y="2070308"/>
                  </a:lnTo>
                  <a:cubicBezTo>
                    <a:pt x="114305" y="1858237"/>
                    <a:pt x="213037" y="1637842"/>
                    <a:pt x="294839" y="1410976"/>
                  </a:cubicBezTo>
                  <a:cubicBezTo>
                    <a:pt x="476421" y="906978"/>
                    <a:pt x="540461" y="463866"/>
                    <a:pt x="562278" y="208712"/>
                  </a:cubicBezTo>
                  <a:cubicBezTo>
                    <a:pt x="569528" y="146082"/>
                    <a:pt x="573025" y="83068"/>
                    <a:pt x="572750" y="20015"/>
                  </a:cubicBezTo>
                  <a:cubicBezTo>
                    <a:pt x="572783" y="19632"/>
                    <a:pt x="572783" y="19257"/>
                    <a:pt x="572750" y="18874"/>
                  </a:cubicBezTo>
                  <a:cubicBezTo>
                    <a:pt x="572750" y="11826"/>
                    <a:pt x="572750" y="5448"/>
                    <a:pt x="572750" y="414"/>
                  </a:cubicBezTo>
                  <a:cubicBezTo>
                    <a:pt x="572750" y="5650"/>
                    <a:pt x="572750" y="11758"/>
                    <a:pt x="572750" y="18807"/>
                  </a:cubicBezTo>
                  <a:cubicBezTo>
                    <a:pt x="572682" y="19209"/>
                    <a:pt x="572682" y="19612"/>
                    <a:pt x="572750" y="20015"/>
                  </a:cubicBezTo>
                  <a:cubicBezTo>
                    <a:pt x="572508" y="83290"/>
                    <a:pt x="576025" y="146525"/>
                    <a:pt x="583289" y="209383"/>
                  </a:cubicBezTo>
                  <a:cubicBezTo>
                    <a:pt x="605105" y="464470"/>
                    <a:pt x="669213" y="907515"/>
                    <a:pt x="850660" y="1410976"/>
                  </a:cubicBezTo>
                  <a:cubicBezTo>
                    <a:pt x="932590" y="1637856"/>
                    <a:pt x="1031456" y="1858250"/>
                    <a:pt x="1146426" y="2070308"/>
                  </a:cubicBezTo>
                  <a:close/>
                </a:path>
              </a:pathLst>
            </a:custGeom>
            <a:solidFill>
              <a:srgbClr val="FFFFFF">
                <a:alpha val="227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3192" name="Google Shape;3192;p12"/>
            <p:cNvGrpSpPr/>
            <p:nvPr/>
          </p:nvGrpSpPr>
          <p:grpSpPr>
            <a:xfrm flipH="1">
              <a:off x="3178820" y="3250558"/>
              <a:ext cx="1647684" cy="1841677"/>
              <a:chOff x="1969851" y="5110588"/>
              <a:chExt cx="1665505" cy="1861596"/>
            </a:xfrm>
          </p:grpSpPr>
          <p:sp>
            <p:nvSpPr>
              <p:cNvPr id="3193" name="Google Shape;3193;p12"/>
              <p:cNvSpPr/>
              <p:nvPr/>
            </p:nvSpPr>
            <p:spPr>
              <a:xfrm>
                <a:off x="1969851" y="5110588"/>
                <a:ext cx="1665505" cy="1861596"/>
              </a:xfrm>
              <a:custGeom>
                <a:rect b="b" l="l" r="r" t="t"/>
                <a:pathLst>
                  <a:path extrusionOk="0" h="1861596" w="1665505">
                    <a:moveTo>
                      <a:pt x="834257" y="671"/>
                    </a:moveTo>
                    <a:cubicBezTo>
                      <a:pt x="854396" y="176412"/>
                      <a:pt x="910716" y="427874"/>
                      <a:pt x="1065849" y="665239"/>
                    </a:cubicBezTo>
                    <a:cubicBezTo>
                      <a:pt x="1184532" y="846887"/>
                      <a:pt x="1334362" y="979532"/>
                      <a:pt x="1481574" y="1077204"/>
                    </a:cubicBezTo>
                    <a:cubicBezTo>
                      <a:pt x="1540761" y="1116447"/>
                      <a:pt x="1602169" y="1152219"/>
                      <a:pt x="1665505" y="1184340"/>
                    </a:cubicBezTo>
                    <a:cubicBezTo>
                      <a:pt x="1601787" y="1276990"/>
                      <a:pt x="1547795" y="1375971"/>
                      <a:pt x="1504397" y="1479704"/>
                    </a:cubicBezTo>
                    <a:cubicBezTo>
                      <a:pt x="1496295" y="1499171"/>
                      <a:pt x="1488689" y="1518369"/>
                      <a:pt x="1481574" y="1537299"/>
                    </a:cubicBezTo>
                    <a:cubicBezTo>
                      <a:pt x="1442344" y="1642214"/>
                      <a:pt x="1414003" y="1750888"/>
                      <a:pt x="1396992" y="1861595"/>
                    </a:cubicBezTo>
                    <a:cubicBezTo>
                      <a:pt x="1282163" y="1649524"/>
                      <a:pt x="1183431" y="1429129"/>
                      <a:pt x="1101629" y="1202263"/>
                    </a:cubicBezTo>
                    <a:cubicBezTo>
                      <a:pt x="920383" y="698803"/>
                      <a:pt x="856074" y="255757"/>
                      <a:pt x="834257" y="671"/>
                    </a:cubicBezTo>
                    <a:close/>
                    <a:moveTo>
                      <a:pt x="831315" y="0"/>
                    </a:moveTo>
                    <a:cubicBezTo>
                      <a:pt x="809498" y="255086"/>
                      <a:pt x="745458" y="698132"/>
                      <a:pt x="563876" y="1202264"/>
                    </a:cubicBezTo>
                    <a:cubicBezTo>
                      <a:pt x="482074" y="1429130"/>
                      <a:pt x="383342" y="1649525"/>
                      <a:pt x="268513" y="1861596"/>
                    </a:cubicBezTo>
                    <a:cubicBezTo>
                      <a:pt x="251530" y="1751291"/>
                      <a:pt x="223329" y="1643013"/>
                      <a:pt x="184334" y="1538441"/>
                    </a:cubicBezTo>
                    <a:cubicBezTo>
                      <a:pt x="177132" y="1519108"/>
                      <a:pt x="169385" y="1499527"/>
                      <a:pt x="161108" y="1479704"/>
                    </a:cubicBezTo>
                    <a:cubicBezTo>
                      <a:pt x="117710" y="1375971"/>
                      <a:pt x="63718" y="1276991"/>
                      <a:pt x="0" y="1184340"/>
                    </a:cubicBezTo>
                    <a:cubicBezTo>
                      <a:pt x="63477" y="1152146"/>
                      <a:pt x="125027" y="1116279"/>
                      <a:pt x="184334" y="1076935"/>
                    </a:cubicBezTo>
                    <a:cubicBezTo>
                      <a:pt x="331278" y="979264"/>
                      <a:pt x="481041" y="846686"/>
                      <a:pt x="599656" y="665239"/>
                    </a:cubicBezTo>
                    <a:cubicBezTo>
                      <a:pt x="754990" y="427538"/>
                      <a:pt x="811378" y="175741"/>
                      <a:pt x="831315" y="0"/>
                    </a:cubicBez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  <a:effectLst>
                <a:outerShdw blurRad="63500" rotWithShape="0" algn="ctr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194" name="Google Shape;3194;p12"/>
              <p:cNvSpPr/>
              <p:nvPr/>
            </p:nvSpPr>
            <p:spPr>
              <a:xfrm>
                <a:off x="1969851" y="5110588"/>
                <a:ext cx="1665505" cy="1861596"/>
              </a:xfrm>
              <a:custGeom>
                <a:rect b="b" l="l" r="r" t="t"/>
                <a:pathLst>
                  <a:path extrusionOk="0" h="1861596" w="1665505">
                    <a:moveTo>
                      <a:pt x="834257" y="671"/>
                    </a:moveTo>
                    <a:cubicBezTo>
                      <a:pt x="854396" y="176412"/>
                      <a:pt x="910716" y="427874"/>
                      <a:pt x="1065849" y="665239"/>
                    </a:cubicBezTo>
                    <a:cubicBezTo>
                      <a:pt x="1184532" y="846887"/>
                      <a:pt x="1334362" y="979532"/>
                      <a:pt x="1481574" y="1077204"/>
                    </a:cubicBezTo>
                    <a:cubicBezTo>
                      <a:pt x="1540761" y="1116447"/>
                      <a:pt x="1602169" y="1152219"/>
                      <a:pt x="1665505" y="1184340"/>
                    </a:cubicBezTo>
                    <a:cubicBezTo>
                      <a:pt x="1601787" y="1276990"/>
                      <a:pt x="1547795" y="1375971"/>
                      <a:pt x="1504397" y="1479704"/>
                    </a:cubicBezTo>
                    <a:cubicBezTo>
                      <a:pt x="1496295" y="1499171"/>
                      <a:pt x="1488689" y="1518369"/>
                      <a:pt x="1481574" y="1537299"/>
                    </a:cubicBezTo>
                    <a:cubicBezTo>
                      <a:pt x="1442344" y="1642214"/>
                      <a:pt x="1414003" y="1750888"/>
                      <a:pt x="1396992" y="1861595"/>
                    </a:cubicBezTo>
                    <a:cubicBezTo>
                      <a:pt x="1282163" y="1649524"/>
                      <a:pt x="1183431" y="1429129"/>
                      <a:pt x="1101629" y="1202263"/>
                    </a:cubicBezTo>
                    <a:cubicBezTo>
                      <a:pt x="920383" y="698803"/>
                      <a:pt x="856074" y="255757"/>
                      <a:pt x="834257" y="671"/>
                    </a:cubicBezTo>
                    <a:close/>
                    <a:moveTo>
                      <a:pt x="831315" y="0"/>
                    </a:moveTo>
                    <a:cubicBezTo>
                      <a:pt x="809498" y="255086"/>
                      <a:pt x="745458" y="698132"/>
                      <a:pt x="563876" y="1202264"/>
                    </a:cubicBezTo>
                    <a:cubicBezTo>
                      <a:pt x="482074" y="1429130"/>
                      <a:pt x="383342" y="1649525"/>
                      <a:pt x="268513" y="1861596"/>
                    </a:cubicBezTo>
                    <a:cubicBezTo>
                      <a:pt x="251530" y="1751291"/>
                      <a:pt x="223329" y="1643013"/>
                      <a:pt x="184334" y="1538441"/>
                    </a:cubicBezTo>
                    <a:cubicBezTo>
                      <a:pt x="177132" y="1519108"/>
                      <a:pt x="169385" y="1499527"/>
                      <a:pt x="161108" y="1479704"/>
                    </a:cubicBezTo>
                    <a:cubicBezTo>
                      <a:pt x="117710" y="1375971"/>
                      <a:pt x="63718" y="1276991"/>
                      <a:pt x="0" y="1184340"/>
                    </a:cubicBezTo>
                    <a:cubicBezTo>
                      <a:pt x="63477" y="1152146"/>
                      <a:pt x="125027" y="1116279"/>
                      <a:pt x="184334" y="1076935"/>
                    </a:cubicBezTo>
                    <a:cubicBezTo>
                      <a:pt x="331278" y="979264"/>
                      <a:pt x="481041" y="846686"/>
                      <a:pt x="599656" y="665239"/>
                    </a:cubicBezTo>
                    <a:cubicBezTo>
                      <a:pt x="754990" y="427538"/>
                      <a:pt x="811378" y="175741"/>
                      <a:pt x="831315" y="0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  <a:effectLst>
                <a:outerShdw blurRad="63500" rotWithShape="0" algn="ctr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3 1 1 1 1 1 1 1 1">
  <p:cSld name="CUSTOM_16_1_1_1_1_1_1_1_1">
    <p:spTree>
      <p:nvGrpSpPr>
        <p:cNvPr id="3195" name="Shape 31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196" name="Google Shape;3196;p13"/>
          <p:cNvGrpSpPr/>
          <p:nvPr/>
        </p:nvGrpSpPr>
        <p:grpSpPr>
          <a:xfrm flipH="1">
            <a:off x="2285747" y="3580030"/>
            <a:ext cx="9899903" cy="3277860"/>
            <a:chOff x="1" y="2177475"/>
            <a:chExt cx="12191999" cy="4680651"/>
          </a:xfrm>
        </p:grpSpPr>
        <p:grpSp>
          <p:nvGrpSpPr>
            <p:cNvPr id="3197" name="Google Shape;3197;p13"/>
            <p:cNvGrpSpPr/>
            <p:nvPr/>
          </p:nvGrpSpPr>
          <p:grpSpPr>
            <a:xfrm>
              <a:off x="119831" y="2343268"/>
              <a:ext cx="11965386" cy="4514858"/>
              <a:chOff x="119831" y="2273655"/>
              <a:chExt cx="11965386" cy="4586406"/>
            </a:xfrm>
          </p:grpSpPr>
          <p:sp>
            <p:nvSpPr>
              <p:cNvPr id="3198" name="Google Shape;3198;p13"/>
              <p:cNvSpPr/>
              <p:nvPr/>
            </p:nvSpPr>
            <p:spPr>
              <a:xfrm>
                <a:off x="10390467" y="4843937"/>
                <a:ext cx="17933" cy="2015766"/>
              </a:xfrm>
              <a:custGeom>
                <a:rect b="b" l="l" r="r" t="t"/>
                <a:pathLst>
                  <a:path extrusionOk="0" h="2015766" w="17933">
                    <a:moveTo>
                      <a:pt x="10" y="-246"/>
                    </a:moveTo>
                    <a:lnTo>
                      <a:pt x="10" y="2015521"/>
                    </a:lnTo>
                    <a:lnTo>
                      <a:pt x="17944" y="2015521"/>
                    </a:lnTo>
                    <a:lnTo>
                      <a:pt x="17944" y="30690"/>
                    </a:lnTo>
                    <a:cubicBezTo>
                      <a:pt x="11846" y="20468"/>
                      <a:pt x="5839" y="10156"/>
                      <a:pt x="10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199" name="Google Shape;3199;p13"/>
              <p:cNvSpPr/>
              <p:nvPr/>
            </p:nvSpPr>
            <p:spPr>
              <a:xfrm>
                <a:off x="10379168" y="5017357"/>
                <a:ext cx="423060" cy="1739764"/>
              </a:xfrm>
              <a:custGeom>
                <a:rect b="b" l="l" r="r" t="t"/>
                <a:pathLst>
                  <a:path extrusionOk="0" h="1739764" w="423060">
                    <a:moveTo>
                      <a:pt x="394106" y="1713066"/>
                    </a:moveTo>
                    <a:lnTo>
                      <a:pt x="225080" y="1559642"/>
                    </a:lnTo>
                    <a:lnTo>
                      <a:pt x="394106" y="1406217"/>
                    </a:lnTo>
                    <a:lnTo>
                      <a:pt x="412040" y="1389987"/>
                    </a:lnTo>
                    <a:lnTo>
                      <a:pt x="413385" y="1388732"/>
                    </a:lnTo>
                    <a:lnTo>
                      <a:pt x="412040" y="1387477"/>
                    </a:lnTo>
                    <a:lnTo>
                      <a:pt x="394106" y="1371246"/>
                    </a:lnTo>
                    <a:lnTo>
                      <a:pt x="225080" y="1217822"/>
                    </a:lnTo>
                    <a:lnTo>
                      <a:pt x="394106" y="1064398"/>
                    </a:lnTo>
                    <a:lnTo>
                      <a:pt x="412040" y="1048168"/>
                    </a:lnTo>
                    <a:lnTo>
                      <a:pt x="413385" y="1046912"/>
                    </a:lnTo>
                    <a:lnTo>
                      <a:pt x="412040" y="1045657"/>
                    </a:lnTo>
                    <a:lnTo>
                      <a:pt x="394106" y="1029427"/>
                    </a:lnTo>
                    <a:lnTo>
                      <a:pt x="225080" y="876092"/>
                    </a:lnTo>
                    <a:lnTo>
                      <a:pt x="394106" y="722668"/>
                    </a:lnTo>
                    <a:lnTo>
                      <a:pt x="412040" y="706438"/>
                    </a:lnTo>
                    <a:lnTo>
                      <a:pt x="413385" y="705182"/>
                    </a:lnTo>
                    <a:lnTo>
                      <a:pt x="412040" y="703927"/>
                    </a:lnTo>
                    <a:lnTo>
                      <a:pt x="394106" y="687697"/>
                    </a:lnTo>
                    <a:lnTo>
                      <a:pt x="225080" y="534273"/>
                    </a:lnTo>
                    <a:lnTo>
                      <a:pt x="394106" y="380938"/>
                    </a:lnTo>
                    <a:lnTo>
                      <a:pt x="412040" y="364708"/>
                    </a:lnTo>
                    <a:lnTo>
                      <a:pt x="413385" y="363453"/>
                    </a:lnTo>
                    <a:lnTo>
                      <a:pt x="412040" y="362197"/>
                    </a:lnTo>
                    <a:lnTo>
                      <a:pt x="394106" y="346057"/>
                    </a:lnTo>
                    <a:lnTo>
                      <a:pt x="394106" y="346057"/>
                    </a:lnTo>
                    <a:lnTo>
                      <a:pt x="225080" y="192633"/>
                    </a:lnTo>
                    <a:lnTo>
                      <a:pt x="278881" y="144032"/>
                    </a:lnTo>
                    <a:cubicBezTo>
                      <a:pt x="276192" y="138051"/>
                      <a:pt x="273591" y="132312"/>
                      <a:pt x="271080" y="126815"/>
                    </a:cubicBezTo>
                    <a:lnTo>
                      <a:pt x="211898" y="180617"/>
                    </a:lnTo>
                    <a:lnTo>
                      <a:pt x="91204" y="71131"/>
                    </a:lnTo>
                    <a:lnTo>
                      <a:pt x="46369" y="30869"/>
                    </a:lnTo>
                    <a:lnTo>
                      <a:pt x="36506" y="21902"/>
                    </a:lnTo>
                    <a:lnTo>
                      <a:pt x="45473" y="14012"/>
                    </a:lnTo>
                    <a:lnTo>
                      <a:pt x="46637" y="12935"/>
                    </a:lnTo>
                    <a:lnTo>
                      <a:pt x="44665" y="12935"/>
                    </a:lnTo>
                    <a:lnTo>
                      <a:pt x="34532" y="-246"/>
                    </a:lnTo>
                    <a:lnTo>
                      <a:pt x="29422" y="4327"/>
                    </a:lnTo>
                    <a:lnTo>
                      <a:pt x="11488" y="20557"/>
                    </a:lnTo>
                    <a:lnTo>
                      <a:pt x="10053" y="21902"/>
                    </a:lnTo>
                    <a:lnTo>
                      <a:pt x="11488" y="23247"/>
                    </a:lnTo>
                    <a:lnTo>
                      <a:pt x="29422" y="39477"/>
                    </a:lnTo>
                    <a:lnTo>
                      <a:pt x="198358" y="192723"/>
                    </a:lnTo>
                    <a:lnTo>
                      <a:pt x="29242" y="345877"/>
                    </a:lnTo>
                    <a:lnTo>
                      <a:pt x="11308" y="362108"/>
                    </a:lnTo>
                    <a:lnTo>
                      <a:pt x="9873" y="363453"/>
                    </a:lnTo>
                    <a:lnTo>
                      <a:pt x="11308" y="364798"/>
                    </a:lnTo>
                    <a:lnTo>
                      <a:pt x="29242" y="381028"/>
                    </a:lnTo>
                    <a:lnTo>
                      <a:pt x="198179" y="534273"/>
                    </a:lnTo>
                    <a:lnTo>
                      <a:pt x="29242" y="687608"/>
                    </a:lnTo>
                    <a:lnTo>
                      <a:pt x="11308" y="703838"/>
                    </a:lnTo>
                    <a:lnTo>
                      <a:pt x="9873" y="705182"/>
                    </a:lnTo>
                    <a:lnTo>
                      <a:pt x="11308" y="706528"/>
                    </a:lnTo>
                    <a:lnTo>
                      <a:pt x="29242" y="722758"/>
                    </a:lnTo>
                    <a:lnTo>
                      <a:pt x="198179" y="876092"/>
                    </a:lnTo>
                    <a:lnTo>
                      <a:pt x="29242" y="1029337"/>
                    </a:lnTo>
                    <a:lnTo>
                      <a:pt x="11308" y="1045567"/>
                    </a:lnTo>
                    <a:lnTo>
                      <a:pt x="9873" y="1046912"/>
                    </a:lnTo>
                    <a:lnTo>
                      <a:pt x="11308" y="1048257"/>
                    </a:lnTo>
                    <a:lnTo>
                      <a:pt x="29242" y="1064488"/>
                    </a:lnTo>
                    <a:lnTo>
                      <a:pt x="198179" y="1217822"/>
                    </a:lnTo>
                    <a:lnTo>
                      <a:pt x="29242" y="1371157"/>
                    </a:lnTo>
                    <a:lnTo>
                      <a:pt x="11308" y="1387387"/>
                    </a:lnTo>
                    <a:lnTo>
                      <a:pt x="9873" y="1388732"/>
                    </a:lnTo>
                    <a:lnTo>
                      <a:pt x="11308" y="1390077"/>
                    </a:lnTo>
                    <a:lnTo>
                      <a:pt x="29242" y="1406307"/>
                    </a:lnTo>
                    <a:lnTo>
                      <a:pt x="198179" y="1559642"/>
                    </a:lnTo>
                    <a:lnTo>
                      <a:pt x="29242" y="1712976"/>
                    </a:lnTo>
                    <a:lnTo>
                      <a:pt x="11308" y="1729296"/>
                    </a:lnTo>
                    <a:lnTo>
                      <a:pt x="10" y="1739518"/>
                    </a:lnTo>
                    <a:lnTo>
                      <a:pt x="423070" y="1739518"/>
                    </a:lnTo>
                    <a:lnTo>
                      <a:pt x="411862" y="1729386"/>
                    </a:lnTo>
                    <a:close/>
                    <a:moveTo>
                      <a:pt x="46637" y="372420"/>
                    </a:moveTo>
                    <a:lnTo>
                      <a:pt x="36774" y="363453"/>
                    </a:lnTo>
                    <a:lnTo>
                      <a:pt x="46637" y="354486"/>
                    </a:lnTo>
                    <a:lnTo>
                      <a:pt x="211719" y="204648"/>
                    </a:lnTo>
                    <a:lnTo>
                      <a:pt x="376801" y="354486"/>
                    </a:lnTo>
                    <a:lnTo>
                      <a:pt x="386664" y="363453"/>
                    </a:lnTo>
                    <a:lnTo>
                      <a:pt x="376801" y="372420"/>
                    </a:lnTo>
                    <a:lnTo>
                      <a:pt x="211719" y="522616"/>
                    </a:lnTo>
                    <a:close/>
                    <a:moveTo>
                      <a:pt x="46637" y="714149"/>
                    </a:moveTo>
                    <a:lnTo>
                      <a:pt x="36774" y="705182"/>
                    </a:lnTo>
                    <a:lnTo>
                      <a:pt x="46637" y="696216"/>
                    </a:lnTo>
                    <a:lnTo>
                      <a:pt x="211719" y="546468"/>
                    </a:lnTo>
                    <a:lnTo>
                      <a:pt x="376801" y="696216"/>
                    </a:lnTo>
                    <a:lnTo>
                      <a:pt x="386664" y="705182"/>
                    </a:lnTo>
                    <a:lnTo>
                      <a:pt x="376801" y="714149"/>
                    </a:lnTo>
                    <a:lnTo>
                      <a:pt x="211719" y="863987"/>
                    </a:lnTo>
                    <a:close/>
                    <a:moveTo>
                      <a:pt x="46637" y="1055879"/>
                    </a:moveTo>
                    <a:lnTo>
                      <a:pt x="36774" y="1046912"/>
                    </a:lnTo>
                    <a:lnTo>
                      <a:pt x="46637" y="1037945"/>
                    </a:lnTo>
                    <a:lnTo>
                      <a:pt x="211719" y="888198"/>
                    </a:lnTo>
                    <a:lnTo>
                      <a:pt x="376801" y="1037945"/>
                    </a:lnTo>
                    <a:lnTo>
                      <a:pt x="386664" y="1046912"/>
                    </a:lnTo>
                    <a:lnTo>
                      <a:pt x="376801" y="1055879"/>
                    </a:lnTo>
                    <a:lnTo>
                      <a:pt x="211719" y="1205717"/>
                    </a:lnTo>
                    <a:close/>
                    <a:moveTo>
                      <a:pt x="46637" y="1397699"/>
                    </a:moveTo>
                    <a:lnTo>
                      <a:pt x="36774" y="1388732"/>
                    </a:lnTo>
                    <a:lnTo>
                      <a:pt x="46637" y="1379765"/>
                    </a:lnTo>
                    <a:lnTo>
                      <a:pt x="211719" y="1229928"/>
                    </a:lnTo>
                    <a:lnTo>
                      <a:pt x="376801" y="1379765"/>
                    </a:lnTo>
                    <a:lnTo>
                      <a:pt x="386664" y="1388732"/>
                    </a:lnTo>
                    <a:lnTo>
                      <a:pt x="376801" y="1397699"/>
                    </a:lnTo>
                    <a:lnTo>
                      <a:pt x="211719" y="1547536"/>
                    </a:lnTo>
                    <a:close/>
                    <a:moveTo>
                      <a:pt x="46637" y="1721585"/>
                    </a:moveTo>
                    <a:lnTo>
                      <a:pt x="211719" y="1571747"/>
                    </a:lnTo>
                    <a:lnTo>
                      <a:pt x="376801" y="1721585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00" name="Google Shape;3200;p13"/>
              <p:cNvSpPr/>
              <p:nvPr/>
            </p:nvSpPr>
            <p:spPr>
              <a:xfrm>
                <a:off x="10773264" y="5346802"/>
                <a:ext cx="17933" cy="1512901"/>
              </a:xfrm>
              <a:custGeom>
                <a:rect b="b" l="l" r="r" t="t"/>
                <a:pathLst>
                  <a:path extrusionOk="0" h="1512901" w="17933">
                    <a:moveTo>
                      <a:pt x="10" y="-246"/>
                    </a:moveTo>
                    <a:lnTo>
                      <a:pt x="10" y="1512655"/>
                    </a:lnTo>
                    <a:lnTo>
                      <a:pt x="17944" y="1512655"/>
                    </a:lnTo>
                    <a:lnTo>
                      <a:pt x="17944" y="19481"/>
                    </a:lnTo>
                    <a:cubicBezTo>
                      <a:pt x="11757" y="13025"/>
                      <a:pt x="5839" y="6479"/>
                      <a:pt x="10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01" name="Google Shape;3201;p13"/>
              <p:cNvSpPr/>
              <p:nvPr/>
            </p:nvSpPr>
            <p:spPr>
              <a:xfrm>
                <a:off x="10402572" y="5030360"/>
                <a:ext cx="156921" cy="17933"/>
              </a:xfrm>
              <a:custGeom>
                <a:rect b="b" l="l" r="r" t="t"/>
                <a:pathLst>
                  <a:path extrusionOk="0" h="17933" w="156921">
                    <a:moveTo>
                      <a:pt x="136666" y="-246"/>
                    </a:moveTo>
                    <a:lnTo>
                      <a:pt x="10" y="-246"/>
                    </a:lnTo>
                    <a:lnTo>
                      <a:pt x="10" y="17688"/>
                    </a:lnTo>
                    <a:lnTo>
                      <a:pt x="156931" y="17688"/>
                    </a:lnTo>
                    <a:cubicBezTo>
                      <a:pt x="150026" y="11859"/>
                      <a:pt x="143301" y="5851"/>
                      <a:pt x="136666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02" name="Google Shape;3202;p13"/>
              <p:cNvSpPr/>
              <p:nvPr/>
            </p:nvSpPr>
            <p:spPr>
              <a:xfrm>
                <a:off x="10402662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2" y="0"/>
                    </a:lnTo>
                    <a:lnTo>
                      <a:pt x="376612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03" name="Google Shape;3203;p13"/>
              <p:cNvSpPr/>
              <p:nvPr/>
            </p:nvSpPr>
            <p:spPr>
              <a:xfrm>
                <a:off x="10402662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2" y="0"/>
                    </a:lnTo>
                    <a:lnTo>
                      <a:pt x="376612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04" name="Google Shape;3204;p13"/>
              <p:cNvSpPr/>
              <p:nvPr/>
            </p:nvSpPr>
            <p:spPr>
              <a:xfrm>
                <a:off x="10402662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2" y="0"/>
                    </a:lnTo>
                    <a:lnTo>
                      <a:pt x="376612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05" name="Google Shape;3205;p13"/>
              <p:cNvSpPr/>
              <p:nvPr/>
            </p:nvSpPr>
            <p:spPr>
              <a:xfrm>
                <a:off x="10402662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2" y="0"/>
                    </a:lnTo>
                    <a:lnTo>
                      <a:pt x="376612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06" name="Google Shape;3206;p13"/>
              <p:cNvSpPr/>
              <p:nvPr/>
            </p:nvSpPr>
            <p:spPr>
              <a:xfrm>
                <a:off x="9108195" y="2638072"/>
                <a:ext cx="17933" cy="4221631"/>
              </a:xfrm>
              <a:custGeom>
                <a:rect b="b" l="l" r="r" t="t"/>
                <a:pathLst>
                  <a:path extrusionOk="0" h="4221631" w="17933">
                    <a:moveTo>
                      <a:pt x="2879" y="3341"/>
                    </a:moveTo>
                    <a:lnTo>
                      <a:pt x="10" y="-246"/>
                    </a:lnTo>
                    <a:lnTo>
                      <a:pt x="10" y="4221386"/>
                    </a:lnTo>
                    <a:lnTo>
                      <a:pt x="17944" y="4221386"/>
                    </a:lnTo>
                    <a:lnTo>
                      <a:pt x="17944" y="24861"/>
                    </a:lnTo>
                    <a:cubicBezTo>
                      <a:pt x="12922" y="17598"/>
                      <a:pt x="7991" y="10425"/>
                      <a:pt x="2879" y="3341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07" name="Google Shape;3207;p13"/>
              <p:cNvSpPr/>
              <p:nvPr/>
            </p:nvSpPr>
            <p:spPr>
              <a:xfrm>
                <a:off x="9096897" y="2886814"/>
                <a:ext cx="423060" cy="3870307"/>
              </a:xfrm>
              <a:custGeom>
                <a:rect b="b" l="l" r="r" t="t"/>
                <a:pathLst>
                  <a:path extrusionOk="0" h="3870307" w="423060">
                    <a:moveTo>
                      <a:pt x="393928" y="3843609"/>
                    </a:moveTo>
                    <a:lnTo>
                      <a:pt x="224900" y="3690185"/>
                    </a:lnTo>
                    <a:lnTo>
                      <a:pt x="393928" y="3536760"/>
                    </a:lnTo>
                    <a:lnTo>
                      <a:pt x="411862" y="3520530"/>
                    </a:lnTo>
                    <a:lnTo>
                      <a:pt x="413206" y="3519275"/>
                    </a:lnTo>
                    <a:lnTo>
                      <a:pt x="411862" y="3518020"/>
                    </a:lnTo>
                    <a:lnTo>
                      <a:pt x="393928" y="3501790"/>
                    </a:lnTo>
                    <a:lnTo>
                      <a:pt x="224900" y="3348366"/>
                    </a:lnTo>
                    <a:lnTo>
                      <a:pt x="393928" y="3194941"/>
                    </a:lnTo>
                    <a:lnTo>
                      <a:pt x="411862" y="3178711"/>
                    </a:lnTo>
                    <a:lnTo>
                      <a:pt x="413206" y="3177455"/>
                    </a:lnTo>
                    <a:lnTo>
                      <a:pt x="411862" y="3176200"/>
                    </a:lnTo>
                    <a:lnTo>
                      <a:pt x="393928" y="3159970"/>
                    </a:lnTo>
                    <a:lnTo>
                      <a:pt x="224900" y="3006635"/>
                    </a:lnTo>
                    <a:lnTo>
                      <a:pt x="393928" y="2853211"/>
                    </a:lnTo>
                    <a:lnTo>
                      <a:pt x="411862" y="2836981"/>
                    </a:lnTo>
                    <a:lnTo>
                      <a:pt x="413206" y="2835726"/>
                    </a:lnTo>
                    <a:lnTo>
                      <a:pt x="411862" y="2834470"/>
                    </a:lnTo>
                    <a:lnTo>
                      <a:pt x="393928" y="2818240"/>
                    </a:lnTo>
                    <a:lnTo>
                      <a:pt x="224900" y="2664816"/>
                    </a:lnTo>
                    <a:lnTo>
                      <a:pt x="393928" y="2511482"/>
                    </a:lnTo>
                    <a:lnTo>
                      <a:pt x="411862" y="2495252"/>
                    </a:lnTo>
                    <a:lnTo>
                      <a:pt x="413206" y="2493996"/>
                    </a:lnTo>
                    <a:lnTo>
                      <a:pt x="411862" y="2492741"/>
                    </a:lnTo>
                    <a:lnTo>
                      <a:pt x="393928" y="2476510"/>
                    </a:lnTo>
                    <a:lnTo>
                      <a:pt x="224900" y="2323086"/>
                    </a:lnTo>
                    <a:lnTo>
                      <a:pt x="393928" y="2169752"/>
                    </a:lnTo>
                    <a:lnTo>
                      <a:pt x="411862" y="2153522"/>
                    </a:lnTo>
                    <a:lnTo>
                      <a:pt x="413206" y="2152266"/>
                    </a:lnTo>
                    <a:lnTo>
                      <a:pt x="411862" y="2151011"/>
                    </a:lnTo>
                    <a:lnTo>
                      <a:pt x="393928" y="2134781"/>
                    </a:lnTo>
                    <a:lnTo>
                      <a:pt x="224900" y="1981357"/>
                    </a:lnTo>
                    <a:lnTo>
                      <a:pt x="393928" y="1828022"/>
                    </a:lnTo>
                    <a:lnTo>
                      <a:pt x="411862" y="1811792"/>
                    </a:lnTo>
                    <a:lnTo>
                      <a:pt x="413206" y="1810537"/>
                    </a:lnTo>
                    <a:lnTo>
                      <a:pt x="411862" y="1809281"/>
                    </a:lnTo>
                    <a:lnTo>
                      <a:pt x="393928" y="1793051"/>
                    </a:lnTo>
                    <a:lnTo>
                      <a:pt x="224900" y="1639896"/>
                    </a:lnTo>
                    <a:lnTo>
                      <a:pt x="393928" y="1486561"/>
                    </a:lnTo>
                    <a:lnTo>
                      <a:pt x="411862" y="1470331"/>
                    </a:lnTo>
                    <a:lnTo>
                      <a:pt x="413206" y="1469076"/>
                    </a:lnTo>
                    <a:lnTo>
                      <a:pt x="411862" y="1467820"/>
                    </a:lnTo>
                    <a:lnTo>
                      <a:pt x="393928" y="1451590"/>
                    </a:lnTo>
                    <a:lnTo>
                      <a:pt x="224900" y="1298256"/>
                    </a:lnTo>
                    <a:lnTo>
                      <a:pt x="393928" y="1144831"/>
                    </a:lnTo>
                    <a:lnTo>
                      <a:pt x="411862" y="1128601"/>
                    </a:lnTo>
                    <a:lnTo>
                      <a:pt x="413206" y="1127346"/>
                    </a:lnTo>
                    <a:lnTo>
                      <a:pt x="411862" y="1126091"/>
                    </a:lnTo>
                    <a:lnTo>
                      <a:pt x="393928" y="1109860"/>
                    </a:lnTo>
                    <a:lnTo>
                      <a:pt x="224900" y="956436"/>
                    </a:lnTo>
                    <a:lnTo>
                      <a:pt x="393928" y="803101"/>
                    </a:lnTo>
                    <a:lnTo>
                      <a:pt x="411862" y="786871"/>
                    </a:lnTo>
                    <a:lnTo>
                      <a:pt x="413206" y="785616"/>
                    </a:lnTo>
                    <a:lnTo>
                      <a:pt x="411862" y="784361"/>
                    </a:lnTo>
                    <a:lnTo>
                      <a:pt x="393928" y="768131"/>
                    </a:lnTo>
                    <a:lnTo>
                      <a:pt x="224900" y="614706"/>
                    </a:lnTo>
                    <a:lnTo>
                      <a:pt x="393928" y="461372"/>
                    </a:lnTo>
                    <a:lnTo>
                      <a:pt x="399577" y="456261"/>
                    </a:lnTo>
                    <a:lnTo>
                      <a:pt x="411862" y="445142"/>
                    </a:lnTo>
                    <a:lnTo>
                      <a:pt x="413206" y="443886"/>
                    </a:lnTo>
                    <a:lnTo>
                      <a:pt x="411862" y="442631"/>
                    </a:lnTo>
                    <a:lnTo>
                      <a:pt x="393928" y="426401"/>
                    </a:lnTo>
                    <a:lnTo>
                      <a:pt x="372138" y="406584"/>
                    </a:lnTo>
                    <a:lnTo>
                      <a:pt x="224900" y="272976"/>
                    </a:lnTo>
                    <a:lnTo>
                      <a:pt x="270901" y="231280"/>
                    </a:lnTo>
                    <a:lnTo>
                      <a:pt x="314749" y="191557"/>
                    </a:lnTo>
                    <a:cubicBezTo>
                      <a:pt x="310804" y="186984"/>
                      <a:pt x="306948" y="182590"/>
                      <a:pt x="303093" y="177748"/>
                    </a:cubicBezTo>
                    <a:lnTo>
                      <a:pt x="261396" y="215588"/>
                    </a:lnTo>
                    <a:lnTo>
                      <a:pt x="211539" y="260871"/>
                    </a:lnTo>
                    <a:lnTo>
                      <a:pt x="46459" y="111123"/>
                    </a:lnTo>
                    <a:lnTo>
                      <a:pt x="36595" y="102157"/>
                    </a:lnTo>
                    <a:lnTo>
                      <a:pt x="46459" y="93190"/>
                    </a:lnTo>
                    <a:lnTo>
                      <a:pt x="132989" y="14729"/>
                    </a:lnTo>
                    <a:cubicBezTo>
                      <a:pt x="129671" y="9707"/>
                      <a:pt x="126264" y="4686"/>
                      <a:pt x="122768" y="-246"/>
                    </a:cubicBezTo>
                    <a:lnTo>
                      <a:pt x="29242" y="84312"/>
                    </a:lnTo>
                    <a:lnTo>
                      <a:pt x="11308" y="100542"/>
                    </a:lnTo>
                    <a:lnTo>
                      <a:pt x="9873" y="101888"/>
                    </a:lnTo>
                    <a:lnTo>
                      <a:pt x="11308" y="103233"/>
                    </a:lnTo>
                    <a:lnTo>
                      <a:pt x="29242" y="119463"/>
                    </a:lnTo>
                    <a:lnTo>
                      <a:pt x="198179" y="272707"/>
                    </a:lnTo>
                    <a:lnTo>
                      <a:pt x="29242" y="426042"/>
                    </a:lnTo>
                    <a:lnTo>
                      <a:pt x="11308" y="442272"/>
                    </a:lnTo>
                    <a:lnTo>
                      <a:pt x="9873" y="443617"/>
                    </a:lnTo>
                    <a:lnTo>
                      <a:pt x="11308" y="444962"/>
                    </a:lnTo>
                    <a:lnTo>
                      <a:pt x="29242" y="461192"/>
                    </a:lnTo>
                    <a:lnTo>
                      <a:pt x="198179" y="614437"/>
                    </a:lnTo>
                    <a:lnTo>
                      <a:pt x="29242" y="767772"/>
                    </a:lnTo>
                    <a:lnTo>
                      <a:pt x="11308" y="784002"/>
                    </a:lnTo>
                    <a:lnTo>
                      <a:pt x="9873" y="785347"/>
                    </a:lnTo>
                    <a:lnTo>
                      <a:pt x="11308" y="786692"/>
                    </a:lnTo>
                    <a:lnTo>
                      <a:pt x="29242" y="802922"/>
                    </a:lnTo>
                    <a:lnTo>
                      <a:pt x="198179" y="956167"/>
                    </a:lnTo>
                    <a:lnTo>
                      <a:pt x="29242" y="1109502"/>
                    </a:lnTo>
                    <a:lnTo>
                      <a:pt x="11308" y="1125732"/>
                    </a:lnTo>
                    <a:lnTo>
                      <a:pt x="9873" y="1127077"/>
                    </a:lnTo>
                    <a:lnTo>
                      <a:pt x="11308" y="1128422"/>
                    </a:lnTo>
                    <a:lnTo>
                      <a:pt x="29242" y="1144652"/>
                    </a:lnTo>
                    <a:lnTo>
                      <a:pt x="198179" y="1297987"/>
                    </a:lnTo>
                    <a:lnTo>
                      <a:pt x="29242" y="1451590"/>
                    </a:lnTo>
                    <a:lnTo>
                      <a:pt x="11308" y="1467820"/>
                    </a:lnTo>
                    <a:lnTo>
                      <a:pt x="9873" y="1469165"/>
                    </a:lnTo>
                    <a:lnTo>
                      <a:pt x="11308" y="1470510"/>
                    </a:lnTo>
                    <a:lnTo>
                      <a:pt x="29242" y="1486741"/>
                    </a:lnTo>
                    <a:lnTo>
                      <a:pt x="198179" y="1639896"/>
                    </a:lnTo>
                    <a:lnTo>
                      <a:pt x="29242" y="1792961"/>
                    </a:lnTo>
                    <a:lnTo>
                      <a:pt x="11308" y="1809191"/>
                    </a:lnTo>
                    <a:lnTo>
                      <a:pt x="9873" y="1810537"/>
                    </a:lnTo>
                    <a:lnTo>
                      <a:pt x="11308" y="1811881"/>
                    </a:lnTo>
                    <a:lnTo>
                      <a:pt x="29242" y="1828111"/>
                    </a:lnTo>
                    <a:lnTo>
                      <a:pt x="198179" y="1981357"/>
                    </a:lnTo>
                    <a:lnTo>
                      <a:pt x="29242" y="2134691"/>
                    </a:lnTo>
                    <a:lnTo>
                      <a:pt x="11308" y="2150921"/>
                    </a:lnTo>
                    <a:lnTo>
                      <a:pt x="9873" y="2152266"/>
                    </a:lnTo>
                    <a:lnTo>
                      <a:pt x="11308" y="2153611"/>
                    </a:lnTo>
                    <a:lnTo>
                      <a:pt x="29242" y="2169841"/>
                    </a:lnTo>
                    <a:lnTo>
                      <a:pt x="198179" y="2323086"/>
                    </a:lnTo>
                    <a:lnTo>
                      <a:pt x="29242" y="2476421"/>
                    </a:lnTo>
                    <a:lnTo>
                      <a:pt x="11308" y="2492651"/>
                    </a:lnTo>
                    <a:lnTo>
                      <a:pt x="9873" y="2493996"/>
                    </a:lnTo>
                    <a:lnTo>
                      <a:pt x="11308" y="2495341"/>
                    </a:lnTo>
                    <a:lnTo>
                      <a:pt x="29242" y="2511571"/>
                    </a:lnTo>
                    <a:lnTo>
                      <a:pt x="198179" y="2664816"/>
                    </a:lnTo>
                    <a:lnTo>
                      <a:pt x="29242" y="2818151"/>
                    </a:lnTo>
                    <a:lnTo>
                      <a:pt x="11308" y="2834381"/>
                    </a:lnTo>
                    <a:lnTo>
                      <a:pt x="9873" y="2835726"/>
                    </a:lnTo>
                    <a:lnTo>
                      <a:pt x="11308" y="2837071"/>
                    </a:lnTo>
                    <a:lnTo>
                      <a:pt x="29242" y="2853301"/>
                    </a:lnTo>
                    <a:lnTo>
                      <a:pt x="198179" y="3006635"/>
                    </a:lnTo>
                    <a:lnTo>
                      <a:pt x="29242" y="3159880"/>
                    </a:lnTo>
                    <a:lnTo>
                      <a:pt x="11308" y="3176111"/>
                    </a:lnTo>
                    <a:lnTo>
                      <a:pt x="9873" y="3177455"/>
                    </a:lnTo>
                    <a:lnTo>
                      <a:pt x="11308" y="3178801"/>
                    </a:lnTo>
                    <a:lnTo>
                      <a:pt x="29242" y="3195031"/>
                    </a:lnTo>
                    <a:lnTo>
                      <a:pt x="198179" y="3348366"/>
                    </a:lnTo>
                    <a:lnTo>
                      <a:pt x="29242" y="3501700"/>
                    </a:lnTo>
                    <a:lnTo>
                      <a:pt x="11308" y="3517930"/>
                    </a:lnTo>
                    <a:lnTo>
                      <a:pt x="9873" y="3519275"/>
                    </a:lnTo>
                    <a:lnTo>
                      <a:pt x="11308" y="3520620"/>
                    </a:lnTo>
                    <a:lnTo>
                      <a:pt x="29242" y="3536850"/>
                    </a:lnTo>
                    <a:lnTo>
                      <a:pt x="198179" y="3690185"/>
                    </a:lnTo>
                    <a:lnTo>
                      <a:pt x="29242" y="3843519"/>
                    </a:lnTo>
                    <a:lnTo>
                      <a:pt x="11308" y="3859839"/>
                    </a:lnTo>
                    <a:lnTo>
                      <a:pt x="10" y="3870062"/>
                    </a:lnTo>
                    <a:lnTo>
                      <a:pt x="423070" y="3870062"/>
                    </a:lnTo>
                    <a:lnTo>
                      <a:pt x="411862" y="3859929"/>
                    </a:lnTo>
                    <a:close/>
                    <a:moveTo>
                      <a:pt x="46459" y="452584"/>
                    </a:moveTo>
                    <a:lnTo>
                      <a:pt x="36595" y="443617"/>
                    </a:lnTo>
                    <a:lnTo>
                      <a:pt x="46459" y="434650"/>
                    </a:lnTo>
                    <a:lnTo>
                      <a:pt x="211539" y="284813"/>
                    </a:lnTo>
                    <a:lnTo>
                      <a:pt x="376621" y="434650"/>
                    </a:lnTo>
                    <a:lnTo>
                      <a:pt x="386484" y="443617"/>
                    </a:lnTo>
                    <a:lnTo>
                      <a:pt x="376621" y="452584"/>
                    </a:lnTo>
                    <a:lnTo>
                      <a:pt x="211539" y="602332"/>
                    </a:lnTo>
                    <a:close/>
                    <a:moveTo>
                      <a:pt x="46459" y="794314"/>
                    </a:moveTo>
                    <a:lnTo>
                      <a:pt x="36595" y="785347"/>
                    </a:lnTo>
                    <a:lnTo>
                      <a:pt x="46459" y="776380"/>
                    </a:lnTo>
                    <a:lnTo>
                      <a:pt x="211539" y="626632"/>
                    </a:lnTo>
                    <a:lnTo>
                      <a:pt x="376621" y="776470"/>
                    </a:lnTo>
                    <a:lnTo>
                      <a:pt x="386484" y="785437"/>
                    </a:lnTo>
                    <a:lnTo>
                      <a:pt x="376621" y="794404"/>
                    </a:lnTo>
                    <a:lnTo>
                      <a:pt x="211539" y="944151"/>
                    </a:lnTo>
                    <a:close/>
                    <a:moveTo>
                      <a:pt x="46459" y="1136044"/>
                    </a:moveTo>
                    <a:lnTo>
                      <a:pt x="36595" y="1127077"/>
                    </a:lnTo>
                    <a:lnTo>
                      <a:pt x="46459" y="1118110"/>
                    </a:lnTo>
                    <a:lnTo>
                      <a:pt x="211539" y="968272"/>
                    </a:lnTo>
                    <a:lnTo>
                      <a:pt x="376621" y="1118110"/>
                    </a:lnTo>
                    <a:lnTo>
                      <a:pt x="386484" y="1127077"/>
                    </a:lnTo>
                    <a:lnTo>
                      <a:pt x="376621" y="1136044"/>
                    </a:lnTo>
                    <a:lnTo>
                      <a:pt x="211539" y="1285792"/>
                    </a:lnTo>
                    <a:close/>
                    <a:moveTo>
                      <a:pt x="46459" y="1477774"/>
                    </a:moveTo>
                    <a:lnTo>
                      <a:pt x="36595" y="1468807"/>
                    </a:lnTo>
                    <a:lnTo>
                      <a:pt x="46459" y="1459840"/>
                    </a:lnTo>
                    <a:lnTo>
                      <a:pt x="211539" y="1310092"/>
                    </a:lnTo>
                    <a:lnTo>
                      <a:pt x="376621" y="1459840"/>
                    </a:lnTo>
                    <a:lnTo>
                      <a:pt x="386484" y="1468807"/>
                    </a:lnTo>
                    <a:lnTo>
                      <a:pt x="376621" y="1477774"/>
                    </a:lnTo>
                    <a:lnTo>
                      <a:pt x="211539" y="1627521"/>
                    </a:lnTo>
                    <a:close/>
                    <a:moveTo>
                      <a:pt x="46459" y="1819504"/>
                    </a:moveTo>
                    <a:lnTo>
                      <a:pt x="36595" y="1810537"/>
                    </a:lnTo>
                    <a:lnTo>
                      <a:pt x="46459" y="1801570"/>
                    </a:lnTo>
                    <a:lnTo>
                      <a:pt x="211539" y="1651732"/>
                    </a:lnTo>
                    <a:lnTo>
                      <a:pt x="376621" y="1801300"/>
                    </a:lnTo>
                    <a:lnTo>
                      <a:pt x="386484" y="1810267"/>
                    </a:lnTo>
                    <a:lnTo>
                      <a:pt x="376621" y="1819234"/>
                    </a:lnTo>
                    <a:lnTo>
                      <a:pt x="211539" y="1968982"/>
                    </a:lnTo>
                    <a:close/>
                    <a:moveTo>
                      <a:pt x="46459" y="2161233"/>
                    </a:moveTo>
                    <a:lnTo>
                      <a:pt x="36595" y="2152266"/>
                    </a:lnTo>
                    <a:lnTo>
                      <a:pt x="46459" y="2143299"/>
                    </a:lnTo>
                    <a:lnTo>
                      <a:pt x="211539" y="1993462"/>
                    </a:lnTo>
                    <a:lnTo>
                      <a:pt x="376621" y="2143299"/>
                    </a:lnTo>
                    <a:lnTo>
                      <a:pt x="386484" y="2152266"/>
                    </a:lnTo>
                    <a:lnTo>
                      <a:pt x="376621" y="2161233"/>
                    </a:lnTo>
                    <a:lnTo>
                      <a:pt x="211539" y="2310981"/>
                    </a:lnTo>
                    <a:close/>
                    <a:moveTo>
                      <a:pt x="46459" y="2502963"/>
                    </a:moveTo>
                    <a:lnTo>
                      <a:pt x="36595" y="2493996"/>
                    </a:lnTo>
                    <a:lnTo>
                      <a:pt x="46459" y="2485029"/>
                    </a:lnTo>
                    <a:lnTo>
                      <a:pt x="211539" y="2335191"/>
                    </a:lnTo>
                    <a:lnTo>
                      <a:pt x="376621" y="2485029"/>
                    </a:lnTo>
                    <a:lnTo>
                      <a:pt x="386484" y="2493996"/>
                    </a:lnTo>
                    <a:lnTo>
                      <a:pt x="376621" y="2502963"/>
                    </a:lnTo>
                    <a:lnTo>
                      <a:pt x="211539" y="2653159"/>
                    </a:lnTo>
                    <a:close/>
                    <a:moveTo>
                      <a:pt x="46459" y="2844693"/>
                    </a:moveTo>
                    <a:lnTo>
                      <a:pt x="36595" y="2835726"/>
                    </a:lnTo>
                    <a:lnTo>
                      <a:pt x="46459" y="2826759"/>
                    </a:lnTo>
                    <a:lnTo>
                      <a:pt x="211539" y="2677011"/>
                    </a:lnTo>
                    <a:lnTo>
                      <a:pt x="376621" y="2826759"/>
                    </a:lnTo>
                    <a:lnTo>
                      <a:pt x="386484" y="2835726"/>
                    </a:lnTo>
                    <a:lnTo>
                      <a:pt x="376621" y="2844693"/>
                    </a:lnTo>
                    <a:lnTo>
                      <a:pt x="211539" y="2994530"/>
                    </a:lnTo>
                    <a:close/>
                    <a:moveTo>
                      <a:pt x="46459" y="3186422"/>
                    </a:moveTo>
                    <a:lnTo>
                      <a:pt x="36595" y="3177455"/>
                    </a:lnTo>
                    <a:lnTo>
                      <a:pt x="46459" y="3168488"/>
                    </a:lnTo>
                    <a:lnTo>
                      <a:pt x="211539" y="3018741"/>
                    </a:lnTo>
                    <a:lnTo>
                      <a:pt x="376621" y="3168488"/>
                    </a:lnTo>
                    <a:lnTo>
                      <a:pt x="386484" y="3177455"/>
                    </a:lnTo>
                    <a:lnTo>
                      <a:pt x="376621" y="3186422"/>
                    </a:lnTo>
                    <a:lnTo>
                      <a:pt x="211539" y="3336260"/>
                    </a:lnTo>
                    <a:close/>
                    <a:moveTo>
                      <a:pt x="46459" y="3528242"/>
                    </a:moveTo>
                    <a:lnTo>
                      <a:pt x="36595" y="3519275"/>
                    </a:lnTo>
                    <a:lnTo>
                      <a:pt x="46459" y="3510308"/>
                    </a:lnTo>
                    <a:lnTo>
                      <a:pt x="211539" y="3360471"/>
                    </a:lnTo>
                    <a:lnTo>
                      <a:pt x="376621" y="3510308"/>
                    </a:lnTo>
                    <a:lnTo>
                      <a:pt x="386484" y="3519275"/>
                    </a:lnTo>
                    <a:lnTo>
                      <a:pt x="376621" y="3528242"/>
                    </a:lnTo>
                    <a:lnTo>
                      <a:pt x="211539" y="3678079"/>
                    </a:lnTo>
                    <a:close/>
                    <a:moveTo>
                      <a:pt x="46459" y="3852128"/>
                    </a:moveTo>
                    <a:lnTo>
                      <a:pt x="211539" y="3702290"/>
                    </a:lnTo>
                    <a:lnTo>
                      <a:pt x="376621" y="385212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08" name="Google Shape;3208;p13"/>
              <p:cNvSpPr/>
              <p:nvPr/>
            </p:nvSpPr>
            <p:spPr>
              <a:xfrm>
                <a:off x="9490815" y="3158512"/>
                <a:ext cx="17933" cy="3701190"/>
              </a:xfrm>
              <a:custGeom>
                <a:rect b="b" l="l" r="r" t="t"/>
                <a:pathLst>
                  <a:path extrusionOk="0" h="3701190" w="17933">
                    <a:moveTo>
                      <a:pt x="14177" y="11949"/>
                    </a:moveTo>
                    <a:cubicBezTo>
                      <a:pt x="9424" y="8003"/>
                      <a:pt x="4672" y="3879"/>
                      <a:pt x="10" y="-246"/>
                    </a:cubicBezTo>
                    <a:lnTo>
                      <a:pt x="10" y="3700945"/>
                    </a:lnTo>
                    <a:lnTo>
                      <a:pt x="17944" y="3700945"/>
                    </a:lnTo>
                    <a:lnTo>
                      <a:pt x="17944" y="14729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09" name="Google Shape;3209;p13"/>
              <p:cNvSpPr/>
              <p:nvPr/>
            </p:nvSpPr>
            <p:spPr>
              <a:xfrm>
                <a:off x="9120300" y="2979981"/>
                <a:ext cx="228298" cy="17933"/>
              </a:xfrm>
              <a:custGeom>
                <a:rect b="b" l="l" r="r" t="t"/>
                <a:pathLst>
                  <a:path extrusionOk="0" h="17933" w="228298">
                    <a:moveTo>
                      <a:pt x="215216" y="-246"/>
                    </a:moveTo>
                    <a:lnTo>
                      <a:pt x="10" y="-246"/>
                    </a:lnTo>
                    <a:lnTo>
                      <a:pt x="10" y="17688"/>
                    </a:lnTo>
                    <a:lnTo>
                      <a:pt x="228309" y="1768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10" name="Google Shape;3210;p13"/>
              <p:cNvSpPr/>
              <p:nvPr/>
            </p:nvSpPr>
            <p:spPr>
              <a:xfrm>
                <a:off x="9120211" y="332171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11" name="Google Shape;3211;p13"/>
              <p:cNvSpPr/>
              <p:nvPr/>
            </p:nvSpPr>
            <p:spPr>
              <a:xfrm>
                <a:off x="9120211" y="366344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12" name="Google Shape;3212;p13"/>
              <p:cNvSpPr/>
              <p:nvPr/>
            </p:nvSpPr>
            <p:spPr>
              <a:xfrm>
                <a:off x="9120211" y="400517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13" name="Google Shape;3213;p13"/>
              <p:cNvSpPr/>
              <p:nvPr/>
            </p:nvSpPr>
            <p:spPr>
              <a:xfrm>
                <a:off x="9120211" y="434690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14" name="Google Shape;3214;p13"/>
              <p:cNvSpPr/>
              <p:nvPr/>
            </p:nvSpPr>
            <p:spPr>
              <a:xfrm>
                <a:off x="9120211" y="468863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15" name="Google Shape;3215;p13"/>
              <p:cNvSpPr/>
              <p:nvPr/>
            </p:nvSpPr>
            <p:spPr>
              <a:xfrm>
                <a:off x="9120211" y="503035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16" name="Google Shape;3216;p13"/>
              <p:cNvSpPr/>
              <p:nvPr/>
            </p:nvSpPr>
            <p:spPr>
              <a:xfrm>
                <a:off x="9120211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17" name="Google Shape;3217;p13"/>
              <p:cNvSpPr/>
              <p:nvPr/>
            </p:nvSpPr>
            <p:spPr>
              <a:xfrm>
                <a:off x="9120211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18" name="Google Shape;3218;p13"/>
              <p:cNvSpPr/>
              <p:nvPr/>
            </p:nvSpPr>
            <p:spPr>
              <a:xfrm>
                <a:off x="9120211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19" name="Google Shape;3219;p13"/>
              <p:cNvSpPr/>
              <p:nvPr/>
            </p:nvSpPr>
            <p:spPr>
              <a:xfrm>
                <a:off x="9120211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20" name="Google Shape;3220;p13"/>
              <p:cNvSpPr/>
              <p:nvPr/>
            </p:nvSpPr>
            <p:spPr>
              <a:xfrm>
                <a:off x="7825744" y="2305488"/>
                <a:ext cx="17933" cy="4554215"/>
              </a:xfrm>
              <a:custGeom>
                <a:rect b="b" l="l" r="r" t="t"/>
                <a:pathLst>
                  <a:path extrusionOk="0" h="4554215" w="17933">
                    <a:moveTo>
                      <a:pt x="0" y="0"/>
                    </a:moveTo>
                    <a:lnTo>
                      <a:pt x="17934" y="0"/>
                    </a:lnTo>
                    <a:lnTo>
                      <a:pt x="17934" y="4554215"/>
                    </a:lnTo>
                    <a:lnTo>
                      <a:pt x="0" y="4554215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21" name="Google Shape;3221;p13"/>
              <p:cNvSpPr/>
              <p:nvPr/>
            </p:nvSpPr>
            <p:spPr>
              <a:xfrm>
                <a:off x="7814625" y="2298942"/>
                <a:ext cx="422880" cy="4458179"/>
              </a:xfrm>
              <a:custGeom>
                <a:rect b="b" l="l" r="r" t="t"/>
                <a:pathLst>
                  <a:path extrusionOk="0" h="4458179" w="422880">
                    <a:moveTo>
                      <a:pt x="411682" y="4447801"/>
                    </a:moveTo>
                    <a:lnTo>
                      <a:pt x="393748" y="4431481"/>
                    </a:lnTo>
                    <a:lnTo>
                      <a:pt x="224721" y="4278057"/>
                    </a:lnTo>
                    <a:lnTo>
                      <a:pt x="393748" y="4124632"/>
                    </a:lnTo>
                    <a:lnTo>
                      <a:pt x="411682" y="4108402"/>
                    </a:lnTo>
                    <a:lnTo>
                      <a:pt x="413027" y="4107147"/>
                    </a:lnTo>
                    <a:lnTo>
                      <a:pt x="411682" y="4105892"/>
                    </a:lnTo>
                    <a:lnTo>
                      <a:pt x="393748" y="4089662"/>
                    </a:lnTo>
                    <a:lnTo>
                      <a:pt x="224721" y="3936238"/>
                    </a:lnTo>
                    <a:lnTo>
                      <a:pt x="393748" y="3782813"/>
                    </a:lnTo>
                    <a:lnTo>
                      <a:pt x="411682" y="3766583"/>
                    </a:lnTo>
                    <a:lnTo>
                      <a:pt x="413027" y="3765327"/>
                    </a:lnTo>
                    <a:lnTo>
                      <a:pt x="411682" y="3764072"/>
                    </a:lnTo>
                    <a:lnTo>
                      <a:pt x="393748" y="3747842"/>
                    </a:lnTo>
                    <a:lnTo>
                      <a:pt x="224721" y="3594507"/>
                    </a:lnTo>
                    <a:lnTo>
                      <a:pt x="393748" y="3441083"/>
                    </a:lnTo>
                    <a:lnTo>
                      <a:pt x="411682" y="3424853"/>
                    </a:lnTo>
                    <a:lnTo>
                      <a:pt x="413027" y="3423598"/>
                    </a:lnTo>
                    <a:lnTo>
                      <a:pt x="411682" y="3422342"/>
                    </a:lnTo>
                    <a:lnTo>
                      <a:pt x="393748" y="3406112"/>
                    </a:lnTo>
                    <a:lnTo>
                      <a:pt x="224721" y="3252688"/>
                    </a:lnTo>
                    <a:lnTo>
                      <a:pt x="393748" y="3099354"/>
                    </a:lnTo>
                    <a:lnTo>
                      <a:pt x="411682" y="3083124"/>
                    </a:lnTo>
                    <a:lnTo>
                      <a:pt x="413027" y="3081868"/>
                    </a:lnTo>
                    <a:lnTo>
                      <a:pt x="411682" y="3080613"/>
                    </a:lnTo>
                    <a:lnTo>
                      <a:pt x="393748" y="3064382"/>
                    </a:lnTo>
                    <a:lnTo>
                      <a:pt x="224721" y="2910958"/>
                    </a:lnTo>
                    <a:lnTo>
                      <a:pt x="393748" y="2757624"/>
                    </a:lnTo>
                    <a:lnTo>
                      <a:pt x="411682" y="2741394"/>
                    </a:lnTo>
                    <a:lnTo>
                      <a:pt x="413027" y="2740138"/>
                    </a:lnTo>
                    <a:lnTo>
                      <a:pt x="411682" y="2738883"/>
                    </a:lnTo>
                    <a:lnTo>
                      <a:pt x="393748" y="2722653"/>
                    </a:lnTo>
                    <a:lnTo>
                      <a:pt x="224721" y="2569229"/>
                    </a:lnTo>
                    <a:lnTo>
                      <a:pt x="393748" y="2416073"/>
                    </a:lnTo>
                    <a:lnTo>
                      <a:pt x="411682" y="2399843"/>
                    </a:lnTo>
                    <a:lnTo>
                      <a:pt x="413027" y="2398588"/>
                    </a:lnTo>
                    <a:lnTo>
                      <a:pt x="411682" y="2397332"/>
                    </a:lnTo>
                    <a:lnTo>
                      <a:pt x="393748" y="2381102"/>
                    </a:lnTo>
                    <a:lnTo>
                      <a:pt x="224721" y="2227768"/>
                    </a:lnTo>
                    <a:lnTo>
                      <a:pt x="393748" y="2074433"/>
                    </a:lnTo>
                    <a:lnTo>
                      <a:pt x="411682" y="2058203"/>
                    </a:lnTo>
                    <a:lnTo>
                      <a:pt x="413027" y="2056948"/>
                    </a:lnTo>
                    <a:lnTo>
                      <a:pt x="411682" y="2055692"/>
                    </a:lnTo>
                    <a:lnTo>
                      <a:pt x="393748" y="2039462"/>
                    </a:lnTo>
                    <a:lnTo>
                      <a:pt x="224721" y="1886128"/>
                    </a:lnTo>
                    <a:lnTo>
                      <a:pt x="393748" y="1732703"/>
                    </a:lnTo>
                    <a:lnTo>
                      <a:pt x="411682" y="1716473"/>
                    </a:lnTo>
                    <a:lnTo>
                      <a:pt x="413027" y="1715218"/>
                    </a:lnTo>
                    <a:lnTo>
                      <a:pt x="411682" y="1713963"/>
                    </a:lnTo>
                    <a:lnTo>
                      <a:pt x="393748" y="1697733"/>
                    </a:lnTo>
                    <a:lnTo>
                      <a:pt x="224721" y="1544039"/>
                    </a:lnTo>
                    <a:lnTo>
                      <a:pt x="393748" y="1390705"/>
                    </a:lnTo>
                    <a:lnTo>
                      <a:pt x="411682" y="1374474"/>
                    </a:lnTo>
                    <a:lnTo>
                      <a:pt x="413027" y="1373219"/>
                    </a:lnTo>
                    <a:lnTo>
                      <a:pt x="411682" y="1371964"/>
                    </a:lnTo>
                    <a:lnTo>
                      <a:pt x="393748" y="1355734"/>
                    </a:lnTo>
                    <a:lnTo>
                      <a:pt x="224721" y="1202310"/>
                    </a:lnTo>
                    <a:lnTo>
                      <a:pt x="393748" y="1048975"/>
                    </a:lnTo>
                    <a:lnTo>
                      <a:pt x="411682" y="1032745"/>
                    </a:lnTo>
                    <a:lnTo>
                      <a:pt x="413027" y="1031489"/>
                    </a:lnTo>
                    <a:lnTo>
                      <a:pt x="411682" y="1030234"/>
                    </a:lnTo>
                    <a:lnTo>
                      <a:pt x="393748" y="1014004"/>
                    </a:lnTo>
                    <a:lnTo>
                      <a:pt x="224721" y="860580"/>
                    </a:lnTo>
                    <a:lnTo>
                      <a:pt x="393748" y="707245"/>
                    </a:lnTo>
                    <a:lnTo>
                      <a:pt x="411682" y="691015"/>
                    </a:lnTo>
                    <a:lnTo>
                      <a:pt x="413027" y="689760"/>
                    </a:lnTo>
                    <a:lnTo>
                      <a:pt x="411682" y="688504"/>
                    </a:lnTo>
                    <a:lnTo>
                      <a:pt x="393748" y="672274"/>
                    </a:lnTo>
                    <a:lnTo>
                      <a:pt x="224721" y="518939"/>
                    </a:lnTo>
                    <a:lnTo>
                      <a:pt x="393748" y="365515"/>
                    </a:lnTo>
                    <a:lnTo>
                      <a:pt x="411682" y="349285"/>
                    </a:lnTo>
                    <a:lnTo>
                      <a:pt x="413027" y="348030"/>
                    </a:lnTo>
                    <a:lnTo>
                      <a:pt x="411682" y="346774"/>
                    </a:lnTo>
                    <a:lnTo>
                      <a:pt x="393748" y="330544"/>
                    </a:lnTo>
                    <a:lnTo>
                      <a:pt x="224721" y="177210"/>
                    </a:lnTo>
                    <a:lnTo>
                      <a:pt x="393748" y="23875"/>
                    </a:lnTo>
                    <a:lnTo>
                      <a:pt x="405853" y="12935"/>
                    </a:lnTo>
                    <a:lnTo>
                      <a:pt x="393837" y="-246"/>
                    </a:lnTo>
                    <a:lnTo>
                      <a:pt x="393837" y="-246"/>
                    </a:lnTo>
                    <a:lnTo>
                      <a:pt x="211360" y="165373"/>
                    </a:lnTo>
                    <a:lnTo>
                      <a:pt x="30318" y="1010"/>
                    </a:lnTo>
                    <a:lnTo>
                      <a:pt x="29152" y="-67"/>
                    </a:lnTo>
                    <a:lnTo>
                      <a:pt x="25297" y="4238"/>
                    </a:lnTo>
                    <a:lnTo>
                      <a:pt x="23145" y="6569"/>
                    </a:lnTo>
                    <a:lnTo>
                      <a:pt x="17047" y="13204"/>
                    </a:lnTo>
                    <a:lnTo>
                      <a:pt x="29063" y="24144"/>
                    </a:lnTo>
                    <a:lnTo>
                      <a:pt x="198090" y="177479"/>
                    </a:lnTo>
                    <a:lnTo>
                      <a:pt x="29242" y="330544"/>
                    </a:lnTo>
                    <a:lnTo>
                      <a:pt x="11308" y="346774"/>
                    </a:lnTo>
                    <a:lnTo>
                      <a:pt x="9963" y="348030"/>
                    </a:lnTo>
                    <a:lnTo>
                      <a:pt x="11308" y="349285"/>
                    </a:lnTo>
                    <a:lnTo>
                      <a:pt x="29242" y="365515"/>
                    </a:lnTo>
                    <a:lnTo>
                      <a:pt x="198269" y="518939"/>
                    </a:lnTo>
                    <a:lnTo>
                      <a:pt x="29242" y="672274"/>
                    </a:lnTo>
                    <a:lnTo>
                      <a:pt x="11308" y="688504"/>
                    </a:lnTo>
                    <a:lnTo>
                      <a:pt x="9963" y="689760"/>
                    </a:lnTo>
                    <a:lnTo>
                      <a:pt x="11308" y="691015"/>
                    </a:lnTo>
                    <a:lnTo>
                      <a:pt x="29242" y="707245"/>
                    </a:lnTo>
                    <a:lnTo>
                      <a:pt x="198269" y="860580"/>
                    </a:lnTo>
                    <a:lnTo>
                      <a:pt x="29242" y="1014004"/>
                    </a:lnTo>
                    <a:lnTo>
                      <a:pt x="11308" y="1030234"/>
                    </a:lnTo>
                    <a:lnTo>
                      <a:pt x="9963" y="1031489"/>
                    </a:lnTo>
                    <a:lnTo>
                      <a:pt x="11308" y="1032745"/>
                    </a:lnTo>
                    <a:lnTo>
                      <a:pt x="29242" y="1048975"/>
                    </a:lnTo>
                    <a:lnTo>
                      <a:pt x="198269" y="1202310"/>
                    </a:lnTo>
                    <a:lnTo>
                      <a:pt x="29242" y="1355734"/>
                    </a:lnTo>
                    <a:lnTo>
                      <a:pt x="11308" y="1371964"/>
                    </a:lnTo>
                    <a:lnTo>
                      <a:pt x="9963" y="1373219"/>
                    </a:lnTo>
                    <a:lnTo>
                      <a:pt x="11308" y="1374474"/>
                    </a:lnTo>
                    <a:lnTo>
                      <a:pt x="29242" y="1390705"/>
                    </a:lnTo>
                    <a:lnTo>
                      <a:pt x="198269" y="1544039"/>
                    </a:lnTo>
                    <a:lnTo>
                      <a:pt x="29242" y="1697463"/>
                    </a:lnTo>
                    <a:lnTo>
                      <a:pt x="11308" y="1713694"/>
                    </a:lnTo>
                    <a:lnTo>
                      <a:pt x="9963" y="1714949"/>
                    </a:lnTo>
                    <a:lnTo>
                      <a:pt x="11308" y="1716204"/>
                    </a:lnTo>
                    <a:lnTo>
                      <a:pt x="29242" y="1732434"/>
                    </a:lnTo>
                    <a:lnTo>
                      <a:pt x="198269" y="1885859"/>
                    </a:lnTo>
                    <a:lnTo>
                      <a:pt x="29242" y="2039462"/>
                    </a:lnTo>
                    <a:lnTo>
                      <a:pt x="11308" y="2055692"/>
                    </a:lnTo>
                    <a:lnTo>
                      <a:pt x="9963" y="2056948"/>
                    </a:lnTo>
                    <a:lnTo>
                      <a:pt x="11308" y="2058203"/>
                    </a:lnTo>
                    <a:lnTo>
                      <a:pt x="29242" y="2074433"/>
                    </a:lnTo>
                    <a:lnTo>
                      <a:pt x="198090" y="2227768"/>
                    </a:lnTo>
                    <a:lnTo>
                      <a:pt x="29242" y="2380923"/>
                    </a:lnTo>
                    <a:lnTo>
                      <a:pt x="11308" y="2397153"/>
                    </a:lnTo>
                    <a:lnTo>
                      <a:pt x="9963" y="2398409"/>
                    </a:lnTo>
                    <a:lnTo>
                      <a:pt x="11308" y="2399664"/>
                    </a:lnTo>
                    <a:lnTo>
                      <a:pt x="29242" y="2415894"/>
                    </a:lnTo>
                    <a:lnTo>
                      <a:pt x="198269" y="2569229"/>
                    </a:lnTo>
                    <a:lnTo>
                      <a:pt x="29242" y="2722653"/>
                    </a:lnTo>
                    <a:lnTo>
                      <a:pt x="11308" y="2738883"/>
                    </a:lnTo>
                    <a:lnTo>
                      <a:pt x="9963" y="2740138"/>
                    </a:lnTo>
                    <a:lnTo>
                      <a:pt x="11308" y="2741394"/>
                    </a:lnTo>
                    <a:lnTo>
                      <a:pt x="29242" y="2757624"/>
                    </a:lnTo>
                    <a:lnTo>
                      <a:pt x="198269" y="2910958"/>
                    </a:lnTo>
                    <a:lnTo>
                      <a:pt x="29242" y="3064382"/>
                    </a:lnTo>
                    <a:lnTo>
                      <a:pt x="11308" y="3080613"/>
                    </a:lnTo>
                    <a:lnTo>
                      <a:pt x="9963" y="3081868"/>
                    </a:lnTo>
                    <a:lnTo>
                      <a:pt x="11308" y="3083124"/>
                    </a:lnTo>
                    <a:lnTo>
                      <a:pt x="29242" y="3099354"/>
                    </a:lnTo>
                    <a:lnTo>
                      <a:pt x="198269" y="3252688"/>
                    </a:lnTo>
                    <a:lnTo>
                      <a:pt x="29242" y="3406112"/>
                    </a:lnTo>
                    <a:lnTo>
                      <a:pt x="11308" y="3422342"/>
                    </a:lnTo>
                    <a:lnTo>
                      <a:pt x="9963" y="3423598"/>
                    </a:lnTo>
                    <a:lnTo>
                      <a:pt x="11308" y="3424853"/>
                    </a:lnTo>
                    <a:lnTo>
                      <a:pt x="29242" y="3441083"/>
                    </a:lnTo>
                    <a:lnTo>
                      <a:pt x="198269" y="3594507"/>
                    </a:lnTo>
                    <a:lnTo>
                      <a:pt x="29242" y="3747842"/>
                    </a:lnTo>
                    <a:lnTo>
                      <a:pt x="11308" y="3764072"/>
                    </a:lnTo>
                    <a:lnTo>
                      <a:pt x="9963" y="3765327"/>
                    </a:lnTo>
                    <a:lnTo>
                      <a:pt x="11308" y="3766583"/>
                    </a:lnTo>
                    <a:lnTo>
                      <a:pt x="29242" y="3782813"/>
                    </a:lnTo>
                    <a:lnTo>
                      <a:pt x="198269" y="3936238"/>
                    </a:lnTo>
                    <a:lnTo>
                      <a:pt x="29242" y="4089662"/>
                    </a:lnTo>
                    <a:lnTo>
                      <a:pt x="11308" y="4105892"/>
                    </a:lnTo>
                    <a:lnTo>
                      <a:pt x="9963" y="4107147"/>
                    </a:lnTo>
                    <a:lnTo>
                      <a:pt x="11308" y="4108402"/>
                    </a:lnTo>
                    <a:lnTo>
                      <a:pt x="29242" y="4124632"/>
                    </a:lnTo>
                    <a:lnTo>
                      <a:pt x="198269" y="4278057"/>
                    </a:lnTo>
                    <a:lnTo>
                      <a:pt x="29242" y="4431391"/>
                    </a:lnTo>
                    <a:lnTo>
                      <a:pt x="11308" y="4447711"/>
                    </a:lnTo>
                    <a:lnTo>
                      <a:pt x="10" y="4457934"/>
                    </a:lnTo>
                    <a:lnTo>
                      <a:pt x="422891" y="4457934"/>
                    </a:lnTo>
                    <a:close/>
                    <a:moveTo>
                      <a:pt x="46279" y="356997"/>
                    </a:moveTo>
                    <a:lnTo>
                      <a:pt x="36416" y="348030"/>
                    </a:lnTo>
                    <a:lnTo>
                      <a:pt x="46279" y="339063"/>
                    </a:lnTo>
                    <a:lnTo>
                      <a:pt x="211360" y="189315"/>
                    </a:lnTo>
                    <a:lnTo>
                      <a:pt x="376531" y="339063"/>
                    </a:lnTo>
                    <a:lnTo>
                      <a:pt x="386395" y="348030"/>
                    </a:lnTo>
                    <a:lnTo>
                      <a:pt x="376531" y="356997"/>
                    </a:lnTo>
                    <a:lnTo>
                      <a:pt x="211360" y="506744"/>
                    </a:lnTo>
                    <a:close/>
                    <a:moveTo>
                      <a:pt x="46279" y="698727"/>
                    </a:moveTo>
                    <a:lnTo>
                      <a:pt x="36416" y="689760"/>
                    </a:lnTo>
                    <a:lnTo>
                      <a:pt x="46279" y="680793"/>
                    </a:lnTo>
                    <a:lnTo>
                      <a:pt x="211360" y="531045"/>
                    </a:lnTo>
                    <a:lnTo>
                      <a:pt x="376531" y="680793"/>
                    </a:lnTo>
                    <a:lnTo>
                      <a:pt x="386395" y="689760"/>
                    </a:lnTo>
                    <a:lnTo>
                      <a:pt x="376531" y="698727"/>
                    </a:lnTo>
                    <a:lnTo>
                      <a:pt x="211360" y="848474"/>
                    </a:lnTo>
                    <a:close/>
                    <a:moveTo>
                      <a:pt x="46279" y="1040456"/>
                    </a:moveTo>
                    <a:lnTo>
                      <a:pt x="36416" y="1031489"/>
                    </a:lnTo>
                    <a:lnTo>
                      <a:pt x="46279" y="1022522"/>
                    </a:lnTo>
                    <a:lnTo>
                      <a:pt x="211360" y="872685"/>
                    </a:lnTo>
                    <a:lnTo>
                      <a:pt x="376531" y="1022522"/>
                    </a:lnTo>
                    <a:lnTo>
                      <a:pt x="386395" y="1031489"/>
                    </a:lnTo>
                    <a:lnTo>
                      <a:pt x="376531" y="1040456"/>
                    </a:lnTo>
                    <a:lnTo>
                      <a:pt x="211360" y="1190204"/>
                    </a:lnTo>
                    <a:close/>
                    <a:moveTo>
                      <a:pt x="46279" y="1382186"/>
                    </a:moveTo>
                    <a:lnTo>
                      <a:pt x="36416" y="1373219"/>
                    </a:lnTo>
                    <a:lnTo>
                      <a:pt x="46279" y="1364252"/>
                    </a:lnTo>
                    <a:lnTo>
                      <a:pt x="211360" y="1214504"/>
                    </a:lnTo>
                    <a:lnTo>
                      <a:pt x="376531" y="1364342"/>
                    </a:lnTo>
                    <a:lnTo>
                      <a:pt x="386395" y="1373309"/>
                    </a:lnTo>
                    <a:lnTo>
                      <a:pt x="376531" y="1382276"/>
                    </a:lnTo>
                    <a:lnTo>
                      <a:pt x="211360" y="1532023"/>
                    </a:lnTo>
                    <a:close/>
                    <a:moveTo>
                      <a:pt x="46279" y="1723916"/>
                    </a:moveTo>
                    <a:lnTo>
                      <a:pt x="36416" y="1714949"/>
                    </a:lnTo>
                    <a:lnTo>
                      <a:pt x="46279" y="1705982"/>
                    </a:lnTo>
                    <a:lnTo>
                      <a:pt x="211360" y="1556145"/>
                    </a:lnTo>
                    <a:lnTo>
                      <a:pt x="376531" y="1705982"/>
                    </a:lnTo>
                    <a:lnTo>
                      <a:pt x="386395" y="1714949"/>
                    </a:lnTo>
                    <a:lnTo>
                      <a:pt x="376531" y="1723916"/>
                    </a:lnTo>
                    <a:lnTo>
                      <a:pt x="211360" y="1873664"/>
                    </a:lnTo>
                    <a:close/>
                    <a:moveTo>
                      <a:pt x="46279" y="2065646"/>
                    </a:moveTo>
                    <a:lnTo>
                      <a:pt x="36416" y="2056679"/>
                    </a:lnTo>
                    <a:lnTo>
                      <a:pt x="46279" y="2047712"/>
                    </a:lnTo>
                    <a:lnTo>
                      <a:pt x="211360" y="1897964"/>
                    </a:lnTo>
                    <a:lnTo>
                      <a:pt x="376531" y="2047712"/>
                    </a:lnTo>
                    <a:lnTo>
                      <a:pt x="386395" y="2056679"/>
                    </a:lnTo>
                    <a:lnTo>
                      <a:pt x="376531" y="2065646"/>
                    </a:lnTo>
                    <a:lnTo>
                      <a:pt x="211360" y="2215393"/>
                    </a:lnTo>
                    <a:close/>
                    <a:moveTo>
                      <a:pt x="46279" y="2407376"/>
                    </a:moveTo>
                    <a:lnTo>
                      <a:pt x="36416" y="2398409"/>
                    </a:lnTo>
                    <a:lnTo>
                      <a:pt x="46279" y="2389442"/>
                    </a:lnTo>
                    <a:lnTo>
                      <a:pt x="211360" y="2239604"/>
                    </a:lnTo>
                    <a:lnTo>
                      <a:pt x="376531" y="2389173"/>
                    </a:lnTo>
                    <a:lnTo>
                      <a:pt x="386395" y="2398139"/>
                    </a:lnTo>
                    <a:lnTo>
                      <a:pt x="376531" y="2407106"/>
                    </a:lnTo>
                    <a:lnTo>
                      <a:pt x="211360" y="2556854"/>
                    </a:lnTo>
                    <a:close/>
                    <a:moveTo>
                      <a:pt x="46279" y="2749105"/>
                    </a:moveTo>
                    <a:lnTo>
                      <a:pt x="36416" y="2740138"/>
                    </a:lnTo>
                    <a:lnTo>
                      <a:pt x="46279" y="2731171"/>
                    </a:lnTo>
                    <a:lnTo>
                      <a:pt x="211360" y="2581334"/>
                    </a:lnTo>
                    <a:lnTo>
                      <a:pt x="376531" y="2731171"/>
                    </a:lnTo>
                    <a:lnTo>
                      <a:pt x="386395" y="2740138"/>
                    </a:lnTo>
                    <a:lnTo>
                      <a:pt x="376531" y="2749105"/>
                    </a:lnTo>
                    <a:lnTo>
                      <a:pt x="211360" y="2898853"/>
                    </a:lnTo>
                    <a:close/>
                    <a:moveTo>
                      <a:pt x="46279" y="3090835"/>
                    </a:moveTo>
                    <a:lnTo>
                      <a:pt x="36416" y="3081868"/>
                    </a:lnTo>
                    <a:lnTo>
                      <a:pt x="46279" y="3072901"/>
                    </a:lnTo>
                    <a:lnTo>
                      <a:pt x="211360" y="2923064"/>
                    </a:lnTo>
                    <a:lnTo>
                      <a:pt x="376531" y="3072901"/>
                    </a:lnTo>
                    <a:lnTo>
                      <a:pt x="386395" y="3081868"/>
                    </a:lnTo>
                    <a:lnTo>
                      <a:pt x="376531" y="3090835"/>
                    </a:lnTo>
                    <a:lnTo>
                      <a:pt x="211360" y="3241031"/>
                    </a:lnTo>
                    <a:close/>
                    <a:moveTo>
                      <a:pt x="46279" y="3432565"/>
                    </a:moveTo>
                    <a:lnTo>
                      <a:pt x="36416" y="3423598"/>
                    </a:lnTo>
                    <a:lnTo>
                      <a:pt x="46279" y="3414631"/>
                    </a:lnTo>
                    <a:lnTo>
                      <a:pt x="211360" y="3264883"/>
                    </a:lnTo>
                    <a:lnTo>
                      <a:pt x="376531" y="3414631"/>
                    </a:lnTo>
                    <a:lnTo>
                      <a:pt x="386395" y="3423598"/>
                    </a:lnTo>
                    <a:lnTo>
                      <a:pt x="376531" y="3432565"/>
                    </a:lnTo>
                    <a:lnTo>
                      <a:pt x="211360" y="3582402"/>
                    </a:lnTo>
                    <a:close/>
                    <a:moveTo>
                      <a:pt x="46279" y="3774294"/>
                    </a:moveTo>
                    <a:lnTo>
                      <a:pt x="36416" y="3765327"/>
                    </a:lnTo>
                    <a:lnTo>
                      <a:pt x="46279" y="3756360"/>
                    </a:lnTo>
                    <a:lnTo>
                      <a:pt x="211360" y="3606613"/>
                    </a:lnTo>
                    <a:lnTo>
                      <a:pt x="376531" y="3756360"/>
                    </a:lnTo>
                    <a:lnTo>
                      <a:pt x="386395" y="3765327"/>
                    </a:lnTo>
                    <a:lnTo>
                      <a:pt x="376531" y="3774294"/>
                    </a:lnTo>
                    <a:lnTo>
                      <a:pt x="211360" y="3924132"/>
                    </a:lnTo>
                    <a:close/>
                    <a:moveTo>
                      <a:pt x="46279" y="4116114"/>
                    </a:moveTo>
                    <a:lnTo>
                      <a:pt x="36416" y="4107147"/>
                    </a:lnTo>
                    <a:lnTo>
                      <a:pt x="46279" y="4098180"/>
                    </a:lnTo>
                    <a:lnTo>
                      <a:pt x="211360" y="3948343"/>
                    </a:lnTo>
                    <a:lnTo>
                      <a:pt x="376531" y="4098180"/>
                    </a:lnTo>
                    <a:lnTo>
                      <a:pt x="386395" y="4107147"/>
                    </a:lnTo>
                    <a:lnTo>
                      <a:pt x="376531" y="4116114"/>
                    </a:lnTo>
                    <a:lnTo>
                      <a:pt x="211360" y="4265951"/>
                    </a:lnTo>
                    <a:close/>
                    <a:moveTo>
                      <a:pt x="46279" y="4440000"/>
                    </a:moveTo>
                    <a:lnTo>
                      <a:pt x="211360" y="4290162"/>
                    </a:lnTo>
                    <a:lnTo>
                      <a:pt x="376441" y="444000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22" name="Google Shape;3222;p13"/>
              <p:cNvSpPr/>
              <p:nvPr/>
            </p:nvSpPr>
            <p:spPr>
              <a:xfrm>
                <a:off x="8208363" y="2273655"/>
                <a:ext cx="17933" cy="4586047"/>
              </a:xfrm>
              <a:custGeom>
                <a:rect b="b" l="l" r="r" t="t"/>
                <a:pathLst>
                  <a:path extrusionOk="0" h="4586047" w="17933">
                    <a:moveTo>
                      <a:pt x="0" y="0"/>
                    </a:moveTo>
                    <a:lnTo>
                      <a:pt x="17934" y="0"/>
                    </a:lnTo>
                    <a:lnTo>
                      <a:pt x="17934" y="4586048"/>
                    </a:lnTo>
                    <a:lnTo>
                      <a:pt x="0" y="458604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23" name="Google Shape;3223;p13"/>
              <p:cNvSpPr/>
              <p:nvPr/>
            </p:nvSpPr>
            <p:spPr>
              <a:xfrm>
                <a:off x="7837760" y="2638251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24" name="Google Shape;3224;p13"/>
              <p:cNvSpPr/>
              <p:nvPr/>
            </p:nvSpPr>
            <p:spPr>
              <a:xfrm>
                <a:off x="7837760" y="2979981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25" name="Google Shape;3225;p13"/>
              <p:cNvSpPr/>
              <p:nvPr/>
            </p:nvSpPr>
            <p:spPr>
              <a:xfrm>
                <a:off x="7837760" y="332171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26" name="Google Shape;3226;p13"/>
              <p:cNvSpPr/>
              <p:nvPr/>
            </p:nvSpPr>
            <p:spPr>
              <a:xfrm>
                <a:off x="7837760" y="366344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27" name="Google Shape;3227;p13"/>
              <p:cNvSpPr/>
              <p:nvPr/>
            </p:nvSpPr>
            <p:spPr>
              <a:xfrm>
                <a:off x="7837760" y="400517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28" name="Google Shape;3228;p13"/>
              <p:cNvSpPr/>
              <p:nvPr/>
            </p:nvSpPr>
            <p:spPr>
              <a:xfrm>
                <a:off x="7837760" y="434690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29" name="Google Shape;3229;p13"/>
              <p:cNvSpPr/>
              <p:nvPr/>
            </p:nvSpPr>
            <p:spPr>
              <a:xfrm>
                <a:off x="7837760" y="468863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30" name="Google Shape;3230;p13"/>
              <p:cNvSpPr/>
              <p:nvPr/>
            </p:nvSpPr>
            <p:spPr>
              <a:xfrm>
                <a:off x="7837760" y="503035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31" name="Google Shape;3231;p13"/>
              <p:cNvSpPr/>
              <p:nvPr/>
            </p:nvSpPr>
            <p:spPr>
              <a:xfrm>
                <a:off x="7837760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32" name="Google Shape;3232;p13"/>
              <p:cNvSpPr/>
              <p:nvPr/>
            </p:nvSpPr>
            <p:spPr>
              <a:xfrm>
                <a:off x="7837760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33" name="Google Shape;3233;p13"/>
              <p:cNvSpPr/>
              <p:nvPr/>
            </p:nvSpPr>
            <p:spPr>
              <a:xfrm>
                <a:off x="7837760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34" name="Google Shape;3234;p13"/>
              <p:cNvSpPr/>
              <p:nvPr/>
            </p:nvSpPr>
            <p:spPr>
              <a:xfrm>
                <a:off x="7837760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35" name="Google Shape;3235;p13"/>
              <p:cNvSpPr/>
              <p:nvPr/>
            </p:nvSpPr>
            <p:spPr>
              <a:xfrm>
                <a:off x="6543652" y="4320716"/>
                <a:ext cx="17933" cy="2538987"/>
              </a:xfrm>
              <a:custGeom>
                <a:rect b="b" l="l" r="r" t="t"/>
                <a:pathLst>
                  <a:path extrusionOk="0" h="2538987" w="17933">
                    <a:moveTo>
                      <a:pt x="10" y="4596"/>
                    </a:moveTo>
                    <a:lnTo>
                      <a:pt x="10" y="2538741"/>
                    </a:lnTo>
                    <a:lnTo>
                      <a:pt x="17944" y="2538741"/>
                    </a:lnTo>
                    <a:lnTo>
                      <a:pt x="17944" y="-246"/>
                    </a:lnTo>
                    <a:cubicBezTo>
                      <a:pt x="12053" y="1673"/>
                      <a:pt x="6062" y="3287"/>
                      <a:pt x="10" y="459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36" name="Google Shape;3236;p13"/>
              <p:cNvSpPr/>
              <p:nvPr/>
            </p:nvSpPr>
            <p:spPr>
              <a:xfrm>
                <a:off x="6532354" y="3939981"/>
                <a:ext cx="423059" cy="2817141"/>
              </a:xfrm>
              <a:custGeom>
                <a:rect b="b" l="l" r="r" t="t"/>
                <a:pathLst>
                  <a:path extrusionOk="0" h="2817141" w="423059">
                    <a:moveTo>
                      <a:pt x="11308" y="2806673"/>
                    </a:moveTo>
                    <a:lnTo>
                      <a:pt x="10" y="2816895"/>
                    </a:lnTo>
                    <a:lnTo>
                      <a:pt x="423070" y="2816895"/>
                    </a:lnTo>
                    <a:lnTo>
                      <a:pt x="411861" y="2806763"/>
                    </a:lnTo>
                    <a:lnTo>
                      <a:pt x="393927" y="2790443"/>
                    </a:lnTo>
                    <a:lnTo>
                      <a:pt x="224901" y="2637019"/>
                    </a:lnTo>
                    <a:lnTo>
                      <a:pt x="393927" y="2483594"/>
                    </a:lnTo>
                    <a:lnTo>
                      <a:pt x="411861" y="2467364"/>
                    </a:lnTo>
                    <a:lnTo>
                      <a:pt x="413206" y="2466109"/>
                    </a:lnTo>
                    <a:lnTo>
                      <a:pt x="411861" y="2464853"/>
                    </a:lnTo>
                    <a:lnTo>
                      <a:pt x="393927" y="2448623"/>
                    </a:lnTo>
                    <a:lnTo>
                      <a:pt x="224901" y="2295199"/>
                    </a:lnTo>
                    <a:lnTo>
                      <a:pt x="393927" y="2141775"/>
                    </a:lnTo>
                    <a:lnTo>
                      <a:pt x="411861" y="2125545"/>
                    </a:lnTo>
                    <a:lnTo>
                      <a:pt x="413206" y="2124289"/>
                    </a:lnTo>
                    <a:lnTo>
                      <a:pt x="411861" y="2123034"/>
                    </a:lnTo>
                    <a:lnTo>
                      <a:pt x="393927" y="2106804"/>
                    </a:lnTo>
                    <a:lnTo>
                      <a:pt x="224901" y="1953469"/>
                    </a:lnTo>
                    <a:lnTo>
                      <a:pt x="393927" y="1800045"/>
                    </a:lnTo>
                    <a:lnTo>
                      <a:pt x="411861" y="1783815"/>
                    </a:lnTo>
                    <a:lnTo>
                      <a:pt x="413206" y="1782559"/>
                    </a:lnTo>
                    <a:lnTo>
                      <a:pt x="411861" y="1781304"/>
                    </a:lnTo>
                    <a:lnTo>
                      <a:pt x="393927" y="1765074"/>
                    </a:lnTo>
                    <a:lnTo>
                      <a:pt x="224542" y="1611650"/>
                    </a:lnTo>
                    <a:lnTo>
                      <a:pt x="393569" y="1458315"/>
                    </a:lnTo>
                    <a:lnTo>
                      <a:pt x="411503" y="1442085"/>
                    </a:lnTo>
                    <a:lnTo>
                      <a:pt x="412848" y="1440830"/>
                    </a:lnTo>
                    <a:lnTo>
                      <a:pt x="411503" y="1439574"/>
                    </a:lnTo>
                    <a:lnTo>
                      <a:pt x="393569" y="1423344"/>
                    </a:lnTo>
                    <a:lnTo>
                      <a:pt x="224542" y="1269920"/>
                    </a:lnTo>
                    <a:lnTo>
                      <a:pt x="393569" y="1116586"/>
                    </a:lnTo>
                    <a:lnTo>
                      <a:pt x="411503" y="1100356"/>
                    </a:lnTo>
                    <a:lnTo>
                      <a:pt x="412848" y="1099100"/>
                    </a:lnTo>
                    <a:lnTo>
                      <a:pt x="411503" y="1097845"/>
                    </a:lnTo>
                    <a:lnTo>
                      <a:pt x="393569" y="1081614"/>
                    </a:lnTo>
                    <a:lnTo>
                      <a:pt x="224542" y="928190"/>
                    </a:lnTo>
                    <a:lnTo>
                      <a:pt x="393569" y="775035"/>
                    </a:lnTo>
                    <a:lnTo>
                      <a:pt x="411503" y="758805"/>
                    </a:lnTo>
                    <a:lnTo>
                      <a:pt x="412848" y="757549"/>
                    </a:lnTo>
                    <a:lnTo>
                      <a:pt x="411503" y="756294"/>
                    </a:lnTo>
                    <a:lnTo>
                      <a:pt x="393569" y="740064"/>
                    </a:lnTo>
                    <a:lnTo>
                      <a:pt x="224542" y="586729"/>
                    </a:lnTo>
                    <a:lnTo>
                      <a:pt x="393569" y="433395"/>
                    </a:lnTo>
                    <a:lnTo>
                      <a:pt x="411503" y="417165"/>
                    </a:lnTo>
                    <a:lnTo>
                      <a:pt x="412848" y="415909"/>
                    </a:lnTo>
                    <a:lnTo>
                      <a:pt x="411503" y="414654"/>
                    </a:lnTo>
                    <a:lnTo>
                      <a:pt x="393569" y="398424"/>
                    </a:lnTo>
                    <a:lnTo>
                      <a:pt x="224542" y="245089"/>
                    </a:lnTo>
                    <a:lnTo>
                      <a:pt x="393569" y="91665"/>
                    </a:lnTo>
                    <a:lnTo>
                      <a:pt x="411503" y="75435"/>
                    </a:lnTo>
                    <a:lnTo>
                      <a:pt x="412848" y="74179"/>
                    </a:lnTo>
                    <a:lnTo>
                      <a:pt x="411503" y="72924"/>
                    </a:lnTo>
                    <a:lnTo>
                      <a:pt x="393569" y="56694"/>
                    </a:lnTo>
                    <a:lnTo>
                      <a:pt x="330800" y="-246"/>
                    </a:lnTo>
                    <a:lnTo>
                      <a:pt x="322909" y="16791"/>
                    </a:lnTo>
                    <a:lnTo>
                      <a:pt x="376711" y="65213"/>
                    </a:lnTo>
                    <a:lnTo>
                      <a:pt x="386574" y="74179"/>
                    </a:lnTo>
                    <a:lnTo>
                      <a:pt x="376711" y="83146"/>
                    </a:lnTo>
                    <a:lnTo>
                      <a:pt x="226515" y="219085"/>
                    </a:lnTo>
                    <a:cubicBezTo>
                      <a:pt x="219251" y="233970"/>
                      <a:pt x="211809" y="248766"/>
                      <a:pt x="204367" y="263920"/>
                    </a:cubicBezTo>
                    <a:lnTo>
                      <a:pt x="211540" y="257374"/>
                    </a:lnTo>
                    <a:lnTo>
                      <a:pt x="376711" y="407122"/>
                    </a:lnTo>
                    <a:lnTo>
                      <a:pt x="386574" y="416089"/>
                    </a:lnTo>
                    <a:lnTo>
                      <a:pt x="376711" y="425056"/>
                    </a:lnTo>
                    <a:lnTo>
                      <a:pt x="211540" y="574803"/>
                    </a:lnTo>
                    <a:lnTo>
                      <a:pt x="95598" y="469621"/>
                    </a:lnTo>
                    <a:lnTo>
                      <a:pt x="46458" y="424787"/>
                    </a:lnTo>
                    <a:lnTo>
                      <a:pt x="36595" y="415820"/>
                    </a:lnTo>
                    <a:lnTo>
                      <a:pt x="46458" y="406853"/>
                    </a:lnTo>
                    <a:lnTo>
                      <a:pt x="29242" y="406853"/>
                    </a:lnTo>
                    <a:lnTo>
                      <a:pt x="29242" y="398424"/>
                    </a:lnTo>
                    <a:lnTo>
                      <a:pt x="11308" y="414654"/>
                    </a:lnTo>
                    <a:lnTo>
                      <a:pt x="9963" y="415909"/>
                    </a:lnTo>
                    <a:lnTo>
                      <a:pt x="11308" y="417165"/>
                    </a:lnTo>
                    <a:lnTo>
                      <a:pt x="29242" y="433395"/>
                    </a:lnTo>
                    <a:lnTo>
                      <a:pt x="86631" y="485493"/>
                    </a:lnTo>
                    <a:lnTo>
                      <a:pt x="197910" y="586729"/>
                    </a:lnTo>
                    <a:lnTo>
                      <a:pt x="29242" y="739885"/>
                    </a:lnTo>
                    <a:lnTo>
                      <a:pt x="11308" y="756115"/>
                    </a:lnTo>
                    <a:lnTo>
                      <a:pt x="9963" y="757370"/>
                    </a:lnTo>
                    <a:lnTo>
                      <a:pt x="11308" y="758625"/>
                    </a:lnTo>
                    <a:lnTo>
                      <a:pt x="29242" y="774855"/>
                    </a:lnTo>
                    <a:lnTo>
                      <a:pt x="198269" y="928190"/>
                    </a:lnTo>
                    <a:lnTo>
                      <a:pt x="29242" y="1081614"/>
                    </a:lnTo>
                    <a:lnTo>
                      <a:pt x="11308" y="1097845"/>
                    </a:lnTo>
                    <a:lnTo>
                      <a:pt x="9963" y="1099100"/>
                    </a:lnTo>
                    <a:lnTo>
                      <a:pt x="11308" y="1100356"/>
                    </a:lnTo>
                    <a:lnTo>
                      <a:pt x="29242" y="1116586"/>
                    </a:lnTo>
                    <a:lnTo>
                      <a:pt x="198269" y="1269920"/>
                    </a:lnTo>
                    <a:lnTo>
                      <a:pt x="29242" y="1423344"/>
                    </a:lnTo>
                    <a:lnTo>
                      <a:pt x="11308" y="1439574"/>
                    </a:lnTo>
                    <a:lnTo>
                      <a:pt x="9963" y="1440830"/>
                    </a:lnTo>
                    <a:lnTo>
                      <a:pt x="11308" y="1442085"/>
                    </a:lnTo>
                    <a:lnTo>
                      <a:pt x="29242" y="1458315"/>
                    </a:lnTo>
                    <a:lnTo>
                      <a:pt x="198269" y="1611650"/>
                    </a:lnTo>
                    <a:lnTo>
                      <a:pt x="29242" y="1765074"/>
                    </a:lnTo>
                    <a:lnTo>
                      <a:pt x="11308" y="1781304"/>
                    </a:lnTo>
                    <a:lnTo>
                      <a:pt x="9963" y="1782559"/>
                    </a:lnTo>
                    <a:lnTo>
                      <a:pt x="11308" y="1783815"/>
                    </a:lnTo>
                    <a:lnTo>
                      <a:pt x="29242" y="1800045"/>
                    </a:lnTo>
                    <a:lnTo>
                      <a:pt x="198269" y="1953469"/>
                    </a:lnTo>
                    <a:lnTo>
                      <a:pt x="29242" y="2106804"/>
                    </a:lnTo>
                    <a:lnTo>
                      <a:pt x="11308" y="2123034"/>
                    </a:lnTo>
                    <a:lnTo>
                      <a:pt x="9963" y="2124289"/>
                    </a:lnTo>
                    <a:lnTo>
                      <a:pt x="11308" y="2125545"/>
                    </a:lnTo>
                    <a:lnTo>
                      <a:pt x="29242" y="2141775"/>
                    </a:lnTo>
                    <a:lnTo>
                      <a:pt x="198269" y="2295199"/>
                    </a:lnTo>
                    <a:lnTo>
                      <a:pt x="29242" y="2448623"/>
                    </a:lnTo>
                    <a:lnTo>
                      <a:pt x="11308" y="2464853"/>
                    </a:lnTo>
                    <a:lnTo>
                      <a:pt x="9963" y="2466109"/>
                    </a:lnTo>
                    <a:lnTo>
                      <a:pt x="11308" y="2467364"/>
                    </a:lnTo>
                    <a:lnTo>
                      <a:pt x="29242" y="2483594"/>
                    </a:lnTo>
                    <a:lnTo>
                      <a:pt x="198269" y="2637019"/>
                    </a:lnTo>
                    <a:lnTo>
                      <a:pt x="29242" y="2790353"/>
                    </a:lnTo>
                    <a:close/>
                    <a:moveTo>
                      <a:pt x="46100" y="766068"/>
                    </a:moveTo>
                    <a:lnTo>
                      <a:pt x="36237" y="757101"/>
                    </a:lnTo>
                    <a:lnTo>
                      <a:pt x="46100" y="748134"/>
                    </a:lnTo>
                    <a:lnTo>
                      <a:pt x="211181" y="598297"/>
                    </a:lnTo>
                    <a:lnTo>
                      <a:pt x="376352" y="748134"/>
                    </a:lnTo>
                    <a:lnTo>
                      <a:pt x="386216" y="757101"/>
                    </a:lnTo>
                    <a:lnTo>
                      <a:pt x="376352" y="766068"/>
                    </a:lnTo>
                    <a:lnTo>
                      <a:pt x="211181" y="915816"/>
                    </a:lnTo>
                    <a:close/>
                    <a:moveTo>
                      <a:pt x="46100" y="1107798"/>
                    </a:moveTo>
                    <a:lnTo>
                      <a:pt x="36237" y="1098831"/>
                    </a:lnTo>
                    <a:lnTo>
                      <a:pt x="46100" y="1089864"/>
                    </a:lnTo>
                    <a:lnTo>
                      <a:pt x="211181" y="940027"/>
                    </a:lnTo>
                    <a:lnTo>
                      <a:pt x="376352" y="1089864"/>
                    </a:lnTo>
                    <a:lnTo>
                      <a:pt x="386216" y="1098831"/>
                    </a:lnTo>
                    <a:lnTo>
                      <a:pt x="376352" y="1107798"/>
                    </a:lnTo>
                    <a:lnTo>
                      <a:pt x="211181" y="1257546"/>
                    </a:lnTo>
                    <a:close/>
                    <a:moveTo>
                      <a:pt x="46100" y="1449527"/>
                    </a:moveTo>
                    <a:lnTo>
                      <a:pt x="36237" y="1440560"/>
                    </a:lnTo>
                    <a:lnTo>
                      <a:pt x="46100" y="1431593"/>
                    </a:lnTo>
                    <a:lnTo>
                      <a:pt x="211181" y="1281756"/>
                    </a:lnTo>
                    <a:lnTo>
                      <a:pt x="376352" y="1431593"/>
                    </a:lnTo>
                    <a:lnTo>
                      <a:pt x="386216" y="1440560"/>
                    </a:lnTo>
                    <a:lnTo>
                      <a:pt x="376352" y="1449527"/>
                    </a:lnTo>
                    <a:lnTo>
                      <a:pt x="211181" y="1599993"/>
                    </a:lnTo>
                    <a:close/>
                    <a:moveTo>
                      <a:pt x="46100" y="1791258"/>
                    </a:moveTo>
                    <a:lnTo>
                      <a:pt x="36237" y="1782291"/>
                    </a:lnTo>
                    <a:lnTo>
                      <a:pt x="46100" y="1773324"/>
                    </a:lnTo>
                    <a:lnTo>
                      <a:pt x="211181" y="1623576"/>
                    </a:lnTo>
                    <a:lnTo>
                      <a:pt x="376352" y="1773324"/>
                    </a:lnTo>
                    <a:lnTo>
                      <a:pt x="386216" y="1782291"/>
                    </a:lnTo>
                    <a:lnTo>
                      <a:pt x="376352" y="1791258"/>
                    </a:lnTo>
                    <a:lnTo>
                      <a:pt x="211181" y="1941095"/>
                    </a:lnTo>
                    <a:close/>
                    <a:moveTo>
                      <a:pt x="46100" y="2132987"/>
                    </a:moveTo>
                    <a:lnTo>
                      <a:pt x="36237" y="2124020"/>
                    </a:lnTo>
                    <a:lnTo>
                      <a:pt x="46100" y="2115053"/>
                    </a:lnTo>
                    <a:lnTo>
                      <a:pt x="211181" y="1965305"/>
                    </a:lnTo>
                    <a:lnTo>
                      <a:pt x="376352" y="2115053"/>
                    </a:lnTo>
                    <a:lnTo>
                      <a:pt x="386216" y="2124020"/>
                    </a:lnTo>
                    <a:lnTo>
                      <a:pt x="376352" y="2132987"/>
                    </a:lnTo>
                    <a:lnTo>
                      <a:pt x="211181" y="2282825"/>
                    </a:lnTo>
                    <a:close/>
                    <a:moveTo>
                      <a:pt x="46100" y="2474807"/>
                    </a:moveTo>
                    <a:lnTo>
                      <a:pt x="36237" y="2465840"/>
                    </a:lnTo>
                    <a:lnTo>
                      <a:pt x="46100" y="2456873"/>
                    </a:lnTo>
                    <a:lnTo>
                      <a:pt x="211181" y="2307035"/>
                    </a:lnTo>
                    <a:lnTo>
                      <a:pt x="376352" y="2456873"/>
                    </a:lnTo>
                    <a:lnTo>
                      <a:pt x="386216" y="2465840"/>
                    </a:lnTo>
                    <a:lnTo>
                      <a:pt x="376352" y="2474807"/>
                    </a:lnTo>
                    <a:lnTo>
                      <a:pt x="211181" y="2624913"/>
                    </a:lnTo>
                    <a:close/>
                    <a:moveTo>
                      <a:pt x="211181" y="2649124"/>
                    </a:moveTo>
                    <a:lnTo>
                      <a:pt x="376263" y="2798961"/>
                    </a:lnTo>
                    <a:lnTo>
                      <a:pt x="46100" y="279896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37" name="Google Shape;3237;p13"/>
              <p:cNvSpPr/>
              <p:nvPr/>
            </p:nvSpPr>
            <p:spPr>
              <a:xfrm>
                <a:off x="6925913" y="3670614"/>
                <a:ext cx="17933" cy="3189089"/>
              </a:xfrm>
              <a:custGeom>
                <a:rect b="b" l="l" r="r" t="t"/>
                <a:pathLst>
                  <a:path extrusionOk="0" h="3189089" w="17933">
                    <a:moveTo>
                      <a:pt x="10" y="30331"/>
                    </a:moveTo>
                    <a:lnTo>
                      <a:pt x="10" y="3188844"/>
                    </a:lnTo>
                    <a:lnTo>
                      <a:pt x="17944" y="3188844"/>
                    </a:lnTo>
                    <a:lnTo>
                      <a:pt x="17944" y="292"/>
                    </a:lnTo>
                    <a:lnTo>
                      <a:pt x="17406" y="-246"/>
                    </a:lnTo>
                    <a:cubicBezTo>
                      <a:pt x="12294" y="10066"/>
                      <a:pt x="6107" y="20199"/>
                      <a:pt x="10" y="30331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38" name="Google Shape;3238;p13"/>
              <p:cNvSpPr/>
              <p:nvPr/>
            </p:nvSpPr>
            <p:spPr>
              <a:xfrm>
                <a:off x="6824227" y="4005170"/>
                <a:ext cx="107603" cy="17933"/>
              </a:xfrm>
              <a:custGeom>
                <a:rect b="b" l="l" r="r" t="t"/>
                <a:pathLst>
                  <a:path extrusionOk="0" h="17933" w="107603">
                    <a:moveTo>
                      <a:pt x="107613" y="-246"/>
                    </a:moveTo>
                    <a:lnTo>
                      <a:pt x="107613" y="17688"/>
                    </a:lnTo>
                    <a:lnTo>
                      <a:pt x="10" y="17688"/>
                    </a:lnTo>
                    <a:cubicBezTo>
                      <a:pt x="2790" y="11770"/>
                      <a:pt x="5659" y="5762"/>
                      <a:pt x="8439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39" name="Google Shape;3239;p13"/>
              <p:cNvSpPr/>
              <p:nvPr/>
            </p:nvSpPr>
            <p:spPr>
              <a:xfrm>
                <a:off x="6555220" y="434690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40" name="Google Shape;3240;p13"/>
              <p:cNvSpPr/>
              <p:nvPr/>
            </p:nvSpPr>
            <p:spPr>
              <a:xfrm>
                <a:off x="6555309" y="468863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41" name="Google Shape;3241;p13"/>
              <p:cNvSpPr/>
              <p:nvPr/>
            </p:nvSpPr>
            <p:spPr>
              <a:xfrm>
                <a:off x="6555309" y="503035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42" name="Google Shape;3242;p13"/>
              <p:cNvSpPr/>
              <p:nvPr/>
            </p:nvSpPr>
            <p:spPr>
              <a:xfrm>
                <a:off x="6555309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43" name="Google Shape;3243;p13"/>
              <p:cNvSpPr/>
              <p:nvPr/>
            </p:nvSpPr>
            <p:spPr>
              <a:xfrm>
                <a:off x="6555309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44" name="Google Shape;3244;p13"/>
              <p:cNvSpPr/>
              <p:nvPr/>
            </p:nvSpPr>
            <p:spPr>
              <a:xfrm>
                <a:off x="6555309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45" name="Google Shape;3245;p13"/>
              <p:cNvSpPr/>
              <p:nvPr/>
            </p:nvSpPr>
            <p:spPr>
              <a:xfrm>
                <a:off x="6555309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46" name="Google Shape;3246;p13"/>
              <p:cNvSpPr/>
              <p:nvPr/>
            </p:nvSpPr>
            <p:spPr>
              <a:xfrm>
                <a:off x="5260843" y="5470815"/>
                <a:ext cx="17933" cy="1388888"/>
              </a:xfrm>
              <a:custGeom>
                <a:rect b="b" l="l" r="r" t="t"/>
                <a:pathLst>
                  <a:path extrusionOk="0" h="1388888" w="17933">
                    <a:moveTo>
                      <a:pt x="10" y="-246"/>
                    </a:moveTo>
                    <a:lnTo>
                      <a:pt x="10" y="1388642"/>
                    </a:lnTo>
                    <a:lnTo>
                      <a:pt x="17944" y="1388642"/>
                    </a:lnTo>
                    <a:lnTo>
                      <a:pt x="17944" y="11321"/>
                    </a:lnTo>
                    <a:cubicBezTo>
                      <a:pt x="11738" y="7824"/>
                      <a:pt x="5749" y="3959"/>
                      <a:pt x="10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47" name="Google Shape;3247;p13"/>
              <p:cNvSpPr/>
              <p:nvPr/>
            </p:nvSpPr>
            <p:spPr>
              <a:xfrm>
                <a:off x="5249545" y="5432616"/>
                <a:ext cx="423059" cy="1324953"/>
              </a:xfrm>
              <a:custGeom>
                <a:rect b="b" l="l" r="r" t="t"/>
                <a:pathLst>
                  <a:path extrusionOk="0" h="1324953" w="423059">
                    <a:moveTo>
                      <a:pt x="393927" y="1297807"/>
                    </a:moveTo>
                    <a:lnTo>
                      <a:pt x="224901" y="1144383"/>
                    </a:lnTo>
                    <a:lnTo>
                      <a:pt x="393927" y="990959"/>
                    </a:lnTo>
                    <a:lnTo>
                      <a:pt x="411861" y="974728"/>
                    </a:lnTo>
                    <a:lnTo>
                      <a:pt x="413206" y="973473"/>
                    </a:lnTo>
                    <a:lnTo>
                      <a:pt x="411861" y="972218"/>
                    </a:lnTo>
                    <a:lnTo>
                      <a:pt x="393927" y="955988"/>
                    </a:lnTo>
                    <a:lnTo>
                      <a:pt x="224901" y="802564"/>
                    </a:lnTo>
                    <a:lnTo>
                      <a:pt x="393927" y="649139"/>
                    </a:lnTo>
                    <a:lnTo>
                      <a:pt x="411861" y="632909"/>
                    </a:lnTo>
                    <a:lnTo>
                      <a:pt x="413206" y="631654"/>
                    </a:lnTo>
                    <a:lnTo>
                      <a:pt x="411861" y="630399"/>
                    </a:lnTo>
                    <a:lnTo>
                      <a:pt x="393927" y="614168"/>
                    </a:lnTo>
                    <a:lnTo>
                      <a:pt x="224901" y="460834"/>
                    </a:lnTo>
                    <a:lnTo>
                      <a:pt x="393927" y="307409"/>
                    </a:lnTo>
                    <a:lnTo>
                      <a:pt x="411861" y="291179"/>
                    </a:lnTo>
                    <a:lnTo>
                      <a:pt x="413206" y="289924"/>
                    </a:lnTo>
                    <a:lnTo>
                      <a:pt x="411861" y="288668"/>
                    </a:lnTo>
                    <a:lnTo>
                      <a:pt x="393927" y="272438"/>
                    </a:lnTo>
                    <a:lnTo>
                      <a:pt x="224901" y="119014"/>
                    </a:lnTo>
                    <a:lnTo>
                      <a:pt x="356445" y="-246"/>
                    </a:lnTo>
                    <a:cubicBezTo>
                      <a:pt x="345748" y="2032"/>
                      <a:pt x="334943" y="3771"/>
                      <a:pt x="324075" y="4955"/>
                    </a:cubicBezTo>
                    <a:lnTo>
                      <a:pt x="211540" y="107357"/>
                    </a:lnTo>
                    <a:lnTo>
                      <a:pt x="160249" y="60819"/>
                    </a:lnTo>
                    <a:cubicBezTo>
                      <a:pt x="153694" y="63231"/>
                      <a:pt x="146978" y="65204"/>
                      <a:pt x="140163" y="66737"/>
                    </a:cubicBezTo>
                    <a:lnTo>
                      <a:pt x="198269" y="119462"/>
                    </a:lnTo>
                    <a:lnTo>
                      <a:pt x="29242" y="272887"/>
                    </a:lnTo>
                    <a:lnTo>
                      <a:pt x="11308" y="289117"/>
                    </a:lnTo>
                    <a:lnTo>
                      <a:pt x="9963" y="290372"/>
                    </a:lnTo>
                    <a:lnTo>
                      <a:pt x="11308" y="291628"/>
                    </a:lnTo>
                    <a:lnTo>
                      <a:pt x="29242" y="307858"/>
                    </a:lnTo>
                    <a:lnTo>
                      <a:pt x="198269" y="461282"/>
                    </a:lnTo>
                    <a:lnTo>
                      <a:pt x="29242" y="614617"/>
                    </a:lnTo>
                    <a:lnTo>
                      <a:pt x="11308" y="630847"/>
                    </a:lnTo>
                    <a:lnTo>
                      <a:pt x="9963" y="632102"/>
                    </a:lnTo>
                    <a:lnTo>
                      <a:pt x="11308" y="633357"/>
                    </a:lnTo>
                    <a:lnTo>
                      <a:pt x="29242" y="649587"/>
                    </a:lnTo>
                    <a:lnTo>
                      <a:pt x="198269" y="803012"/>
                    </a:lnTo>
                    <a:lnTo>
                      <a:pt x="29242" y="956436"/>
                    </a:lnTo>
                    <a:lnTo>
                      <a:pt x="11308" y="972666"/>
                    </a:lnTo>
                    <a:lnTo>
                      <a:pt x="9963" y="973922"/>
                    </a:lnTo>
                    <a:lnTo>
                      <a:pt x="11308" y="975177"/>
                    </a:lnTo>
                    <a:lnTo>
                      <a:pt x="29242" y="991407"/>
                    </a:lnTo>
                    <a:lnTo>
                      <a:pt x="198269" y="1144831"/>
                    </a:lnTo>
                    <a:lnTo>
                      <a:pt x="29242" y="1298166"/>
                    </a:lnTo>
                    <a:lnTo>
                      <a:pt x="11308" y="1314486"/>
                    </a:lnTo>
                    <a:lnTo>
                      <a:pt x="10" y="1324708"/>
                    </a:lnTo>
                    <a:lnTo>
                      <a:pt x="423070" y="1324708"/>
                    </a:lnTo>
                    <a:lnTo>
                      <a:pt x="411861" y="1314575"/>
                    </a:lnTo>
                    <a:close/>
                    <a:moveTo>
                      <a:pt x="46458" y="298891"/>
                    </a:moveTo>
                    <a:lnTo>
                      <a:pt x="36595" y="289924"/>
                    </a:lnTo>
                    <a:lnTo>
                      <a:pt x="46458" y="280957"/>
                    </a:lnTo>
                    <a:lnTo>
                      <a:pt x="211540" y="131209"/>
                    </a:lnTo>
                    <a:lnTo>
                      <a:pt x="376711" y="280957"/>
                    </a:lnTo>
                    <a:lnTo>
                      <a:pt x="386574" y="289924"/>
                    </a:lnTo>
                    <a:lnTo>
                      <a:pt x="376711" y="298891"/>
                    </a:lnTo>
                    <a:lnTo>
                      <a:pt x="211540" y="448728"/>
                    </a:lnTo>
                    <a:close/>
                    <a:moveTo>
                      <a:pt x="46458" y="640620"/>
                    </a:moveTo>
                    <a:lnTo>
                      <a:pt x="36595" y="631654"/>
                    </a:lnTo>
                    <a:lnTo>
                      <a:pt x="46458" y="622687"/>
                    </a:lnTo>
                    <a:lnTo>
                      <a:pt x="211540" y="472939"/>
                    </a:lnTo>
                    <a:lnTo>
                      <a:pt x="376711" y="622687"/>
                    </a:lnTo>
                    <a:lnTo>
                      <a:pt x="386574" y="631654"/>
                    </a:lnTo>
                    <a:lnTo>
                      <a:pt x="376711" y="640620"/>
                    </a:lnTo>
                    <a:lnTo>
                      <a:pt x="211540" y="790458"/>
                    </a:lnTo>
                    <a:close/>
                    <a:moveTo>
                      <a:pt x="46458" y="982440"/>
                    </a:moveTo>
                    <a:lnTo>
                      <a:pt x="36595" y="973473"/>
                    </a:lnTo>
                    <a:lnTo>
                      <a:pt x="46458" y="964507"/>
                    </a:lnTo>
                    <a:lnTo>
                      <a:pt x="211540" y="814669"/>
                    </a:lnTo>
                    <a:lnTo>
                      <a:pt x="376711" y="964507"/>
                    </a:lnTo>
                    <a:lnTo>
                      <a:pt x="386574" y="973473"/>
                    </a:lnTo>
                    <a:lnTo>
                      <a:pt x="376711" y="982440"/>
                    </a:lnTo>
                    <a:lnTo>
                      <a:pt x="211540" y="1132278"/>
                    </a:lnTo>
                    <a:close/>
                    <a:moveTo>
                      <a:pt x="46458" y="1306326"/>
                    </a:moveTo>
                    <a:lnTo>
                      <a:pt x="211540" y="1156488"/>
                    </a:lnTo>
                    <a:lnTo>
                      <a:pt x="376621" y="1306326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48" name="Google Shape;3248;p13"/>
              <p:cNvSpPr/>
              <p:nvPr/>
            </p:nvSpPr>
            <p:spPr>
              <a:xfrm>
                <a:off x="5643462" y="5416027"/>
                <a:ext cx="17933" cy="1443676"/>
              </a:xfrm>
              <a:custGeom>
                <a:rect b="b" l="l" r="r" t="t"/>
                <a:pathLst>
                  <a:path extrusionOk="0" h="1443676" w="17933">
                    <a:moveTo>
                      <a:pt x="10" y="5941"/>
                    </a:moveTo>
                    <a:lnTo>
                      <a:pt x="10" y="1443430"/>
                    </a:lnTo>
                    <a:lnTo>
                      <a:pt x="17944" y="1443430"/>
                    </a:lnTo>
                    <a:lnTo>
                      <a:pt x="17944" y="-246"/>
                    </a:lnTo>
                    <a:cubicBezTo>
                      <a:pt x="12474" y="1727"/>
                      <a:pt x="6018" y="3878"/>
                      <a:pt x="10" y="5941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49" name="Google Shape;3249;p13"/>
              <p:cNvSpPr/>
              <p:nvPr/>
            </p:nvSpPr>
            <p:spPr>
              <a:xfrm>
                <a:off x="5272859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50" name="Google Shape;3250;p13"/>
              <p:cNvSpPr/>
              <p:nvPr/>
            </p:nvSpPr>
            <p:spPr>
              <a:xfrm>
                <a:off x="5272859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51" name="Google Shape;3251;p13"/>
              <p:cNvSpPr/>
              <p:nvPr/>
            </p:nvSpPr>
            <p:spPr>
              <a:xfrm>
                <a:off x="5272859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52" name="Google Shape;3252;p13"/>
              <p:cNvSpPr/>
              <p:nvPr/>
            </p:nvSpPr>
            <p:spPr>
              <a:xfrm>
                <a:off x="3978392" y="4668454"/>
                <a:ext cx="17933" cy="2191249"/>
              </a:xfrm>
              <a:custGeom>
                <a:rect b="b" l="l" r="r" t="t"/>
                <a:pathLst>
                  <a:path extrusionOk="0" h="2191249" w="17933">
                    <a:moveTo>
                      <a:pt x="10" y="-246"/>
                    </a:moveTo>
                    <a:lnTo>
                      <a:pt x="10" y="2191003"/>
                    </a:lnTo>
                    <a:lnTo>
                      <a:pt x="17944" y="2191003"/>
                    </a:lnTo>
                    <a:lnTo>
                      <a:pt x="17944" y="22530"/>
                    </a:lnTo>
                    <a:cubicBezTo>
                      <a:pt x="11667" y="14997"/>
                      <a:pt x="5659" y="7465"/>
                      <a:pt x="10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53" name="Google Shape;3253;p13"/>
              <p:cNvSpPr/>
              <p:nvPr/>
            </p:nvSpPr>
            <p:spPr>
              <a:xfrm>
                <a:off x="3967184" y="4684774"/>
                <a:ext cx="422970" cy="2072348"/>
              </a:xfrm>
              <a:custGeom>
                <a:rect b="b" l="l" r="r" t="t"/>
                <a:pathLst>
                  <a:path extrusionOk="0" h="2072348" w="422970">
                    <a:moveTo>
                      <a:pt x="393837" y="2045650"/>
                    </a:moveTo>
                    <a:lnTo>
                      <a:pt x="224811" y="1892226"/>
                    </a:lnTo>
                    <a:lnTo>
                      <a:pt x="393837" y="1738801"/>
                    </a:lnTo>
                    <a:lnTo>
                      <a:pt x="411771" y="1722571"/>
                    </a:lnTo>
                    <a:lnTo>
                      <a:pt x="413116" y="1721316"/>
                    </a:lnTo>
                    <a:lnTo>
                      <a:pt x="411771" y="1720060"/>
                    </a:lnTo>
                    <a:lnTo>
                      <a:pt x="393837" y="1703830"/>
                    </a:lnTo>
                    <a:lnTo>
                      <a:pt x="224811" y="1550406"/>
                    </a:lnTo>
                    <a:lnTo>
                      <a:pt x="393837" y="1396982"/>
                    </a:lnTo>
                    <a:lnTo>
                      <a:pt x="411771" y="1380751"/>
                    </a:lnTo>
                    <a:lnTo>
                      <a:pt x="413116" y="1379496"/>
                    </a:lnTo>
                    <a:lnTo>
                      <a:pt x="411771" y="1378241"/>
                    </a:lnTo>
                    <a:lnTo>
                      <a:pt x="393837" y="1362011"/>
                    </a:lnTo>
                    <a:lnTo>
                      <a:pt x="224811" y="1208676"/>
                    </a:lnTo>
                    <a:lnTo>
                      <a:pt x="393837" y="1055252"/>
                    </a:lnTo>
                    <a:lnTo>
                      <a:pt x="411771" y="1039022"/>
                    </a:lnTo>
                    <a:lnTo>
                      <a:pt x="413116" y="1037766"/>
                    </a:lnTo>
                    <a:lnTo>
                      <a:pt x="411771" y="1036511"/>
                    </a:lnTo>
                    <a:lnTo>
                      <a:pt x="393837" y="1020281"/>
                    </a:lnTo>
                    <a:lnTo>
                      <a:pt x="224811" y="866857"/>
                    </a:lnTo>
                    <a:lnTo>
                      <a:pt x="393837" y="713522"/>
                    </a:lnTo>
                    <a:lnTo>
                      <a:pt x="411771" y="697292"/>
                    </a:lnTo>
                    <a:lnTo>
                      <a:pt x="413116" y="696037"/>
                    </a:lnTo>
                    <a:lnTo>
                      <a:pt x="411771" y="694781"/>
                    </a:lnTo>
                    <a:lnTo>
                      <a:pt x="393837" y="678551"/>
                    </a:lnTo>
                    <a:lnTo>
                      <a:pt x="224811" y="525127"/>
                    </a:lnTo>
                    <a:lnTo>
                      <a:pt x="359315" y="403266"/>
                    </a:lnTo>
                    <a:lnTo>
                      <a:pt x="394017" y="371793"/>
                    </a:lnTo>
                    <a:lnTo>
                      <a:pt x="411950" y="355562"/>
                    </a:lnTo>
                    <a:lnTo>
                      <a:pt x="413296" y="354307"/>
                    </a:lnTo>
                    <a:lnTo>
                      <a:pt x="411950" y="353051"/>
                    </a:lnTo>
                    <a:lnTo>
                      <a:pt x="394017" y="336821"/>
                    </a:lnTo>
                    <a:lnTo>
                      <a:pt x="352679" y="299250"/>
                    </a:lnTo>
                    <a:cubicBezTo>
                      <a:pt x="339928" y="297403"/>
                      <a:pt x="327419" y="294157"/>
                      <a:pt x="315377" y="289565"/>
                    </a:cubicBezTo>
                    <a:lnTo>
                      <a:pt x="376621" y="345071"/>
                    </a:lnTo>
                    <a:lnTo>
                      <a:pt x="386484" y="354038"/>
                    </a:lnTo>
                    <a:lnTo>
                      <a:pt x="376621" y="363005"/>
                    </a:lnTo>
                    <a:lnTo>
                      <a:pt x="345595" y="391161"/>
                    </a:lnTo>
                    <a:lnTo>
                      <a:pt x="211091" y="512752"/>
                    </a:lnTo>
                    <a:lnTo>
                      <a:pt x="46010" y="363005"/>
                    </a:lnTo>
                    <a:lnTo>
                      <a:pt x="36147" y="354038"/>
                    </a:lnTo>
                    <a:lnTo>
                      <a:pt x="46010" y="345071"/>
                    </a:lnTo>
                    <a:lnTo>
                      <a:pt x="171547" y="231280"/>
                    </a:lnTo>
                    <a:lnTo>
                      <a:pt x="211271" y="195413"/>
                    </a:lnTo>
                    <a:lnTo>
                      <a:pt x="238172" y="220072"/>
                    </a:lnTo>
                    <a:cubicBezTo>
                      <a:pt x="231957" y="207069"/>
                      <a:pt x="224945" y="194462"/>
                      <a:pt x="217189" y="182321"/>
                    </a:cubicBezTo>
                    <a:cubicBezTo>
                      <a:pt x="216382" y="181066"/>
                      <a:pt x="215306" y="179631"/>
                      <a:pt x="214140" y="178106"/>
                    </a:cubicBezTo>
                    <a:lnTo>
                      <a:pt x="212167" y="176134"/>
                    </a:lnTo>
                    <a:cubicBezTo>
                      <a:pt x="201048" y="164298"/>
                      <a:pt x="190019" y="152551"/>
                      <a:pt x="178093" y="141342"/>
                    </a:cubicBezTo>
                    <a:lnTo>
                      <a:pt x="169126" y="133541"/>
                    </a:lnTo>
                    <a:cubicBezTo>
                      <a:pt x="139715" y="107178"/>
                      <a:pt x="108151" y="83416"/>
                      <a:pt x="78560" y="57322"/>
                    </a:cubicBezTo>
                    <a:cubicBezTo>
                      <a:pt x="58501" y="39693"/>
                      <a:pt x="39939" y="20441"/>
                      <a:pt x="23055" y="-246"/>
                    </a:cubicBezTo>
                    <a:lnTo>
                      <a:pt x="10411" y="11232"/>
                    </a:lnTo>
                    <a:lnTo>
                      <a:pt x="9066" y="12487"/>
                    </a:lnTo>
                    <a:lnTo>
                      <a:pt x="10411" y="13742"/>
                    </a:lnTo>
                    <a:lnTo>
                      <a:pt x="28345" y="29973"/>
                    </a:lnTo>
                    <a:lnTo>
                      <a:pt x="197372" y="183307"/>
                    </a:lnTo>
                    <a:lnTo>
                      <a:pt x="157917" y="219175"/>
                    </a:lnTo>
                    <a:lnTo>
                      <a:pt x="28345" y="336821"/>
                    </a:lnTo>
                    <a:lnTo>
                      <a:pt x="10411" y="353051"/>
                    </a:lnTo>
                    <a:lnTo>
                      <a:pt x="9066" y="354307"/>
                    </a:lnTo>
                    <a:lnTo>
                      <a:pt x="10411" y="355562"/>
                    </a:lnTo>
                    <a:lnTo>
                      <a:pt x="28345" y="371793"/>
                    </a:lnTo>
                    <a:lnTo>
                      <a:pt x="197372" y="525127"/>
                    </a:lnTo>
                    <a:lnTo>
                      <a:pt x="29152" y="678551"/>
                    </a:lnTo>
                    <a:lnTo>
                      <a:pt x="11218" y="694781"/>
                    </a:lnTo>
                    <a:lnTo>
                      <a:pt x="9873" y="696037"/>
                    </a:lnTo>
                    <a:lnTo>
                      <a:pt x="11218" y="697292"/>
                    </a:lnTo>
                    <a:lnTo>
                      <a:pt x="29152" y="713522"/>
                    </a:lnTo>
                    <a:lnTo>
                      <a:pt x="198179" y="866857"/>
                    </a:lnTo>
                    <a:lnTo>
                      <a:pt x="29152" y="1020281"/>
                    </a:lnTo>
                    <a:lnTo>
                      <a:pt x="11218" y="1036511"/>
                    </a:lnTo>
                    <a:lnTo>
                      <a:pt x="9873" y="1037766"/>
                    </a:lnTo>
                    <a:lnTo>
                      <a:pt x="11218" y="1039022"/>
                    </a:lnTo>
                    <a:lnTo>
                      <a:pt x="29152" y="1055252"/>
                    </a:lnTo>
                    <a:lnTo>
                      <a:pt x="198179" y="1208676"/>
                    </a:lnTo>
                    <a:lnTo>
                      <a:pt x="29152" y="1362011"/>
                    </a:lnTo>
                    <a:lnTo>
                      <a:pt x="11218" y="1378241"/>
                    </a:lnTo>
                    <a:lnTo>
                      <a:pt x="9873" y="1379496"/>
                    </a:lnTo>
                    <a:lnTo>
                      <a:pt x="11218" y="1380751"/>
                    </a:lnTo>
                    <a:lnTo>
                      <a:pt x="29152" y="1396982"/>
                    </a:lnTo>
                    <a:lnTo>
                      <a:pt x="198179" y="1550406"/>
                    </a:lnTo>
                    <a:lnTo>
                      <a:pt x="29152" y="1703830"/>
                    </a:lnTo>
                    <a:lnTo>
                      <a:pt x="11218" y="1720060"/>
                    </a:lnTo>
                    <a:lnTo>
                      <a:pt x="9873" y="1721316"/>
                    </a:lnTo>
                    <a:lnTo>
                      <a:pt x="11218" y="1722571"/>
                    </a:lnTo>
                    <a:lnTo>
                      <a:pt x="29152" y="1738801"/>
                    </a:lnTo>
                    <a:lnTo>
                      <a:pt x="198179" y="1892226"/>
                    </a:lnTo>
                    <a:lnTo>
                      <a:pt x="29152" y="2045650"/>
                    </a:lnTo>
                    <a:lnTo>
                      <a:pt x="11218" y="2061970"/>
                    </a:lnTo>
                    <a:lnTo>
                      <a:pt x="10" y="2072102"/>
                    </a:lnTo>
                    <a:lnTo>
                      <a:pt x="422980" y="2072102"/>
                    </a:lnTo>
                    <a:lnTo>
                      <a:pt x="411771" y="2061970"/>
                    </a:lnTo>
                    <a:close/>
                    <a:moveTo>
                      <a:pt x="46369" y="705003"/>
                    </a:moveTo>
                    <a:lnTo>
                      <a:pt x="36505" y="696037"/>
                    </a:lnTo>
                    <a:lnTo>
                      <a:pt x="46369" y="687070"/>
                    </a:lnTo>
                    <a:lnTo>
                      <a:pt x="211450" y="537232"/>
                    </a:lnTo>
                    <a:lnTo>
                      <a:pt x="376621" y="687070"/>
                    </a:lnTo>
                    <a:lnTo>
                      <a:pt x="386484" y="696037"/>
                    </a:lnTo>
                    <a:lnTo>
                      <a:pt x="376621" y="705003"/>
                    </a:lnTo>
                    <a:lnTo>
                      <a:pt x="211450" y="855200"/>
                    </a:lnTo>
                    <a:close/>
                    <a:moveTo>
                      <a:pt x="46369" y="1046733"/>
                    </a:moveTo>
                    <a:lnTo>
                      <a:pt x="36505" y="1037766"/>
                    </a:lnTo>
                    <a:lnTo>
                      <a:pt x="46369" y="1028799"/>
                    </a:lnTo>
                    <a:lnTo>
                      <a:pt x="211450" y="879051"/>
                    </a:lnTo>
                    <a:lnTo>
                      <a:pt x="376621" y="1028799"/>
                    </a:lnTo>
                    <a:lnTo>
                      <a:pt x="386484" y="1037766"/>
                    </a:lnTo>
                    <a:lnTo>
                      <a:pt x="376621" y="1046733"/>
                    </a:lnTo>
                    <a:lnTo>
                      <a:pt x="211450" y="1196571"/>
                    </a:lnTo>
                    <a:close/>
                    <a:moveTo>
                      <a:pt x="46369" y="1388463"/>
                    </a:moveTo>
                    <a:lnTo>
                      <a:pt x="36505" y="1379496"/>
                    </a:lnTo>
                    <a:lnTo>
                      <a:pt x="46369" y="1370529"/>
                    </a:lnTo>
                    <a:lnTo>
                      <a:pt x="211450" y="1220782"/>
                    </a:lnTo>
                    <a:lnTo>
                      <a:pt x="376621" y="1370529"/>
                    </a:lnTo>
                    <a:lnTo>
                      <a:pt x="386484" y="1379496"/>
                    </a:lnTo>
                    <a:lnTo>
                      <a:pt x="376621" y="1388463"/>
                    </a:lnTo>
                    <a:lnTo>
                      <a:pt x="211450" y="1538300"/>
                    </a:lnTo>
                    <a:close/>
                    <a:moveTo>
                      <a:pt x="46369" y="1730283"/>
                    </a:moveTo>
                    <a:lnTo>
                      <a:pt x="36505" y="1721316"/>
                    </a:lnTo>
                    <a:lnTo>
                      <a:pt x="46369" y="1712349"/>
                    </a:lnTo>
                    <a:lnTo>
                      <a:pt x="211450" y="1562511"/>
                    </a:lnTo>
                    <a:lnTo>
                      <a:pt x="376621" y="1712349"/>
                    </a:lnTo>
                    <a:lnTo>
                      <a:pt x="386484" y="1721316"/>
                    </a:lnTo>
                    <a:lnTo>
                      <a:pt x="376621" y="1730283"/>
                    </a:lnTo>
                    <a:lnTo>
                      <a:pt x="211450" y="1880120"/>
                    </a:lnTo>
                    <a:close/>
                    <a:moveTo>
                      <a:pt x="46369" y="2054168"/>
                    </a:moveTo>
                    <a:lnTo>
                      <a:pt x="211450" y="1904331"/>
                    </a:lnTo>
                    <a:lnTo>
                      <a:pt x="376621" y="205416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54" name="Google Shape;3254;p13"/>
              <p:cNvSpPr/>
              <p:nvPr/>
            </p:nvSpPr>
            <p:spPr>
              <a:xfrm>
                <a:off x="4361011" y="4984269"/>
                <a:ext cx="17933" cy="1875792"/>
              </a:xfrm>
              <a:custGeom>
                <a:rect b="b" l="l" r="r" t="t"/>
                <a:pathLst>
                  <a:path extrusionOk="0" h="1875792" w="17933">
                    <a:moveTo>
                      <a:pt x="10" y="1458"/>
                    </a:moveTo>
                    <a:lnTo>
                      <a:pt x="10" y="1875547"/>
                    </a:lnTo>
                    <a:lnTo>
                      <a:pt x="17944" y="1875547"/>
                    </a:lnTo>
                    <a:lnTo>
                      <a:pt x="17944" y="-246"/>
                    </a:lnTo>
                    <a:cubicBezTo>
                      <a:pt x="12025" y="292"/>
                      <a:pt x="6018" y="1010"/>
                      <a:pt x="10" y="1458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55" name="Google Shape;3255;p13"/>
              <p:cNvSpPr/>
              <p:nvPr/>
            </p:nvSpPr>
            <p:spPr>
              <a:xfrm>
                <a:off x="3990408" y="503035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56" name="Google Shape;3256;p13"/>
              <p:cNvSpPr/>
              <p:nvPr/>
            </p:nvSpPr>
            <p:spPr>
              <a:xfrm>
                <a:off x="3990408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57" name="Google Shape;3257;p13"/>
              <p:cNvSpPr/>
              <p:nvPr/>
            </p:nvSpPr>
            <p:spPr>
              <a:xfrm>
                <a:off x="3990408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58" name="Google Shape;3258;p13"/>
              <p:cNvSpPr/>
              <p:nvPr/>
            </p:nvSpPr>
            <p:spPr>
              <a:xfrm>
                <a:off x="3990408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59" name="Google Shape;3259;p13"/>
              <p:cNvSpPr/>
              <p:nvPr/>
            </p:nvSpPr>
            <p:spPr>
              <a:xfrm>
                <a:off x="3990408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60" name="Google Shape;3260;p13"/>
              <p:cNvSpPr/>
              <p:nvPr/>
            </p:nvSpPr>
            <p:spPr>
              <a:xfrm>
                <a:off x="2695941" y="4423208"/>
                <a:ext cx="17933" cy="2436495"/>
              </a:xfrm>
              <a:custGeom>
                <a:rect b="b" l="l" r="r" t="t"/>
                <a:pathLst>
                  <a:path extrusionOk="0" h="2436495" w="17933">
                    <a:moveTo>
                      <a:pt x="10" y="-246"/>
                    </a:moveTo>
                    <a:lnTo>
                      <a:pt x="10" y="2436249"/>
                    </a:lnTo>
                    <a:lnTo>
                      <a:pt x="17944" y="2436249"/>
                    </a:lnTo>
                    <a:lnTo>
                      <a:pt x="17944" y="2713"/>
                    </a:lnTo>
                    <a:cubicBezTo>
                      <a:pt x="11918" y="2041"/>
                      <a:pt x="5928" y="1054"/>
                      <a:pt x="10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61" name="Google Shape;3261;p13"/>
              <p:cNvSpPr/>
              <p:nvPr/>
            </p:nvSpPr>
            <p:spPr>
              <a:xfrm>
                <a:off x="2684733" y="4315695"/>
                <a:ext cx="423059" cy="2441426"/>
              </a:xfrm>
              <a:custGeom>
                <a:rect b="b" l="l" r="r" t="t"/>
                <a:pathLst>
                  <a:path extrusionOk="0" h="2441426" w="423059">
                    <a:moveTo>
                      <a:pt x="393838" y="2414639"/>
                    </a:moveTo>
                    <a:lnTo>
                      <a:pt x="224811" y="2261304"/>
                    </a:lnTo>
                    <a:lnTo>
                      <a:pt x="393838" y="2107880"/>
                    </a:lnTo>
                    <a:lnTo>
                      <a:pt x="411772" y="2091649"/>
                    </a:lnTo>
                    <a:lnTo>
                      <a:pt x="413116" y="2090395"/>
                    </a:lnTo>
                    <a:lnTo>
                      <a:pt x="411772" y="2089139"/>
                    </a:lnTo>
                    <a:lnTo>
                      <a:pt x="393838" y="2072909"/>
                    </a:lnTo>
                    <a:lnTo>
                      <a:pt x="224811" y="1919485"/>
                    </a:lnTo>
                    <a:lnTo>
                      <a:pt x="393838" y="1766060"/>
                    </a:lnTo>
                    <a:lnTo>
                      <a:pt x="411772" y="1749830"/>
                    </a:lnTo>
                    <a:lnTo>
                      <a:pt x="413116" y="1748575"/>
                    </a:lnTo>
                    <a:lnTo>
                      <a:pt x="411772" y="1747320"/>
                    </a:lnTo>
                    <a:lnTo>
                      <a:pt x="393838" y="1731090"/>
                    </a:lnTo>
                    <a:lnTo>
                      <a:pt x="224811" y="1577755"/>
                    </a:lnTo>
                    <a:lnTo>
                      <a:pt x="393838" y="1424331"/>
                    </a:lnTo>
                    <a:lnTo>
                      <a:pt x="411772" y="1408100"/>
                    </a:lnTo>
                    <a:lnTo>
                      <a:pt x="413116" y="1406845"/>
                    </a:lnTo>
                    <a:lnTo>
                      <a:pt x="411772" y="1405589"/>
                    </a:lnTo>
                    <a:lnTo>
                      <a:pt x="393838" y="1389359"/>
                    </a:lnTo>
                    <a:lnTo>
                      <a:pt x="224811" y="1235935"/>
                    </a:lnTo>
                    <a:lnTo>
                      <a:pt x="393838" y="1082601"/>
                    </a:lnTo>
                    <a:lnTo>
                      <a:pt x="411772" y="1066371"/>
                    </a:lnTo>
                    <a:lnTo>
                      <a:pt x="413116" y="1065115"/>
                    </a:lnTo>
                    <a:lnTo>
                      <a:pt x="411772" y="1063860"/>
                    </a:lnTo>
                    <a:lnTo>
                      <a:pt x="393838" y="1047630"/>
                    </a:lnTo>
                    <a:lnTo>
                      <a:pt x="224811" y="894206"/>
                    </a:lnTo>
                    <a:lnTo>
                      <a:pt x="393838" y="740871"/>
                    </a:lnTo>
                    <a:lnTo>
                      <a:pt x="411772" y="724641"/>
                    </a:lnTo>
                    <a:lnTo>
                      <a:pt x="413116" y="723386"/>
                    </a:lnTo>
                    <a:lnTo>
                      <a:pt x="411772" y="722130"/>
                    </a:lnTo>
                    <a:lnTo>
                      <a:pt x="393838" y="705900"/>
                    </a:lnTo>
                    <a:lnTo>
                      <a:pt x="224811" y="552476"/>
                    </a:lnTo>
                    <a:lnTo>
                      <a:pt x="393838" y="399321"/>
                    </a:lnTo>
                    <a:lnTo>
                      <a:pt x="411772" y="383090"/>
                    </a:lnTo>
                    <a:lnTo>
                      <a:pt x="413116" y="381835"/>
                    </a:lnTo>
                    <a:lnTo>
                      <a:pt x="411772" y="380579"/>
                    </a:lnTo>
                    <a:lnTo>
                      <a:pt x="393838" y="364349"/>
                    </a:lnTo>
                    <a:lnTo>
                      <a:pt x="224811" y="211015"/>
                    </a:lnTo>
                    <a:lnTo>
                      <a:pt x="393838" y="57680"/>
                    </a:lnTo>
                    <a:lnTo>
                      <a:pt x="411772" y="41450"/>
                    </a:lnTo>
                    <a:lnTo>
                      <a:pt x="413116" y="40195"/>
                    </a:lnTo>
                    <a:lnTo>
                      <a:pt x="411772" y="38939"/>
                    </a:lnTo>
                    <a:lnTo>
                      <a:pt x="393838" y="22709"/>
                    </a:lnTo>
                    <a:lnTo>
                      <a:pt x="368551" y="-246"/>
                    </a:lnTo>
                    <a:lnTo>
                      <a:pt x="357790" y="1189"/>
                    </a:lnTo>
                    <a:lnTo>
                      <a:pt x="345506" y="2982"/>
                    </a:lnTo>
                    <a:lnTo>
                      <a:pt x="376621" y="31228"/>
                    </a:lnTo>
                    <a:lnTo>
                      <a:pt x="386485" y="40195"/>
                    </a:lnTo>
                    <a:lnTo>
                      <a:pt x="376621" y="49162"/>
                    </a:lnTo>
                    <a:lnTo>
                      <a:pt x="211540" y="198910"/>
                    </a:lnTo>
                    <a:lnTo>
                      <a:pt x="103130" y="100273"/>
                    </a:lnTo>
                    <a:cubicBezTo>
                      <a:pt x="96826" y="102936"/>
                      <a:pt x="90316" y="105089"/>
                      <a:pt x="83671" y="106729"/>
                    </a:cubicBezTo>
                    <a:lnTo>
                      <a:pt x="198179" y="211015"/>
                    </a:lnTo>
                    <a:lnTo>
                      <a:pt x="29152" y="364170"/>
                    </a:lnTo>
                    <a:lnTo>
                      <a:pt x="11218" y="380400"/>
                    </a:lnTo>
                    <a:lnTo>
                      <a:pt x="9873" y="381656"/>
                    </a:lnTo>
                    <a:lnTo>
                      <a:pt x="11218" y="382911"/>
                    </a:lnTo>
                    <a:lnTo>
                      <a:pt x="29152" y="399141"/>
                    </a:lnTo>
                    <a:lnTo>
                      <a:pt x="198179" y="552476"/>
                    </a:lnTo>
                    <a:lnTo>
                      <a:pt x="29152" y="705900"/>
                    </a:lnTo>
                    <a:lnTo>
                      <a:pt x="11218" y="722130"/>
                    </a:lnTo>
                    <a:lnTo>
                      <a:pt x="9873" y="723386"/>
                    </a:lnTo>
                    <a:lnTo>
                      <a:pt x="11218" y="724641"/>
                    </a:lnTo>
                    <a:lnTo>
                      <a:pt x="29152" y="740871"/>
                    </a:lnTo>
                    <a:lnTo>
                      <a:pt x="198179" y="894206"/>
                    </a:lnTo>
                    <a:lnTo>
                      <a:pt x="29152" y="1047630"/>
                    </a:lnTo>
                    <a:lnTo>
                      <a:pt x="11218" y="1063860"/>
                    </a:lnTo>
                    <a:lnTo>
                      <a:pt x="9873" y="1065115"/>
                    </a:lnTo>
                    <a:lnTo>
                      <a:pt x="11218" y="1066371"/>
                    </a:lnTo>
                    <a:lnTo>
                      <a:pt x="29152" y="1082601"/>
                    </a:lnTo>
                    <a:lnTo>
                      <a:pt x="198179" y="1235935"/>
                    </a:lnTo>
                    <a:lnTo>
                      <a:pt x="29152" y="1389359"/>
                    </a:lnTo>
                    <a:lnTo>
                      <a:pt x="11218" y="1405589"/>
                    </a:lnTo>
                    <a:lnTo>
                      <a:pt x="9873" y="1406845"/>
                    </a:lnTo>
                    <a:lnTo>
                      <a:pt x="11218" y="1408100"/>
                    </a:lnTo>
                    <a:lnTo>
                      <a:pt x="29152" y="1424331"/>
                    </a:lnTo>
                    <a:lnTo>
                      <a:pt x="198179" y="1577755"/>
                    </a:lnTo>
                    <a:lnTo>
                      <a:pt x="29152" y="1731090"/>
                    </a:lnTo>
                    <a:lnTo>
                      <a:pt x="11218" y="1747320"/>
                    </a:lnTo>
                    <a:lnTo>
                      <a:pt x="9873" y="1748575"/>
                    </a:lnTo>
                    <a:lnTo>
                      <a:pt x="11218" y="1749830"/>
                    </a:lnTo>
                    <a:lnTo>
                      <a:pt x="29152" y="1766060"/>
                    </a:lnTo>
                    <a:lnTo>
                      <a:pt x="198179" y="1919485"/>
                    </a:lnTo>
                    <a:lnTo>
                      <a:pt x="29152" y="2072909"/>
                    </a:lnTo>
                    <a:lnTo>
                      <a:pt x="11218" y="2089139"/>
                    </a:lnTo>
                    <a:lnTo>
                      <a:pt x="9873" y="2090395"/>
                    </a:lnTo>
                    <a:lnTo>
                      <a:pt x="11218" y="2091649"/>
                    </a:lnTo>
                    <a:lnTo>
                      <a:pt x="29152" y="2107880"/>
                    </a:lnTo>
                    <a:lnTo>
                      <a:pt x="198179" y="2261304"/>
                    </a:lnTo>
                    <a:lnTo>
                      <a:pt x="29152" y="2414728"/>
                    </a:lnTo>
                    <a:lnTo>
                      <a:pt x="11218" y="2431048"/>
                    </a:lnTo>
                    <a:lnTo>
                      <a:pt x="10" y="2441181"/>
                    </a:lnTo>
                    <a:lnTo>
                      <a:pt x="423070" y="2441181"/>
                    </a:lnTo>
                    <a:lnTo>
                      <a:pt x="411772" y="2430959"/>
                    </a:lnTo>
                    <a:close/>
                    <a:moveTo>
                      <a:pt x="46369" y="390354"/>
                    </a:moveTo>
                    <a:lnTo>
                      <a:pt x="36505" y="381387"/>
                    </a:lnTo>
                    <a:lnTo>
                      <a:pt x="46369" y="372420"/>
                    </a:lnTo>
                    <a:lnTo>
                      <a:pt x="211540" y="222582"/>
                    </a:lnTo>
                    <a:lnTo>
                      <a:pt x="376621" y="372420"/>
                    </a:lnTo>
                    <a:lnTo>
                      <a:pt x="386485" y="381387"/>
                    </a:lnTo>
                    <a:lnTo>
                      <a:pt x="376621" y="390354"/>
                    </a:lnTo>
                    <a:lnTo>
                      <a:pt x="211540" y="540101"/>
                    </a:lnTo>
                    <a:close/>
                    <a:moveTo>
                      <a:pt x="46369" y="732083"/>
                    </a:moveTo>
                    <a:lnTo>
                      <a:pt x="36505" y="723116"/>
                    </a:lnTo>
                    <a:lnTo>
                      <a:pt x="46369" y="714149"/>
                    </a:lnTo>
                    <a:lnTo>
                      <a:pt x="211540" y="564312"/>
                    </a:lnTo>
                    <a:lnTo>
                      <a:pt x="376621" y="714149"/>
                    </a:lnTo>
                    <a:lnTo>
                      <a:pt x="386485" y="723116"/>
                    </a:lnTo>
                    <a:lnTo>
                      <a:pt x="376621" y="732083"/>
                    </a:lnTo>
                    <a:lnTo>
                      <a:pt x="211540" y="881831"/>
                    </a:lnTo>
                    <a:close/>
                    <a:moveTo>
                      <a:pt x="46369" y="1073813"/>
                    </a:moveTo>
                    <a:lnTo>
                      <a:pt x="36505" y="1064846"/>
                    </a:lnTo>
                    <a:lnTo>
                      <a:pt x="46369" y="1055879"/>
                    </a:lnTo>
                    <a:lnTo>
                      <a:pt x="211540" y="906042"/>
                    </a:lnTo>
                    <a:lnTo>
                      <a:pt x="376621" y="1055879"/>
                    </a:lnTo>
                    <a:lnTo>
                      <a:pt x="386485" y="1064846"/>
                    </a:lnTo>
                    <a:lnTo>
                      <a:pt x="376621" y="1073813"/>
                    </a:lnTo>
                    <a:lnTo>
                      <a:pt x="211540" y="1224278"/>
                    </a:lnTo>
                    <a:close/>
                    <a:moveTo>
                      <a:pt x="46369" y="1415543"/>
                    </a:moveTo>
                    <a:lnTo>
                      <a:pt x="36505" y="1406576"/>
                    </a:lnTo>
                    <a:lnTo>
                      <a:pt x="46369" y="1397609"/>
                    </a:lnTo>
                    <a:lnTo>
                      <a:pt x="211540" y="1247861"/>
                    </a:lnTo>
                    <a:lnTo>
                      <a:pt x="376621" y="1397609"/>
                    </a:lnTo>
                    <a:lnTo>
                      <a:pt x="386485" y="1406576"/>
                    </a:lnTo>
                    <a:lnTo>
                      <a:pt x="376621" y="1415543"/>
                    </a:lnTo>
                    <a:lnTo>
                      <a:pt x="211540" y="1565380"/>
                    </a:lnTo>
                    <a:close/>
                    <a:moveTo>
                      <a:pt x="46369" y="1757273"/>
                    </a:moveTo>
                    <a:lnTo>
                      <a:pt x="36505" y="1748306"/>
                    </a:lnTo>
                    <a:lnTo>
                      <a:pt x="46369" y="1739339"/>
                    </a:lnTo>
                    <a:lnTo>
                      <a:pt x="211540" y="1589591"/>
                    </a:lnTo>
                    <a:lnTo>
                      <a:pt x="376621" y="1739339"/>
                    </a:lnTo>
                    <a:lnTo>
                      <a:pt x="386485" y="1748306"/>
                    </a:lnTo>
                    <a:lnTo>
                      <a:pt x="376621" y="1757273"/>
                    </a:lnTo>
                    <a:lnTo>
                      <a:pt x="211540" y="1907110"/>
                    </a:lnTo>
                    <a:close/>
                    <a:moveTo>
                      <a:pt x="46369" y="2099092"/>
                    </a:moveTo>
                    <a:lnTo>
                      <a:pt x="36505" y="2090125"/>
                    </a:lnTo>
                    <a:lnTo>
                      <a:pt x="46369" y="2081158"/>
                    </a:lnTo>
                    <a:lnTo>
                      <a:pt x="211540" y="1931321"/>
                    </a:lnTo>
                    <a:lnTo>
                      <a:pt x="376621" y="2081158"/>
                    </a:lnTo>
                    <a:lnTo>
                      <a:pt x="386485" y="2090125"/>
                    </a:lnTo>
                    <a:lnTo>
                      <a:pt x="376621" y="2099092"/>
                    </a:lnTo>
                    <a:lnTo>
                      <a:pt x="211540" y="2249199"/>
                    </a:lnTo>
                    <a:close/>
                    <a:moveTo>
                      <a:pt x="46369" y="2422978"/>
                    </a:moveTo>
                    <a:lnTo>
                      <a:pt x="211540" y="2273409"/>
                    </a:lnTo>
                    <a:lnTo>
                      <a:pt x="376621" y="2423247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62" name="Google Shape;3262;p13"/>
              <p:cNvSpPr/>
              <p:nvPr/>
            </p:nvSpPr>
            <p:spPr>
              <a:xfrm>
                <a:off x="3078561" y="4242794"/>
                <a:ext cx="17933" cy="2616909"/>
              </a:xfrm>
              <a:custGeom>
                <a:rect b="b" l="l" r="r" t="t"/>
                <a:pathLst>
                  <a:path extrusionOk="0" h="2616909" w="17933">
                    <a:moveTo>
                      <a:pt x="10" y="5941"/>
                    </a:moveTo>
                    <a:lnTo>
                      <a:pt x="10" y="2616664"/>
                    </a:lnTo>
                    <a:lnTo>
                      <a:pt x="17944" y="2616664"/>
                    </a:lnTo>
                    <a:lnTo>
                      <a:pt x="17944" y="-246"/>
                    </a:lnTo>
                    <a:cubicBezTo>
                      <a:pt x="12115" y="1906"/>
                      <a:pt x="6107" y="3879"/>
                      <a:pt x="10" y="5941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63" name="Google Shape;3263;p13"/>
              <p:cNvSpPr/>
              <p:nvPr/>
            </p:nvSpPr>
            <p:spPr>
              <a:xfrm>
                <a:off x="2854746" y="4346900"/>
                <a:ext cx="229822" cy="17933"/>
              </a:xfrm>
              <a:custGeom>
                <a:rect b="b" l="l" r="r" t="t"/>
                <a:pathLst>
                  <a:path extrusionOk="0" h="17933" w="229822">
                    <a:moveTo>
                      <a:pt x="4583" y="12128"/>
                    </a:moveTo>
                    <a:cubicBezTo>
                      <a:pt x="2790" y="14460"/>
                      <a:pt x="1355" y="16253"/>
                      <a:pt x="10" y="17688"/>
                    </a:cubicBezTo>
                    <a:lnTo>
                      <a:pt x="229832" y="17688"/>
                    </a:lnTo>
                    <a:lnTo>
                      <a:pt x="229832" y="-246"/>
                    </a:lnTo>
                    <a:lnTo>
                      <a:pt x="25924" y="-246"/>
                    </a:lnTo>
                    <a:cubicBezTo>
                      <a:pt x="18751" y="3789"/>
                      <a:pt x="11667" y="7914"/>
                      <a:pt x="4583" y="12128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64" name="Google Shape;3264;p13"/>
              <p:cNvSpPr/>
              <p:nvPr/>
            </p:nvSpPr>
            <p:spPr>
              <a:xfrm>
                <a:off x="2707957" y="4688630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65" name="Google Shape;3265;p13"/>
              <p:cNvSpPr/>
              <p:nvPr/>
            </p:nvSpPr>
            <p:spPr>
              <a:xfrm>
                <a:off x="2707957" y="503035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66" name="Google Shape;3266;p13"/>
              <p:cNvSpPr/>
              <p:nvPr/>
            </p:nvSpPr>
            <p:spPr>
              <a:xfrm>
                <a:off x="2707957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67" name="Google Shape;3267;p13"/>
              <p:cNvSpPr/>
              <p:nvPr/>
            </p:nvSpPr>
            <p:spPr>
              <a:xfrm>
                <a:off x="2707957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68" name="Google Shape;3268;p13"/>
              <p:cNvSpPr/>
              <p:nvPr/>
            </p:nvSpPr>
            <p:spPr>
              <a:xfrm>
                <a:off x="2707957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69" name="Google Shape;3269;p13"/>
              <p:cNvSpPr/>
              <p:nvPr/>
            </p:nvSpPr>
            <p:spPr>
              <a:xfrm>
                <a:off x="2707957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70" name="Google Shape;3270;p13"/>
              <p:cNvSpPr/>
              <p:nvPr/>
            </p:nvSpPr>
            <p:spPr>
              <a:xfrm>
                <a:off x="1413491" y="5407688"/>
                <a:ext cx="17933" cy="1452015"/>
              </a:xfrm>
              <a:custGeom>
                <a:rect b="b" l="l" r="r" t="t"/>
                <a:pathLst>
                  <a:path extrusionOk="0" h="1452015" w="17933">
                    <a:moveTo>
                      <a:pt x="10" y="-246"/>
                    </a:moveTo>
                    <a:lnTo>
                      <a:pt x="10" y="1451770"/>
                    </a:lnTo>
                    <a:lnTo>
                      <a:pt x="17944" y="1451770"/>
                    </a:lnTo>
                    <a:lnTo>
                      <a:pt x="17944" y="920"/>
                    </a:lnTo>
                    <a:cubicBezTo>
                      <a:pt x="11936" y="741"/>
                      <a:pt x="6018" y="382"/>
                      <a:pt x="10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71" name="Google Shape;3271;p13"/>
              <p:cNvSpPr/>
              <p:nvPr/>
            </p:nvSpPr>
            <p:spPr>
              <a:xfrm>
                <a:off x="1402282" y="5303223"/>
                <a:ext cx="423059" cy="1454346"/>
              </a:xfrm>
              <a:custGeom>
                <a:rect b="b" l="l" r="r" t="t"/>
                <a:pathLst>
                  <a:path extrusionOk="0" h="1454346" w="423059">
                    <a:moveTo>
                      <a:pt x="393838" y="1427110"/>
                    </a:moveTo>
                    <a:lnTo>
                      <a:pt x="224811" y="1273776"/>
                    </a:lnTo>
                    <a:lnTo>
                      <a:pt x="393838" y="1120351"/>
                    </a:lnTo>
                    <a:lnTo>
                      <a:pt x="411771" y="1104121"/>
                    </a:lnTo>
                    <a:lnTo>
                      <a:pt x="413116" y="1102866"/>
                    </a:lnTo>
                    <a:lnTo>
                      <a:pt x="411771" y="1101611"/>
                    </a:lnTo>
                    <a:lnTo>
                      <a:pt x="393838" y="1085381"/>
                    </a:lnTo>
                    <a:lnTo>
                      <a:pt x="224811" y="931957"/>
                    </a:lnTo>
                    <a:lnTo>
                      <a:pt x="393838" y="778532"/>
                    </a:lnTo>
                    <a:lnTo>
                      <a:pt x="411771" y="762302"/>
                    </a:lnTo>
                    <a:lnTo>
                      <a:pt x="413116" y="761046"/>
                    </a:lnTo>
                    <a:lnTo>
                      <a:pt x="411771" y="759791"/>
                    </a:lnTo>
                    <a:lnTo>
                      <a:pt x="393838" y="743561"/>
                    </a:lnTo>
                    <a:lnTo>
                      <a:pt x="224811" y="590226"/>
                    </a:lnTo>
                    <a:lnTo>
                      <a:pt x="393838" y="436802"/>
                    </a:lnTo>
                    <a:lnTo>
                      <a:pt x="411771" y="420572"/>
                    </a:lnTo>
                    <a:lnTo>
                      <a:pt x="413116" y="419317"/>
                    </a:lnTo>
                    <a:lnTo>
                      <a:pt x="411771" y="418061"/>
                    </a:lnTo>
                    <a:lnTo>
                      <a:pt x="393838" y="401831"/>
                    </a:lnTo>
                    <a:lnTo>
                      <a:pt x="224811" y="248407"/>
                    </a:lnTo>
                    <a:lnTo>
                      <a:pt x="393838" y="95073"/>
                    </a:lnTo>
                    <a:lnTo>
                      <a:pt x="411771" y="78842"/>
                    </a:lnTo>
                    <a:lnTo>
                      <a:pt x="413116" y="77587"/>
                    </a:lnTo>
                    <a:lnTo>
                      <a:pt x="411771" y="76331"/>
                    </a:lnTo>
                    <a:lnTo>
                      <a:pt x="393838" y="60101"/>
                    </a:lnTo>
                    <a:lnTo>
                      <a:pt x="327392" y="-246"/>
                    </a:lnTo>
                    <a:lnTo>
                      <a:pt x="310624" y="8721"/>
                    </a:lnTo>
                    <a:lnTo>
                      <a:pt x="376621" y="68620"/>
                    </a:lnTo>
                    <a:lnTo>
                      <a:pt x="386485" y="77587"/>
                    </a:lnTo>
                    <a:lnTo>
                      <a:pt x="376621" y="86554"/>
                    </a:lnTo>
                    <a:lnTo>
                      <a:pt x="211540" y="236750"/>
                    </a:lnTo>
                    <a:lnTo>
                      <a:pt x="67620" y="106191"/>
                    </a:lnTo>
                    <a:lnTo>
                      <a:pt x="65648" y="104398"/>
                    </a:lnTo>
                    <a:cubicBezTo>
                      <a:pt x="57309" y="105295"/>
                      <a:pt x="48880" y="105743"/>
                      <a:pt x="40451" y="105833"/>
                    </a:cubicBezTo>
                    <a:lnTo>
                      <a:pt x="47086" y="111841"/>
                    </a:lnTo>
                    <a:lnTo>
                      <a:pt x="198179" y="248855"/>
                    </a:lnTo>
                    <a:lnTo>
                      <a:pt x="29152" y="402280"/>
                    </a:lnTo>
                    <a:lnTo>
                      <a:pt x="11218" y="418510"/>
                    </a:lnTo>
                    <a:lnTo>
                      <a:pt x="9873" y="419765"/>
                    </a:lnTo>
                    <a:lnTo>
                      <a:pt x="11218" y="421020"/>
                    </a:lnTo>
                    <a:lnTo>
                      <a:pt x="29152" y="437250"/>
                    </a:lnTo>
                    <a:lnTo>
                      <a:pt x="198179" y="590675"/>
                    </a:lnTo>
                    <a:lnTo>
                      <a:pt x="29152" y="744009"/>
                    </a:lnTo>
                    <a:lnTo>
                      <a:pt x="11218" y="760240"/>
                    </a:lnTo>
                    <a:lnTo>
                      <a:pt x="9873" y="761495"/>
                    </a:lnTo>
                    <a:lnTo>
                      <a:pt x="11218" y="762750"/>
                    </a:lnTo>
                    <a:lnTo>
                      <a:pt x="29152" y="778980"/>
                    </a:lnTo>
                    <a:lnTo>
                      <a:pt x="198179" y="932405"/>
                    </a:lnTo>
                    <a:lnTo>
                      <a:pt x="29152" y="1085829"/>
                    </a:lnTo>
                    <a:lnTo>
                      <a:pt x="11218" y="1102059"/>
                    </a:lnTo>
                    <a:lnTo>
                      <a:pt x="9873" y="1103314"/>
                    </a:lnTo>
                    <a:lnTo>
                      <a:pt x="11218" y="1104570"/>
                    </a:lnTo>
                    <a:lnTo>
                      <a:pt x="29152" y="1120800"/>
                    </a:lnTo>
                    <a:lnTo>
                      <a:pt x="198179" y="1274224"/>
                    </a:lnTo>
                    <a:lnTo>
                      <a:pt x="29152" y="1427648"/>
                    </a:lnTo>
                    <a:lnTo>
                      <a:pt x="11218" y="1443968"/>
                    </a:lnTo>
                    <a:lnTo>
                      <a:pt x="10" y="1454101"/>
                    </a:lnTo>
                    <a:lnTo>
                      <a:pt x="423070" y="1454101"/>
                    </a:lnTo>
                    <a:lnTo>
                      <a:pt x="411771" y="1443878"/>
                    </a:lnTo>
                    <a:close/>
                    <a:moveTo>
                      <a:pt x="46369" y="428284"/>
                    </a:moveTo>
                    <a:lnTo>
                      <a:pt x="36505" y="419317"/>
                    </a:lnTo>
                    <a:lnTo>
                      <a:pt x="46369" y="410350"/>
                    </a:lnTo>
                    <a:lnTo>
                      <a:pt x="211540" y="260602"/>
                    </a:lnTo>
                    <a:lnTo>
                      <a:pt x="376621" y="410350"/>
                    </a:lnTo>
                    <a:lnTo>
                      <a:pt x="386485" y="419317"/>
                    </a:lnTo>
                    <a:lnTo>
                      <a:pt x="376621" y="428284"/>
                    </a:lnTo>
                    <a:lnTo>
                      <a:pt x="211540" y="578121"/>
                    </a:lnTo>
                    <a:close/>
                    <a:moveTo>
                      <a:pt x="46369" y="770013"/>
                    </a:moveTo>
                    <a:lnTo>
                      <a:pt x="36505" y="761046"/>
                    </a:lnTo>
                    <a:lnTo>
                      <a:pt x="46369" y="752079"/>
                    </a:lnTo>
                    <a:lnTo>
                      <a:pt x="211540" y="602332"/>
                    </a:lnTo>
                    <a:lnTo>
                      <a:pt x="376621" y="752079"/>
                    </a:lnTo>
                    <a:lnTo>
                      <a:pt x="386485" y="761046"/>
                    </a:lnTo>
                    <a:lnTo>
                      <a:pt x="376621" y="770013"/>
                    </a:lnTo>
                    <a:lnTo>
                      <a:pt x="211540" y="919851"/>
                    </a:lnTo>
                    <a:close/>
                    <a:moveTo>
                      <a:pt x="46369" y="1111833"/>
                    </a:moveTo>
                    <a:lnTo>
                      <a:pt x="36505" y="1102866"/>
                    </a:lnTo>
                    <a:lnTo>
                      <a:pt x="46369" y="1093899"/>
                    </a:lnTo>
                    <a:lnTo>
                      <a:pt x="211540" y="944062"/>
                    </a:lnTo>
                    <a:lnTo>
                      <a:pt x="376621" y="1093899"/>
                    </a:lnTo>
                    <a:lnTo>
                      <a:pt x="386485" y="1102866"/>
                    </a:lnTo>
                    <a:lnTo>
                      <a:pt x="376621" y="1111833"/>
                    </a:lnTo>
                    <a:lnTo>
                      <a:pt x="211540" y="1261670"/>
                    </a:lnTo>
                    <a:close/>
                    <a:moveTo>
                      <a:pt x="46369" y="1435719"/>
                    </a:moveTo>
                    <a:lnTo>
                      <a:pt x="211540" y="1285881"/>
                    </a:lnTo>
                    <a:lnTo>
                      <a:pt x="376621" y="1435719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72" name="Google Shape;3272;p13"/>
              <p:cNvSpPr/>
              <p:nvPr/>
            </p:nvSpPr>
            <p:spPr>
              <a:xfrm>
                <a:off x="1796110" y="5253457"/>
                <a:ext cx="17933" cy="1606246"/>
              </a:xfrm>
              <a:custGeom>
                <a:rect b="b" l="l" r="r" t="t"/>
                <a:pathLst>
                  <a:path extrusionOk="0" h="1606246" w="17933">
                    <a:moveTo>
                      <a:pt x="10" y="10873"/>
                    </a:moveTo>
                    <a:lnTo>
                      <a:pt x="17944" y="-246"/>
                    </a:lnTo>
                    <a:lnTo>
                      <a:pt x="17944" y="1606001"/>
                    </a:lnTo>
                    <a:lnTo>
                      <a:pt x="10" y="160600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73" name="Google Shape;3273;p13"/>
              <p:cNvSpPr/>
              <p:nvPr/>
            </p:nvSpPr>
            <p:spPr>
              <a:xfrm>
                <a:off x="1543690" y="5372089"/>
                <a:ext cx="258427" cy="17933"/>
              </a:xfrm>
              <a:custGeom>
                <a:rect b="b" l="l" r="r" t="t"/>
                <a:pathLst>
                  <a:path extrusionOk="0" h="17933" w="258427">
                    <a:moveTo>
                      <a:pt x="10" y="17688"/>
                    </a:moveTo>
                    <a:lnTo>
                      <a:pt x="258437" y="17688"/>
                    </a:lnTo>
                    <a:lnTo>
                      <a:pt x="258437" y="-246"/>
                    </a:lnTo>
                    <a:lnTo>
                      <a:pt x="43679" y="-246"/>
                    </a:lnTo>
                    <a:cubicBezTo>
                      <a:pt x="29466" y="6524"/>
                      <a:pt x="14886" y="12514"/>
                      <a:pt x="10" y="17688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74" name="Google Shape;3274;p13"/>
              <p:cNvSpPr/>
              <p:nvPr/>
            </p:nvSpPr>
            <p:spPr>
              <a:xfrm>
                <a:off x="1425506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75" name="Google Shape;3275;p13"/>
              <p:cNvSpPr/>
              <p:nvPr/>
            </p:nvSpPr>
            <p:spPr>
              <a:xfrm>
                <a:off x="1425506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76" name="Google Shape;3276;p13"/>
              <p:cNvSpPr/>
              <p:nvPr/>
            </p:nvSpPr>
            <p:spPr>
              <a:xfrm>
                <a:off x="1425506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77" name="Google Shape;3277;p13"/>
              <p:cNvSpPr/>
              <p:nvPr/>
            </p:nvSpPr>
            <p:spPr>
              <a:xfrm>
                <a:off x="131040" y="5168809"/>
                <a:ext cx="17933" cy="1690894"/>
              </a:xfrm>
              <a:custGeom>
                <a:rect b="b" l="l" r="r" t="t"/>
                <a:pathLst>
                  <a:path extrusionOk="0" h="1690894" w="17933">
                    <a:moveTo>
                      <a:pt x="10" y="-246"/>
                    </a:moveTo>
                    <a:lnTo>
                      <a:pt x="17944" y="10066"/>
                    </a:lnTo>
                    <a:lnTo>
                      <a:pt x="17944" y="1690649"/>
                    </a:lnTo>
                    <a:lnTo>
                      <a:pt x="10" y="1690649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78" name="Google Shape;3278;p13"/>
              <p:cNvSpPr/>
              <p:nvPr/>
            </p:nvSpPr>
            <p:spPr>
              <a:xfrm>
                <a:off x="119831" y="5247000"/>
                <a:ext cx="423059" cy="1510121"/>
              </a:xfrm>
              <a:custGeom>
                <a:rect b="b" l="l" r="r" t="t"/>
                <a:pathLst>
                  <a:path extrusionOk="0" h="1510121" w="423059">
                    <a:moveTo>
                      <a:pt x="411771" y="1499653"/>
                    </a:moveTo>
                    <a:lnTo>
                      <a:pt x="393838" y="1483333"/>
                    </a:lnTo>
                    <a:lnTo>
                      <a:pt x="224811" y="1329999"/>
                    </a:lnTo>
                    <a:lnTo>
                      <a:pt x="393838" y="1176574"/>
                    </a:lnTo>
                    <a:lnTo>
                      <a:pt x="411771" y="1160344"/>
                    </a:lnTo>
                    <a:lnTo>
                      <a:pt x="413116" y="1159089"/>
                    </a:lnTo>
                    <a:lnTo>
                      <a:pt x="411771" y="1157834"/>
                    </a:lnTo>
                    <a:lnTo>
                      <a:pt x="393838" y="1141603"/>
                    </a:lnTo>
                    <a:lnTo>
                      <a:pt x="224811" y="988179"/>
                    </a:lnTo>
                    <a:lnTo>
                      <a:pt x="393838" y="834755"/>
                    </a:lnTo>
                    <a:lnTo>
                      <a:pt x="411771" y="818525"/>
                    </a:lnTo>
                    <a:lnTo>
                      <a:pt x="413116" y="817269"/>
                    </a:lnTo>
                    <a:lnTo>
                      <a:pt x="411771" y="816014"/>
                    </a:lnTo>
                    <a:lnTo>
                      <a:pt x="393838" y="799784"/>
                    </a:lnTo>
                    <a:lnTo>
                      <a:pt x="224811" y="646449"/>
                    </a:lnTo>
                    <a:lnTo>
                      <a:pt x="393838" y="493025"/>
                    </a:lnTo>
                    <a:lnTo>
                      <a:pt x="411771" y="476795"/>
                    </a:lnTo>
                    <a:lnTo>
                      <a:pt x="413116" y="475539"/>
                    </a:lnTo>
                    <a:lnTo>
                      <a:pt x="411771" y="474284"/>
                    </a:lnTo>
                    <a:lnTo>
                      <a:pt x="393838" y="458054"/>
                    </a:lnTo>
                    <a:lnTo>
                      <a:pt x="224811" y="304630"/>
                    </a:lnTo>
                    <a:lnTo>
                      <a:pt x="393838" y="151295"/>
                    </a:lnTo>
                    <a:lnTo>
                      <a:pt x="411771" y="135065"/>
                    </a:lnTo>
                    <a:lnTo>
                      <a:pt x="413116" y="133810"/>
                    </a:lnTo>
                    <a:lnTo>
                      <a:pt x="411771" y="132554"/>
                    </a:lnTo>
                    <a:lnTo>
                      <a:pt x="393838" y="116324"/>
                    </a:lnTo>
                    <a:lnTo>
                      <a:pt x="368640" y="93459"/>
                    </a:lnTo>
                    <a:cubicBezTo>
                      <a:pt x="353038" y="87541"/>
                      <a:pt x="337256" y="81264"/>
                      <a:pt x="321564" y="74897"/>
                    </a:cubicBezTo>
                    <a:lnTo>
                      <a:pt x="376621" y="124843"/>
                    </a:lnTo>
                    <a:lnTo>
                      <a:pt x="386485" y="133810"/>
                    </a:lnTo>
                    <a:lnTo>
                      <a:pt x="376621" y="142777"/>
                    </a:lnTo>
                    <a:lnTo>
                      <a:pt x="211540" y="292973"/>
                    </a:lnTo>
                    <a:lnTo>
                      <a:pt x="46369" y="143225"/>
                    </a:lnTo>
                    <a:lnTo>
                      <a:pt x="36505" y="134258"/>
                    </a:lnTo>
                    <a:lnTo>
                      <a:pt x="46369" y="125291"/>
                    </a:lnTo>
                    <a:lnTo>
                      <a:pt x="174417" y="8721"/>
                    </a:lnTo>
                    <a:lnTo>
                      <a:pt x="157110" y="-246"/>
                    </a:lnTo>
                    <a:lnTo>
                      <a:pt x="29152" y="116324"/>
                    </a:lnTo>
                    <a:lnTo>
                      <a:pt x="11218" y="132554"/>
                    </a:lnTo>
                    <a:lnTo>
                      <a:pt x="9873" y="133810"/>
                    </a:lnTo>
                    <a:lnTo>
                      <a:pt x="11218" y="135065"/>
                    </a:lnTo>
                    <a:lnTo>
                      <a:pt x="29152" y="151295"/>
                    </a:lnTo>
                    <a:lnTo>
                      <a:pt x="198179" y="304630"/>
                    </a:lnTo>
                    <a:lnTo>
                      <a:pt x="29152" y="458054"/>
                    </a:lnTo>
                    <a:lnTo>
                      <a:pt x="11218" y="474284"/>
                    </a:lnTo>
                    <a:lnTo>
                      <a:pt x="9873" y="475539"/>
                    </a:lnTo>
                    <a:lnTo>
                      <a:pt x="11218" y="476795"/>
                    </a:lnTo>
                    <a:lnTo>
                      <a:pt x="29152" y="493025"/>
                    </a:lnTo>
                    <a:lnTo>
                      <a:pt x="198179" y="646449"/>
                    </a:lnTo>
                    <a:lnTo>
                      <a:pt x="29152" y="799784"/>
                    </a:lnTo>
                    <a:lnTo>
                      <a:pt x="11218" y="816014"/>
                    </a:lnTo>
                    <a:lnTo>
                      <a:pt x="9873" y="817269"/>
                    </a:lnTo>
                    <a:lnTo>
                      <a:pt x="11218" y="818525"/>
                    </a:lnTo>
                    <a:lnTo>
                      <a:pt x="29152" y="834755"/>
                    </a:lnTo>
                    <a:lnTo>
                      <a:pt x="198179" y="988179"/>
                    </a:lnTo>
                    <a:lnTo>
                      <a:pt x="29152" y="1141603"/>
                    </a:lnTo>
                    <a:lnTo>
                      <a:pt x="11218" y="1157834"/>
                    </a:lnTo>
                    <a:lnTo>
                      <a:pt x="9873" y="1159089"/>
                    </a:lnTo>
                    <a:lnTo>
                      <a:pt x="11218" y="1160344"/>
                    </a:lnTo>
                    <a:lnTo>
                      <a:pt x="29152" y="1176574"/>
                    </a:lnTo>
                    <a:lnTo>
                      <a:pt x="198179" y="1329999"/>
                    </a:lnTo>
                    <a:lnTo>
                      <a:pt x="29152" y="1483423"/>
                    </a:lnTo>
                    <a:lnTo>
                      <a:pt x="11218" y="1499743"/>
                    </a:lnTo>
                    <a:lnTo>
                      <a:pt x="10" y="1509875"/>
                    </a:lnTo>
                    <a:lnTo>
                      <a:pt x="423070" y="1509875"/>
                    </a:lnTo>
                    <a:close/>
                    <a:moveTo>
                      <a:pt x="46369" y="484506"/>
                    </a:moveTo>
                    <a:lnTo>
                      <a:pt x="36505" y="475539"/>
                    </a:lnTo>
                    <a:lnTo>
                      <a:pt x="46369" y="466573"/>
                    </a:lnTo>
                    <a:lnTo>
                      <a:pt x="211540" y="316825"/>
                    </a:lnTo>
                    <a:lnTo>
                      <a:pt x="376621" y="466573"/>
                    </a:lnTo>
                    <a:lnTo>
                      <a:pt x="386485" y="475539"/>
                    </a:lnTo>
                    <a:lnTo>
                      <a:pt x="376621" y="484506"/>
                    </a:lnTo>
                    <a:lnTo>
                      <a:pt x="211540" y="634344"/>
                    </a:lnTo>
                    <a:close/>
                    <a:moveTo>
                      <a:pt x="46369" y="826236"/>
                    </a:moveTo>
                    <a:lnTo>
                      <a:pt x="36505" y="817269"/>
                    </a:lnTo>
                    <a:lnTo>
                      <a:pt x="46369" y="808302"/>
                    </a:lnTo>
                    <a:lnTo>
                      <a:pt x="211540" y="658555"/>
                    </a:lnTo>
                    <a:lnTo>
                      <a:pt x="376621" y="808302"/>
                    </a:lnTo>
                    <a:lnTo>
                      <a:pt x="386485" y="817269"/>
                    </a:lnTo>
                    <a:lnTo>
                      <a:pt x="376621" y="826236"/>
                    </a:lnTo>
                    <a:lnTo>
                      <a:pt x="211540" y="976074"/>
                    </a:lnTo>
                    <a:close/>
                    <a:moveTo>
                      <a:pt x="46369" y="1168056"/>
                    </a:moveTo>
                    <a:lnTo>
                      <a:pt x="36505" y="1159089"/>
                    </a:lnTo>
                    <a:lnTo>
                      <a:pt x="46369" y="1150122"/>
                    </a:lnTo>
                    <a:lnTo>
                      <a:pt x="211540" y="1000285"/>
                    </a:lnTo>
                    <a:lnTo>
                      <a:pt x="376621" y="1150122"/>
                    </a:lnTo>
                    <a:lnTo>
                      <a:pt x="386485" y="1159089"/>
                    </a:lnTo>
                    <a:lnTo>
                      <a:pt x="376621" y="1168056"/>
                    </a:lnTo>
                    <a:lnTo>
                      <a:pt x="211540" y="1317893"/>
                    </a:lnTo>
                    <a:close/>
                    <a:moveTo>
                      <a:pt x="46369" y="1491942"/>
                    </a:moveTo>
                    <a:lnTo>
                      <a:pt x="211540" y="1342104"/>
                    </a:lnTo>
                    <a:lnTo>
                      <a:pt x="376621" y="1491942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79" name="Google Shape;3279;p13"/>
              <p:cNvSpPr/>
              <p:nvPr/>
            </p:nvSpPr>
            <p:spPr>
              <a:xfrm>
                <a:off x="513659" y="5350120"/>
                <a:ext cx="17933" cy="1509583"/>
              </a:xfrm>
              <a:custGeom>
                <a:rect b="b" l="l" r="r" t="t"/>
                <a:pathLst>
                  <a:path extrusionOk="0" h="1509583" w="17933">
                    <a:moveTo>
                      <a:pt x="10" y="-246"/>
                    </a:moveTo>
                    <a:cubicBezTo>
                      <a:pt x="6018" y="1996"/>
                      <a:pt x="11936" y="4148"/>
                      <a:pt x="17944" y="6211"/>
                    </a:cubicBezTo>
                    <a:lnTo>
                      <a:pt x="17944" y="1509337"/>
                    </a:lnTo>
                    <a:lnTo>
                      <a:pt x="10" y="1509337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80" name="Google Shape;3280;p13"/>
              <p:cNvSpPr/>
              <p:nvPr/>
            </p:nvSpPr>
            <p:spPr>
              <a:xfrm>
                <a:off x="143056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81" name="Google Shape;3281;p13"/>
              <p:cNvSpPr/>
              <p:nvPr/>
            </p:nvSpPr>
            <p:spPr>
              <a:xfrm>
                <a:off x="143056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82" name="Google Shape;3282;p13"/>
              <p:cNvSpPr/>
              <p:nvPr/>
            </p:nvSpPr>
            <p:spPr>
              <a:xfrm>
                <a:off x="143056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83" name="Google Shape;3283;p13"/>
              <p:cNvSpPr/>
              <p:nvPr/>
            </p:nvSpPr>
            <p:spPr>
              <a:xfrm>
                <a:off x="143056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0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0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84" name="Google Shape;3284;p13"/>
              <p:cNvSpPr/>
              <p:nvPr/>
            </p:nvSpPr>
            <p:spPr>
              <a:xfrm>
                <a:off x="11672738" y="5101647"/>
                <a:ext cx="17933" cy="1758056"/>
              </a:xfrm>
              <a:custGeom>
                <a:rect b="b" l="l" r="r" t="t"/>
                <a:pathLst>
                  <a:path extrusionOk="0" h="1758056" w="17933">
                    <a:moveTo>
                      <a:pt x="10" y="7914"/>
                    </a:moveTo>
                    <a:lnTo>
                      <a:pt x="10" y="1757811"/>
                    </a:lnTo>
                    <a:lnTo>
                      <a:pt x="17944" y="1757811"/>
                    </a:lnTo>
                    <a:lnTo>
                      <a:pt x="17944" y="-246"/>
                    </a:lnTo>
                    <a:cubicBezTo>
                      <a:pt x="12115" y="2821"/>
                      <a:pt x="6108" y="5547"/>
                      <a:pt x="10" y="7914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85" name="Google Shape;3285;p13"/>
              <p:cNvSpPr/>
              <p:nvPr/>
            </p:nvSpPr>
            <p:spPr>
              <a:xfrm>
                <a:off x="11661440" y="4637877"/>
                <a:ext cx="423777" cy="2119244"/>
              </a:xfrm>
              <a:custGeom>
                <a:rect b="b" l="l" r="r" t="t"/>
                <a:pathLst>
                  <a:path extrusionOk="0" h="2119244" w="423777">
                    <a:moveTo>
                      <a:pt x="394196" y="2092457"/>
                    </a:moveTo>
                    <a:lnTo>
                      <a:pt x="225259" y="1939122"/>
                    </a:lnTo>
                    <a:lnTo>
                      <a:pt x="394196" y="1785788"/>
                    </a:lnTo>
                    <a:lnTo>
                      <a:pt x="412130" y="1769557"/>
                    </a:lnTo>
                    <a:lnTo>
                      <a:pt x="413565" y="1768213"/>
                    </a:lnTo>
                    <a:lnTo>
                      <a:pt x="412130" y="1766867"/>
                    </a:lnTo>
                    <a:lnTo>
                      <a:pt x="394196" y="1750637"/>
                    </a:lnTo>
                    <a:lnTo>
                      <a:pt x="225259" y="1597303"/>
                    </a:lnTo>
                    <a:lnTo>
                      <a:pt x="394196" y="1443968"/>
                    </a:lnTo>
                    <a:lnTo>
                      <a:pt x="412130" y="1427738"/>
                    </a:lnTo>
                    <a:lnTo>
                      <a:pt x="413565" y="1426393"/>
                    </a:lnTo>
                    <a:lnTo>
                      <a:pt x="412130" y="1425048"/>
                    </a:lnTo>
                    <a:lnTo>
                      <a:pt x="394196" y="1408818"/>
                    </a:lnTo>
                    <a:lnTo>
                      <a:pt x="225259" y="1255573"/>
                    </a:lnTo>
                    <a:lnTo>
                      <a:pt x="394196" y="1102239"/>
                    </a:lnTo>
                    <a:lnTo>
                      <a:pt x="412130" y="1086008"/>
                    </a:lnTo>
                    <a:lnTo>
                      <a:pt x="413565" y="1084663"/>
                    </a:lnTo>
                    <a:lnTo>
                      <a:pt x="412130" y="1083318"/>
                    </a:lnTo>
                    <a:lnTo>
                      <a:pt x="394196" y="1067088"/>
                    </a:lnTo>
                    <a:lnTo>
                      <a:pt x="225259" y="913753"/>
                    </a:lnTo>
                    <a:lnTo>
                      <a:pt x="394196" y="760509"/>
                    </a:lnTo>
                    <a:lnTo>
                      <a:pt x="412130" y="744279"/>
                    </a:lnTo>
                    <a:lnTo>
                      <a:pt x="413565" y="742933"/>
                    </a:lnTo>
                    <a:lnTo>
                      <a:pt x="412130" y="741588"/>
                    </a:lnTo>
                    <a:lnTo>
                      <a:pt x="394196" y="725358"/>
                    </a:lnTo>
                    <a:lnTo>
                      <a:pt x="225259" y="572024"/>
                    </a:lnTo>
                    <a:lnTo>
                      <a:pt x="394196" y="418779"/>
                    </a:lnTo>
                    <a:lnTo>
                      <a:pt x="412130" y="402548"/>
                    </a:lnTo>
                    <a:lnTo>
                      <a:pt x="413565" y="401204"/>
                    </a:lnTo>
                    <a:lnTo>
                      <a:pt x="412130" y="399859"/>
                    </a:lnTo>
                    <a:lnTo>
                      <a:pt x="394196" y="383628"/>
                    </a:lnTo>
                    <a:lnTo>
                      <a:pt x="235482" y="239440"/>
                    </a:lnTo>
                    <a:lnTo>
                      <a:pt x="225349" y="230473"/>
                    </a:lnTo>
                    <a:lnTo>
                      <a:pt x="253236" y="205187"/>
                    </a:lnTo>
                    <a:lnTo>
                      <a:pt x="394196" y="77139"/>
                    </a:lnTo>
                    <a:lnTo>
                      <a:pt x="412130" y="60909"/>
                    </a:lnTo>
                    <a:lnTo>
                      <a:pt x="413565" y="59563"/>
                    </a:lnTo>
                    <a:lnTo>
                      <a:pt x="412130" y="58219"/>
                    </a:lnTo>
                    <a:lnTo>
                      <a:pt x="394196" y="41988"/>
                    </a:lnTo>
                    <a:lnTo>
                      <a:pt x="347748" y="-246"/>
                    </a:lnTo>
                    <a:cubicBezTo>
                      <a:pt x="345326" y="5673"/>
                      <a:pt x="342815" y="11501"/>
                      <a:pt x="340304" y="17688"/>
                    </a:cubicBezTo>
                    <a:lnTo>
                      <a:pt x="376980" y="50955"/>
                    </a:lnTo>
                    <a:lnTo>
                      <a:pt x="386843" y="59922"/>
                    </a:lnTo>
                    <a:lnTo>
                      <a:pt x="376980" y="68889"/>
                    </a:lnTo>
                    <a:lnTo>
                      <a:pt x="275026" y="161428"/>
                    </a:lnTo>
                    <a:lnTo>
                      <a:pt x="215665" y="215230"/>
                    </a:lnTo>
                    <a:cubicBezTo>
                      <a:pt x="205800" y="232536"/>
                      <a:pt x="195669" y="249662"/>
                      <a:pt x="185536" y="266790"/>
                    </a:cubicBezTo>
                    <a:lnTo>
                      <a:pt x="211898" y="242847"/>
                    </a:lnTo>
                    <a:lnTo>
                      <a:pt x="226604" y="256208"/>
                    </a:lnTo>
                    <a:lnTo>
                      <a:pt x="376980" y="392685"/>
                    </a:lnTo>
                    <a:lnTo>
                      <a:pt x="386843" y="401652"/>
                    </a:lnTo>
                    <a:lnTo>
                      <a:pt x="376980" y="410619"/>
                    </a:lnTo>
                    <a:lnTo>
                      <a:pt x="211898" y="560367"/>
                    </a:lnTo>
                    <a:lnTo>
                      <a:pt x="100439" y="459220"/>
                    </a:lnTo>
                    <a:lnTo>
                      <a:pt x="72374" y="433844"/>
                    </a:lnTo>
                    <a:cubicBezTo>
                      <a:pt x="67979" y="437968"/>
                      <a:pt x="63407" y="441913"/>
                      <a:pt x="58744" y="445679"/>
                    </a:cubicBezTo>
                    <a:lnTo>
                      <a:pt x="89679" y="473746"/>
                    </a:lnTo>
                    <a:lnTo>
                      <a:pt x="198538" y="572382"/>
                    </a:lnTo>
                    <a:lnTo>
                      <a:pt x="29242" y="725358"/>
                    </a:lnTo>
                    <a:lnTo>
                      <a:pt x="11308" y="741588"/>
                    </a:lnTo>
                    <a:lnTo>
                      <a:pt x="9873" y="742933"/>
                    </a:lnTo>
                    <a:lnTo>
                      <a:pt x="11308" y="744279"/>
                    </a:lnTo>
                    <a:lnTo>
                      <a:pt x="29242" y="760509"/>
                    </a:lnTo>
                    <a:lnTo>
                      <a:pt x="198179" y="913753"/>
                    </a:lnTo>
                    <a:lnTo>
                      <a:pt x="29242" y="1067088"/>
                    </a:lnTo>
                    <a:lnTo>
                      <a:pt x="11308" y="1083318"/>
                    </a:lnTo>
                    <a:lnTo>
                      <a:pt x="9873" y="1084663"/>
                    </a:lnTo>
                    <a:lnTo>
                      <a:pt x="11308" y="1086008"/>
                    </a:lnTo>
                    <a:lnTo>
                      <a:pt x="29242" y="1102239"/>
                    </a:lnTo>
                    <a:lnTo>
                      <a:pt x="198179" y="1255573"/>
                    </a:lnTo>
                    <a:lnTo>
                      <a:pt x="29242" y="1408818"/>
                    </a:lnTo>
                    <a:lnTo>
                      <a:pt x="11308" y="1425048"/>
                    </a:lnTo>
                    <a:lnTo>
                      <a:pt x="9873" y="1426393"/>
                    </a:lnTo>
                    <a:lnTo>
                      <a:pt x="11308" y="1427738"/>
                    </a:lnTo>
                    <a:lnTo>
                      <a:pt x="29242" y="1443968"/>
                    </a:lnTo>
                    <a:lnTo>
                      <a:pt x="198179" y="1597303"/>
                    </a:lnTo>
                    <a:lnTo>
                      <a:pt x="29242" y="1750637"/>
                    </a:lnTo>
                    <a:lnTo>
                      <a:pt x="11308" y="1766867"/>
                    </a:lnTo>
                    <a:lnTo>
                      <a:pt x="9873" y="1768213"/>
                    </a:lnTo>
                    <a:lnTo>
                      <a:pt x="11308" y="1769557"/>
                    </a:lnTo>
                    <a:lnTo>
                      <a:pt x="29242" y="1785788"/>
                    </a:lnTo>
                    <a:lnTo>
                      <a:pt x="198179" y="1939122"/>
                    </a:lnTo>
                    <a:lnTo>
                      <a:pt x="29242" y="2092457"/>
                    </a:lnTo>
                    <a:lnTo>
                      <a:pt x="11308" y="2108777"/>
                    </a:lnTo>
                    <a:lnTo>
                      <a:pt x="10" y="2118999"/>
                    </a:lnTo>
                    <a:lnTo>
                      <a:pt x="423787" y="2118999"/>
                    </a:lnTo>
                    <a:lnTo>
                      <a:pt x="412489" y="2108777"/>
                    </a:lnTo>
                    <a:close/>
                    <a:moveTo>
                      <a:pt x="47176" y="751900"/>
                    </a:moveTo>
                    <a:lnTo>
                      <a:pt x="37313" y="742933"/>
                    </a:lnTo>
                    <a:lnTo>
                      <a:pt x="47176" y="733967"/>
                    </a:lnTo>
                    <a:lnTo>
                      <a:pt x="212258" y="584129"/>
                    </a:lnTo>
                    <a:lnTo>
                      <a:pt x="377338" y="733967"/>
                    </a:lnTo>
                    <a:lnTo>
                      <a:pt x="387202" y="742933"/>
                    </a:lnTo>
                    <a:lnTo>
                      <a:pt x="377338" y="751900"/>
                    </a:lnTo>
                    <a:lnTo>
                      <a:pt x="211898" y="902096"/>
                    </a:lnTo>
                    <a:close/>
                    <a:moveTo>
                      <a:pt x="47176" y="1093630"/>
                    </a:moveTo>
                    <a:lnTo>
                      <a:pt x="37313" y="1084663"/>
                    </a:lnTo>
                    <a:lnTo>
                      <a:pt x="47176" y="1075696"/>
                    </a:lnTo>
                    <a:lnTo>
                      <a:pt x="212258" y="925948"/>
                    </a:lnTo>
                    <a:lnTo>
                      <a:pt x="377338" y="1075696"/>
                    </a:lnTo>
                    <a:lnTo>
                      <a:pt x="387202" y="1084663"/>
                    </a:lnTo>
                    <a:lnTo>
                      <a:pt x="377338" y="1093630"/>
                    </a:lnTo>
                    <a:lnTo>
                      <a:pt x="212258" y="1243468"/>
                    </a:lnTo>
                    <a:close/>
                    <a:moveTo>
                      <a:pt x="47176" y="1435360"/>
                    </a:moveTo>
                    <a:lnTo>
                      <a:pt x="37313" y="1426393"/>
                    </a:lnTo>
                    <a:lnTo>
                      <a:pt x="47176" y="1417426"/>
                    </a:lnTo>
                    <a:lnTo>
                      <a:pt x="212258" y="1267679"/>
                    </a:lnTo>
                    <a:lnTo>
                      <a:pt x="377338" y="1417426"/>
                    </a:lnTo>
                    <a:lnTo>
                      <a:pt x="387202" y="1426393"/>
                    </a:lnTo>
                    <a:lnTo>
                      <a:pt x="377338" y="1435360"/>
                    </a:lnTo>
                    <a:lnTo>
                      <a:pt x="212258" y="1585197"/>
                    </a:lnTo>
                    <a:close/>
                    <a:moveTo>
                      <a:pt x="47176" y="1777180"/>
                    </a:moveTo>
                    <a:lnTo>
                      <a:pt x="37313" y="1768213"/>
                    </a:lnTo>
                    <a:lnTo>
                      <a:pt x="47176" y="1759246"/>
                    </a:lnTo>
                    <a:lnTo>
                      <a:pt x="212258" y="1609408"/>
                    </a:lnTo>
                    <a:lnTo>
                      <a:pt x="377338" y="1759246"/>
                    </a:lnTo>
                    <a:lnTo>
                      <a:pt x="387202" y="1768213"/>
                    </a:lnTo>
                    <a:lnTo>
                      <a:pt x="377338" y="1777180"/>
                    </a:lnTo>
                    <a:lnTo>
                      <a:pt x="212258" y="1927017"/>
                    </a:lnTo>
                    <a:close/>
                    <a:moveTo>
                      <a:pt x="47176" y="2101065"/>
                    </a:moveTo>
                    <a:lnTo>
                      <a:pt x="211898" y="1951228"/>
                    </a:lnTo>
                    <a:lnTo>
                      <a:pt x="376980" y="2101065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86" name="Google Shape;3286;p13"/>
              <p:cNvSpPr/>
              <p:nvPr/>
            </p:nvSpPr>
            <p:spPr>
              <a:xfrm>
                <a:off x="12055626" y="4447598"/>
                <a:ext cx="17933" cy="2412105"/>
              </a:xfrm>
              <a:custGeom>
                <a:rect b="b" l="l" r="r" t="t"/>
                <a:pathLst>
                  <a:path extrusionOk="0" h="2412105" w="17933">
                    <a:moveTo>
                      <a:pt x="10" y="42347"/>
                    </a:moveTo>
                    <a:lnTo>
                      <a:pt x="10" y="2411859"/>
                    </a:lnTo>
                    <a:lnTo>
                      <a:pt x="17944" y="2411859"/>
                    </a:lnTo>
                    <a:lnTo>
                      <a:pt x="17944" y="-246"/>
                    </a:lnTo>
                    <a:cubicBezTo>
                      <a:pt x="11667" y="13922"/>
                      <a:pt x="6108" y="28179"/>
                      <a:pt x="10" y="42347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87" name="Google Shape;3287;p13"/>
              <p:cNvSpPr/>
              <p:nvPr/>
            </p:nvSpPr>
            <p:spPr>
              <a:xfrm>
                <a:off x="11955286" y="4688361"/>
                <a:ext cx="106347" cy="17933"/>
              </a:xfrm>
              <a:custGeom>
                <a:rect b="b" l="l" r="r" t="t"/>
                <a:pathLst>
                  <a:path extrusionOk="0" h="17933" w="106347">
                    <a:moveTo>
                      <a:pt x="10" y="17688"/>
                    </a:moveTo>
                    <a:lnTo>
                      <a:pt x="106358" y="17688"/>
                    </a:lnTo>
                    <a:lnTo>
                      <a:pt x="106358" y="-246"/>
                    </a:lnTo>
                    <a:lnTo>
                      <a:pt x="8977" y="-246"/>
                    </a:lnTo>
                    <a:cubicBezTo>
                      <a:pt x="6018" y="6031"/>
                      <a:pt x="2969" y="11949"/>
                      <a:pt x="10" y="17688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88" name="Google Shape;3288;p13"/>
              <p:cNvSpPr/>
              <p:nvPr/>
            </p:nvSpPr>
            <p:spPr>
              <a:xfrm>
                <a:off x="11754965" y="5030360"/>
                <a:ext cx="306937" cy="17933"/>
              </a:xfrm>
              <a:custGeom>
                <a:rect b="b" l="l" r="r" t="t"/>
                <a:pathLst>
                  <a:path extrusionOk="0" h="17933" w="306937">
                    <a:moveTo>
                      <a:pt x="7452" y="7465"/>
                    </a:moveTo>
                    <a:cubicBezTo>
                      <a:pt x="5120" y="10963"/>
                      <a:pt x="2609" y="14370"/>
                      <a:pt x="10" y="17688"/>
                    </a:cubicBezTo>
                    <a:lnTo>
                      <a:pt x="306948" y="17688"/>
                    </a:lnTo>
                    <a:lnTo>
                      <a:pt x="306948" y="-246"/>
                    </a:lnTo>
                    <a:lnTo>
                      <a:pt x="12652" y="-246"/>
                    </a:lnTo>
                    <a:cubicBezTo>
                      <a:pt x="10590" y="2264"/>
                      <a:pt x="8977" y="4954"/>
                      <a:pt x="7452" y="7465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89" name="Google Shape;3289;p13"/>
              <p:cNvSpPr/>
              <p:nvPr/>
            </p:nvSpPr>
            <p:spPr>
              <a:xfrm>
                <a:off x="11685112" y="537208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-1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-1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90" name="Google Shape;3290;p13"/>
              <p:cNvSpPr/>
              <p:nvPr/>
            </p:nvSpPr>
            <p:spPr>
              <a:xfrm>
                <a:off x="11685112" y="571381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-1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-1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91" name="Google Shape;3291;p13"/>
              <p:cNvSpPr/>
              <p:nvPr/>
            </p:nvSpPr>
            <p:spPr>
              <a:xfrm>
                <a:off x="11685112" y="6055549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-1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-1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92" name="Google Shape;3292;p13"/>
              <p:cNvSpPr/>
              <p:nvPr/>
            </p:nvSpPr>
            <p:spPr>
              <a:xfrm>
                <a:off x="11685112" y="6397368"/>
                <a:ext cx="376611" cy="17933"/>
              </a:xfrm>
              <a:custGeom>
                <a:rect b="b" l="l" r="r" t="t"/>
                <a:pathLst>
                  <a:path extrusionOk="0" h="17933" w="376611">
                    <a:moveTo>
                      <a:pt x="-1" y="0"/>
                    </a:moveTo>
                    <a:lnTo>
                      <a:pt x="376611" y="0"/>
                    </a:lnTo>
                    <a:lnTo>
                      <a:pt x="376611" y="17934"/>
                    </a:lnTo>
                    <a:lnTo>
                      <a:pt x="-1" y="1793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93" name="Google Shape;3293;p13"/>
              <p:cNvSpPr/>
              <p:nvPr/>
            </p:nvSpPr>
            <p:spPr>
              <a:xfrm>
                <a:off x="148974" y="5129086"/>
                <a:ext cx="142753" cy="118273"/>
              </a:xfrm>
              <a:custGeom>
                <a:rect b="b" l="l" r="r" t="t"/>
                <a:pathLst>
                  <a:path extrusionOk="0" h="118273" w="142753">
                    <a:moveTo>
                      <a:pt x="10" y="-246"/>
                    </a:moveTo>
                    <a:lnTo>
                      <a:pt x="10" y="49789"/>
                    </a:lnTo>
                    <a:cubicBezTo>
                      <a:pt x="42872" y="74117"/>
                      <a:pt x="85525" y="96866"/>
                      <a:pt x="127968" y="118028"/>
                    </a:cubicBezTo>
                    <a:lnTo>
                      <a:pt x="142763" y="104578"/>
                    </a:lnTo>
                    <a:cubicBezTo>
                      <a:pt x="89316" y="78412"/>
                      <a:pt x="40973" y="42921"/>
                      <a:pt x="10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94" name="Google Shape;3294;p13"/>
              <p:cNvSpPr/>
              <p:nvPr/>
            </p:nvSpPr>
            <p:spPr>
              <a:xfrm>
                <a:off x="294238" y="5242069"/>
                <a:ext cx="147147" cy="80074"/>
              </a:xfrm>
              <a:custGeom>
                <a:rect b="b" l="l" r="r" t="t"/>
                <a:pathLst>
                  <a:path extrusionOk="0" h="80074" w="147147">
                    <a:moveTo>
                      <a:pt x="15254" y="-246"/>
                    </a:moveTo>
                    <a:lnTo>
                      <a:pt x="10" y="13653"/>
                    </a:lnTo>
                    <a:cubicBezTo>
                      <a:pt x="49447" y="37864"/>
                      <a:pt x="98496" y="59922"/>
                      <a:pt x="147157" y="79829"/>
                    </a:cubicBezTo>
                    <a:lnTo>
                      <a:pt x="84389" y="22530"/>
                    </a:lnTo>
                    <a:cubicBezTo>
                      <a:pt x="60678" y="17132"/>
                      <a:pt x="37530" y="9501"/>
                      <a:pt x="15254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95" name="Google Shape;3295;p13"/>
              <p:cNvSpPr/>
              <p:nvPr/>
            </p:nvSpPr>
            <p:spPr>
              <a:xfrm>
                <a:off x="1413491" y="5405087"/>
                <a:ext cx="69403" cy="18561"/>
              </a:xfrm>
              <a:custGeom>
                <a:rect b="b" l="l" r="r" t="t"/>
                <a:pathLst>
                  <a:path extrusionOk="0" h="18561" w="69403">
                    <a:moveTo>
                      <a:pt x="10" y="2354"/>
                    </a:moveTo>
                    <a:lnTo>
                      <a:pt x="10" y="18316"/>
                    </a:lnTo>
                    <a:lnTo>
                      <a:pt x="17944" y="13922"/>
                    </a:lnTo>
                    <a:cubicBezTo>
                      <a:pt x="23952" y="12487"/>
                      <a:pt x="29959" y="10873"/>
                      <a:pt x="35878" y="9259"/>
                    </a:cubicBezTo>
                    <a:cubicBezTo>
                      <a:pt x="41796" y="7645"/>
                      <a:pt x="49597" y="5583"/>
                      <a:pt x="56412" y="3610"/>
                    </a:cubicBezTo>
                    <a:lnTo>
                      <a:pt x="69414" y="-246"/>
                    </a:lnTo>
                    <a:cubicBezTo>
                      <a:pt x="46485" y="3619"/>
                      <a:pt x="23162" y="4489"/>
                      <a:pt x="10" y="2354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96" name="Google Shape;3296;p13"/>
              <p:cNvSpPr/>
              <p:nvPr/>
            </p:nvSpPr>
            <p:spPr>
              <a:xfrm>
                <a:off x="2851876" y="4289870"/>
                <a:ext cx="178352" cy="77832"/>
              </a:xfrm>
              <a:custGeom>
                <a:rect b="b" l="l" r="r" t="t"/>
                <a:pathLst>
                  <a:path extrusionOk="0" h="77832" w="178352">
                    <a:moveTo>
                      <a:pt x="53722" y="43692"/>
                    </a:moveTo>
                    <a:cubicBezTo>
                      <a:pt x="37761" y="51493"/>
                      <a:pt x="22606" y="60102"/>
                      <a:pt x="7452" y="69158"/>
                    </a:cubicBezTo>
                    <a:cubicBezTo>
                      <a:pt x="5273" y="72216"/>
                      <a:pt x="2771" y="75040"/>
                      <a:pt x="10" y="77587"/>
                    </a:cubicBezTo>
                    <a:lnTo>
                      <a:pt x="7093" y="74718"/>
                    </a:lnTo>
                    <a:cubicBezTo>
                      <a:pt x="23593" y="68172"/>
                      <a:pt x="40540" y="62164"/>
                      <a:pt x="57757" y="56784"/>
                    </a:cubicBezTo>
                    <a:cubicBezTo>
                      <a:pt x="97175" y="44284"/>
                      <a:pt x="137491" y="34842"/>
                      <a:pt x="178362" y="28538"/>
                    </a:cubicBezTo>
                    <a:lnTo>
                      <a:pt x="146619" y="-246"/>
                    </a:lnTo>
                    <a:cubicBezTo>
                      <a:pt x="116311" y="15715"/>
                      <a:pt x="84568" y="28717"/>
                      <a:pt x="53722" y="43692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97" name="Google Shape;3297;p13"/>
              <p:cNvSpPr/>
              <p:nvPr/>
            </p:nvSpPr>
            <p:spPr>
              <a:xfrm>
                <a:off x="2695941" y="4423208"/>
                <a:ext cx="35867" cy="26900"/>
              </a:xfrm>
              <a:custGeom>
                <a:rect b="b" l="l" r="r" t="t"/>
                <a:pathLst>
                  <a:path extrusionOk="0" h="26900" w="35867">
                    <a:moveTo>
                      <a:pt x="10" y="-246"/>
                    </a:moveTo>
                    <a:lnTo>
                      <a:pt x="10" y="26655"/>
                    </a:lnTo>
                    <a:cubicBezTo>
                      <a:pt x="5928" y="22709"/>
                      <a:pt x="11936" y="18943"/>
                      <a:pt x="17944" y="15177"/>
                    </a:cubicBezTo>
                    <a:cubicBezTo>
                      <a:pt x="23952" y="11411"/>
                      <a:pt x="30049" y="7824"/>
                      <a:pt x="35878" y="4148"/>
                    </a:cubicBezTo>
                    <a:cubicBezTo>
                      <a:pt x="23799" y="4013"/>
                      <a:pt x="11766" y="2534"/>
                      <a:pt x="10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98" name="Google Shape;3298;p13"/>
              <p:cNvSpPr/>
              <p:nvPr/>
            </p:nvSpPr>
            <p:spPr>
              <a:xfrm>
                <a:off x="3015074" y="4242794"/>
                <a:ext cx="81419" cy="72632"/>
              </a:xfrm>
              <a:custGeom>
                <a:rect b="b" l="l" r="r" t="t"/>
                <a:pathLst>
                  <a:path extrusionOk="0" h="72632" w="81419">
                    <a:moveTo>
                      <a:pt x="51659" y="8990"/>
                    </a:moveTo>
                    <a:lnTo>
                      <a:pt x="42065" y="11321"/>
                    </a:lnTo>
                    <a:cubicBezTo>
                      <a:pt x="38532" y="13931"/>
                      <a:pt x="34855" y="16325"/>
                      <a:pt x="31036" y="18495"/>
                    </a:cubicBezTo>
                    <a:cubicBezTo>
                      <a:pt x="20813" y="25400"/>
                      <a:pt x="10232" y="31856"/>
                      <a:pt x="10" y="37774"/>
                    </a:cubicBezTo>
                    <a:lnTo>
                      <a:pt x="38209" y="72386"/>
                    </a:lnTo>
                    <a:cubicBezTo>
                      <a:pt x="46728" y="71310"/>
                      <a:pt x="55067" y="70414"/>
                      <a:pt x="63496" y="69696"/>
                    </a:cubicBezTo>
                    <a:cubicBezTo>
                      <a:pt x="69504" y="69158"/>
                      <a:pt x="75422" y="68620"/>
                      <a:pt x="81430" y="68262"/>
                    </a:cubicBezTo>
                    <a:lnTo>
                      <a:pt x="81430" y="-246"/>
                    </a:lnTo>
                    <a:cubicBezTo>
                      <a:pt x="71683" y="3368"/>
                      <a:pt x="61747" y="6452"/>
                      <a:pt x="51659" y="8990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299" name="Google Shape;3299;p13"/>
              <p:cNvSpPr/>
              <p:nvPr/>
            </p:nvSpPr>
            <p:spPr>
              <a:xfrm>
                <a:off x="3977047" y="4668723"/>
                <a:ext cx="403242" cy="464397"/>
              </a:xfrm>
              <a:custGeom>
                <a:rect b="b" l="l" r="r" t="t"/>
                <a:pathLst>
                  <a:path extrusionOk="0" h="464397" w="403242">
                    <a:moveTo>
                      <a:pt x="401908" y="315300"/>
                    </a:moveTo>
                    <a:cubicBezTo>
                      <a:pt x="334566" y="326419"/>
                      <a:pt x="260499" y="302478"/>
                      <a:pt x="229474" y="238095"/>
                    </a:cubicBezTo>
                    <a:cubicBezTo>
                      <a:pt x="223107" y="224573"/>
                      <a:pt x="215862" y="211481"/>
                      <a:pt x="207774" y="198910"/>
                    </a:cubicBezTo>
                    <a:cubicBezTo>
                      <a:pt x="206967" y="197654"/>
                      <a:pt x="205891" y="196219"/>
                      <a:pt x="204725" y="194695"/>
                    </a:cubicBezTo>
                    <a:lnTo>
                      <a:pt x="202752" y="192723"/>
                    </a:lnTo>
                    <a:cubicBezTo>
                      <a:pt x="190468" y="179631"/>
                      <a:pt x="178362" y="166629"/>
                      <a:pt x="165002" y="154434"/>
                    </a:cubicBezTo>
                    <a:cubicBezTo>
                      <a:pt x="134245" y="126367"/>
                      <a:pt x="100709" y="101439"/>
                      <a:pt x="69504" y="73731"/>
                    </a:cubicBezTo>
                    <a:cubicBezTo>
                      <a:pt x="44172" y="51619"/>
                      <a:pt x="21324" y="26808"/>
                      <a:pt x="1355" y="-246"/>
                    </a:cubicBezTo>
                    <a:lnTo>
                      <a:pt x="1355" y="27641"/>
                    </a:lnTo>
                    <a:lnTo>
                      <a:pt x="10" y="28897"/>
                    </a:lnTo>
                    <a:lnTo>
                      <a:pt x="1355" y="30152"/>
                    </a:lnTo>
                    <a:lnTo>
                      <a:pt x="1355" y="94893"/>
                    </a:lnTo>
                    <a:lnTo>
                      <a:pt x="19289" y="111930"/>
                    </a:lnTo>
                    <a:cubicBezTo>
                      <a:pt x="45831" y="137038"/>
                      <a:pt x="72436" y="162388"/>
                      <a:pt x="99095" y="187970"/>
                    </a:cubicBezTo>
                    <a:lnTo>
                      <a:pt x="148861" y="235494"/>
                    </a:lnTo>
                    <a:lnTo>
                      <a:pt x="161863" y="247869"/>
                    </a:lnTo>
                    <a:cubicBezTo>
                      <a:pt x="202214" y="286158"/>
                      <a:pt x="242566" y="324357"/>
                      <a:pt x="284082" y="361659"/>
                    </a:cubicBezTo>
                    <a:lnTo>
                      <a:pt x="303989" y="379593"/>
                    </a:lnTo>
                    <a:cubicBezTo>
                      <a:pt x="314570" y="389098"/>
                      <a:pt x="325151" y="398424"/>
                      <a:pt x="335732" y="407749"/>
                    </a:cubicBezTo>
                    <a:lnTo>
                      <a:pt x="349272" y="419586"/>
                    </a:lnTo>
                    <a:lnTo>
                      <a:pt x="383974" y="449177"/>
                    </a:lnTo>
                    <a:lnTo>
                      <a:pt x="401908" y="464151"/>
                    </a:lnTo>
                    <a:lnTo>
                      <a:pt x="401908" y="371613"/>
                    </a:lnTo>
                    <a:lnTo>
                      <a:pt x="403253" y="370358"/>
                    </a:lnTo>
                    <a:lnTo>
                      <a:pt x="401908" y="369102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300" name="Google Shape;3300;p13"/>
              <p:cNvSpPr/>
              <p:nvPr/>
            </p:nvSpPr>
            <p:spPr>
              <a:xfrm>
                <a:off x="6542307" y="4203250"/>
                <a:ext cx="194403" cy="350607"/>
              </a:xfrm>
              <a:custGeom>
                <a:rect b="b" l="l" r="r" t="t"/>
                <a:pathLst>
                  <a:path extrusionOk="0" h="350607" w="194403">
                    <a:moveTo>
                      <a:pt x="36147" y="143404"/>
                    </a:moveTo>
                    <a:lnTo>
                      <a:pt x="19289" y="143404"/>
                    </a:lnTo>
                    <a:lnTo>
                      <a:pt x="19289" y="117221"/>
                    </a:lnTo>
                    <a:cubicBezTo>
                      <a:pt x="13398" y="119077"/>
                      <a:pt x="7408" y="120637"/>
                      <a:pt x="1355" y="121884"/>
                    </a:cubicBezTo>
                    <a:lnTo>
                      <a:pt x="1355" y="150937"/>
                    </a:lnTo>
                    <a:lnTo>
                      <a:pt x="10" y="152192"/>
                    </a:lnTo>
                    <a:lnTo>
                      <a:pt x="1355" y="153447"/>
                    </a:lnTo>
                    <a:lnTo>
                      <a:pt x="1355" y="350361"/>
                    </a:lnTo>
                    <a:cubicBezTo>
                      <a:pt x="7453" y="340498"/>
                      <a:pt x="13371" y="330634"/>
                      <a:pt x="19289" y="320681"/>
                    </a:cubicBezTo>
                    <a:cubicBezTo>
                      <a:pt x="38837" y="288220"/>
                      <a:pt x="57963" y="255339"/>
                      <a:pt x="76678" y="222044"/>
                    </a:cubicBezTo>
                    <a:cubicBezTo>
                      <a:pt x="79726" y="216754"/>
                      <a:pt x="82775" y="211374"/>
                      <a:pt x="85644" y="205993"/>
                    </a:cubicBezTo>
                    <a:cubicBezTo>
                      <a:pt x="93957" y="191225"/>
                      <a:pt x="102143" y="176286"/>
                      <a:pt x="110214" y="161159"/>
                    </a:cubicBezTo>
                    <a:lnTo>
                      <a:pt x="119987" y="143225"/>
                    </a:lnTo>
                    <a:cubicBezTo>
                      <a:pt x="145337" y="96059"/>
                      <a:pt x="170140" y="48238"/>
                      <a:pt x="194413" y="-24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301" name="Google Shape;3301;p13"/>
              <p:cNvSpPr/>
              <p:nvPr/>
            </p:nvSpPr>
            <p:spPr>
              <a:xfrm>
                <a:off x="6798313" y="3670614"/>
                <a:ext cx="147147" cy="269097"/>
              </a:xfrm>
              <a:custGeom>
                <a:rect b="b" l="l" r="r" t="t"/>
                <a:pathLst>
                  <a:path extrusionOk="0" h="269097" w="147147">
                    <a:moveTo>
                      <a:pt x="145543" y="292"/>
                    </a:moveTo>
                    <a:lnTo>
                      <a:pt x="145005" y="-246"/>
                    </a:lnTo>
                    <a:cubicBezTo>
                      <a:pt x="137832" y="13384"/>
                      <a:pt x="130057" y="26834"/>
                      <a:pt x="121691" y="40105"/>
                    </a:cubicBezTo>
                    <a:cubicBezTo>
                      <a:pt x="99013" y="76923"/>
                      <a:pt x="63217" y="103771"/>
                      <a:pt x="21530" y="115248"/>
                    </a:cubicBezTo>
                    <a:lnTo>
                      <a:pt x="12563" y="123498"/>
                    </a:lnTo>
                    <a:cubicBezTo>
                      <a:pt x="10653" y="152542"/>
                      <a:pt x="6457" y="181379"/>
                      <a:pt x="10" y="209760"/>
                    </a:cubicBezTo>
                    <a:lnTo>
                      <a:pt x="65109" y="268852"/>
                    </a:lnTo>
                    <a:cubicBezTo>
                      <a:pt x="86272" y="223120"/>
                      <a:pt x="107192" y="177272"/>
                      <a:pt x="127878" y="131299"/>
                    </a:cubicBezTo>
                    <a:cubicBezTo>
                      <a:pt x="133886" y="118028"/>
                      <a:pt x="139804" y="104398"/>
                      <a:pt x="145812" y="91396"/>
                    </a:cubicBezTo>
                    <a:lnTo>
                      <a:pt x="145812" y="2803"/>
                    </a:lnTo>
                    <a:lnTo>
                      <a:pt x="147157" y="154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302" name="Google Shape;3302;p13"/>
              <p:cNvSpPr/>
              <p:nvPr/>
            </p:nvSpPr>
            <p:spPr>
              <a:xfrm>
                <a:off x="7825924" y="2305488"/>
                <a:ext cx="10580" cy="6994"/>
              </a:xfrm>
              <a:custGeom>
                <a:rect b="b" l="l" r="r" t="t"/>
                <a:pathLst>
                  <a:path extrusionOk="0" h="6994" w="10580">
                    <a:moveTo>
                      <a:pt x="10" y="-246"/>
                    </a:moveTo>
                    <a:lnTo>
                      <a:pt x="10591" y="-246"/>
                    </a:lnTo>
                    <a:cubicBezTo>
                      <a:pt x="7004" y="1996"/>
                      <a:pt x="3507" y="4417"/>
                      <a:pt x="10" y="6748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303" name="Google Shape;3303;p13"/>
              <p:cNvSpPr/>
              <p:nvPr/>
            </p:nvSpPr>
            <p:spPr>
              <a:xfrm>
                <a:off x="7840002" y="2298852"/>
                <a:ext cx="5021" cy="4304"/>
              </a:xfrm>
              <a:custGeom>
                <a:rect b="b" l="l" r="r" t="t"/>
                <a:pathLst>
                  <a:path extrusionOk="0" h="4304" w="5021">
                    <a:moveTo>
                      <a:pt x="3866" y="-246"/>
                    </a:moveTo>
                    <a:lnTo>
                      <a:pt x="5031" y="830"/>
                    </a:lnTo>
                    <a:lnTo>
                      <a:pt x="10" y="405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304" name="Google Shape;3304;p13"/>
              <p:cNvSpPr/>
              <p:nvPr/>
            </p:nvSpPr>
            <p:spPr>
              <a:xfrm>
                <a:off x="9106760" y="2638072"/>
                <a:ext cx="146430" cy="248383"/>
              </a:xfrm>
              <a:custGeom>
                <a:rect b="b" l="l" r="r" t="t"/>
                <a:pathLst>
                  <a:path extrusionOk="0" h="248383" w="146430">
                    <a:moveTo>
                      <a:pt x="120705" y="177837"/>
                    </a:moveTo>
                    <a:cubicBezTo>
                      <a:pt x="88424" y="128161"/>
                      <a:pt x="56592" y="78035"/>
                      <a:pt x="22696" y="29435"/>
                    </a:cubicBezTo>
                    <a:lnTo>
                      <a:pt x="19379" y="26475"/>
                    </a:lnTo>
                    <a:lnTo>
                      <a:pt x="19379" y="24772"/>
                    </a:lnTo>
                    <a:cubicBezTo>
                      <a:pt x="14357" y="17598"/>
                      <a:pt x="9426" y="10425"/>
                      <a:pt x="4314" y="3341"/>
                    </a:cubicBezTo>
                    <a:lnTo>
                      <a:pt x="1445" y="-246"/>
                    </a:lnTo>
                    <a:lnTo>
                      <a:pt x="1445" y="7555"/>
                    </a:lnTo>
                    <a:lnTo>
                      <a:pt x="10" y="8900"/>
                    </a:lnTo>
                    <a:lnTo>
                      <a:pt x="1445" y="10245"/>
                    </a:lnTo>
                    <a:lnTo>
                      <a:pt x="1445" y="95252"/>
                    </a:lnTo>
                    <a:cubicBezTo>
                      <a:pt x="7453" y="102963"/>
                      <a:pt x="13460" y="110765"/>
                      <a:pt x="19379" y="118566"/>
                    </a:cubicBezTo>
                    <a:cubicBezTo>
                      <a:pt x="51122" y="160414"/>
                      <a:pt x="82327" y="203599"/>
                      <a:pt x="112904" y="248138"/>
                    </a:cubicBezTo>
                    <a:lnTo>
                      <a:pt x="146441" y="21774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305" name="Google Shape;3305;p13"/>
              <p:cNvSpPr/>
              <p:nvPr/>
            </p:nvSpPr>
            <p:spPr>
              <a:xfrm>
                <a:off x="9229698" y="2871391"/>
                <a:ext cx="280216" cy="494078"/>
              </a:xfrm>
              <a:custGeom>
                <a:rect b="b" l="l" r="r" t="t"/>
                <a:pathLst>
                  <a:path extrusionOk="0" h="494078" w="280216">
                    <a:moveTo>
                      <a:pt x="279061" y="301850"/>
                    </a:moveTo>
                    <a:lnTo>
                      <a:pt x="275294" y="299070"/>
                    </a:lnTo>
                    <a:cubicBezTo>
                      <a:pt x="176658" y="218368"/>
                      <a:pt x="102860" y="107447"/>
                      <a:pt x="33187" y="-246"/>
                    </a:cubicBezTo>
                    <a:lnTo>
                      <a:pt x="10" y="29883"/>
                    </a:lnTo>
                    <a:cubicBezTo>
                      <a:pt x="17585" y="55645"/>
                      <a:pt x="34890" y="81801"/>
                      <a:pt x="52017" y="108344"/>
                    </a:cubicBezTo>
                    <a:lnTo>
                      <a:pt x="63585" y="126278"/>
                    </a:lnTo>
                    <a:cubicBezTo>
                      <a:pt x="85464" y="160468"/>
                      <a:pt x="107074" y="195296"/>
                      <a:pt x="128416" y="230742"/>
                    </a:cubicBezTo>
                    <a:cubicBezTo>
                      <a:pt x="131644" y="235943"/>
                      <a:pt x="134782" y="241144"/>
                      <a:pt x="137921" y="246434"/>
                    </a:cubicBezTo>
                    <a:cubicBezTo>
                      <a:pt x="172264" y="303581"/>
                      <a:pt x="205980" y="362018"/>
                      <a:pt x="239157" y="421738"/>
                    </a:cubicBezTo>
                    <a:cubicBezTo>
                      <a:pt x="244448" y="431153"/>
                      <a:pt x="249649" y="440568"/>
                      <a:pt x="254849" y="450073"/>
                    </a:cubicBezTo>
                    <a:cubicBezTo>
                      <a:pt x="256912" y="453750"/>
                      <a:pt x="258975" y="457426"/>
                      <a:pt x="260947" y="461103"/>
                    </a:cubicBezTo>
                    <a:cubicBezTo>
                      <a:pt x="262920" y="464779"/>
                      <a:pt x="263547" y="465676"/>
                      <a:pt x="264713" y="468007"/>
                    </a:cubicBezTo>
                    <a:cubicBezTo>
                      <a:pt x="265431" y="469101"/>
                      <a:pt x="266058" y="470240"/>
                      <a:pt x="266597" y="471415"/>
                    </a:cubicBezTo>
                    <a:lnTo>
                      <a:pt x="278881" y="493832"/>
                    </a:lnTo>
                    <a:lnTo>
                      <a:pt x="278881" y="460296"/>
                    </a:lnTo>
                    <a:lnTo>
                      <a:pt x="280226" y="459040"/>
                    </a:lnTo>
                    <a:lnTo>
                      <a:pt x="278881" y="457785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306" name="Google Shape;3306;p13"/>
              <p:cNvSpPr/>
              <p:nvPr/>
            </p:nvSpPr>
            <p:spPr>
              <a:xfrm>
                <a:off x="10390467" y="4843937"/>
                <a:ext cx="82764" cy="173241"/>
              </a:xfrm>
              <a:custGeom>
                <a:rect b="b" l="l" r="r" t="t"/>
                <a:pathLst>
                  <a:path extrusionOk="0" h="173241" w="82764">
                    <a:moveTo>
                      <a:pt x="62778" y="94176"/>
                    </a:moveTo>
                    <a:cubicBezTo>
                      <a:pt x="39195" y="64531"/>
                      <a:pt x="18213" y="32941"/>
                      <a:pt x="10" y="-246"/>
                    </a:cubicBezTo>
                    <a:lnTo>
                      <a:pt x="10" y="141970"/>
                    </a:lnTo>
                    <a:cubicBezTo>
                      <a:pt x="5928" y="150130"/>
                      <a:pt x="11935" y="158200"/>
                      <a:pt x="17944" y="166180"/>
                    </a:cubicBezTo>
                    <a:lnTo>
                      <a:pt x="23054" y="172995"/>
                    </a:lnTo>
                    <a:lnTo>
                      <a:pt x="82774" y="119194"/>
                    </a:lnTo>
                    <a:cubicBezTo>
                      <a:pt x="76049" y="110675"/>
                      <a:pt x="69234" y="102605"/>
                      <a:pt x="62778" y="94176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307" name="Google Shape;3307;p13"/>
              <p:cNvSpPr/>
              <p:nvPr/>
            </p:nvSpPr>
            <p:spPr>
              <a:xfrm>
                <a:off x="10423823" y="4976289"/>
                <a:ext cx="367374" cy="397594"/>
              </a:xfrm>
              <a:custGeom>
                <a:rect b="b" l="l" r="r" t="t"/>
                <a:pathLst>
                  <a:path extrusionOk="0" h="397594" w="367374">
                    <a:moveTo>
                      <a:pt x="249381" y="217023"/>
                    </a:moveTo>
                    <a:cubicBezTo>
                      <a:pt x="234944" y="188212"/>
                      <a:pt x="221852" y="159070"/>
                      <a:pt x="210106" y="129596"/>
                    </a:cubicBezTo>
                    <a:cubicBezTo>
                      <a:pt x="155945" y="91997"/>
                      <a:pt x="106089" y="48444"/>
                      <a:pt x="61613" y="-246"/>
                    </a:cubicBezTo>
                    <a:lnTo>
                      <a:pt x="1982" y="53556"/>
                    </a:lnTo>
                    <a:lnTo>
                      <a:pt x="10" y="53556"/>
                    </a:lnTo>
                    <a:lnTo>
                      <a:pt x="818" y="54632"/>
                    </a:lnTo>
                    <a:cubicBezTo>
                      <a:pt x="5211" y="60281"/>
                      <a:pt x="9785" y="65930"/>
                      <a:pt x="13999" y="71490"/>
                    </a:cubicBezTo>
                    <a:cubicBezTo>
                      <a:pt x="24669" y="85209"/>
                      <a:pt x="35520" y="98390"/>
                      <a:pt x="46369" y="111751"/>
                    </a:cubicBezTo>
                    <a:cubicBezTo>
                      <a:pt x="141867" y="227155"/>
                      <a:pt x="242117" y="321398"/>
                      <a:pt x="349451" y="386767"/>
                    </a:cubicBezTo>
                    <a:lnTo>
                      <a:pt x="349451" y="386767"/>
                    </a:lnTo>
                    <a:cubicBezTo>
                      <a:pt x="355369" y="390354"/>
                      <a:pt x="361378" y="393941"/>
                      <a:pt x="367385" y="397348"/>
                    </a:cubicBezTo>
                    <a:lnTo>
                      <a:pt x="367385" y="389637"/>
                    </a:lnTo>
                    <a:cubicBezTo>
                      <a:pt x="319950" y="338104"/>
                      <a:pt x="280137" y="279962"/>
                      <a:pt x="249381" y="217023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308" name="Google Shape;3308;p13"/>
              <p:cNvSpPr/>
              <p:nvPr/>
            </p:nvSpPr>
            <p:spPr>
              <a:xfrm>
                <a:off x="11673365" y="4642181"/>
                <a:ext cx="329266" cy="563750"/>
              </a:xfrm>
              <a:custGeom>
                <a:rect b="b" l="l" r="r" t="t"/>
                <a:pathLst>
                  <a:path extrusionOk="0" h="563750" w="329266">
                    <a:moveTo>
                      <a:pt x="89052" y="395644"/>
                    </a:moveTo>
                    <a:cubicBezTo>
                      <a:pt x="67711" y="428338"/>
                      <a:pt x="36506" y="453445"/>
                      <a:pt x="10" y="467380"/>
                    </a:cubicBezTo>
                    <a:lnTo>
                      <a:pt x="10" y="563505"/>
                    </a:lnTo>
                    <a:cubicBezTo>
                      <a:pt x="6018" y="556959"/>
                      <a:pt x="12026" y="550324"/>
                      <a:pt x="17944" y="543509"/>
                    </a:cubicBezTo>
                    <a:cubicBezTo>
                      <a:pt x="38299" y="520195"/>
                      <a:pt x="58385" y="495536"/>
                      <a:pt x="78023" y="469263"/>
                    </a:cubicBezTo>
                    <a:cubicBezTo>
                      <a:pt x="81610" y="464537"/>
                      <a:pt x="85196" y="459695"/>
                      <a:pt x="88783" y="454737"/>
                    </a:cubicBezTo>
                    <a:cubicBezTo>
                      <a:pt x="100171" y="439071"/>
                      <a:pt x="111469" y="422877"/>
                      <a:pt x="122678" y="406135"/>
                    </a:cubicBezTo>
                    <a:lnTo>
                      <a:pt x="134514" y="388202"/>
                    </a:lnTo>
                    <a:cubicBezTo>
                      <a:pt x="152807" y="360108"/>
                      <a:pt x="170741" y="330607"/>
                      <a:pt x="188315" y="299698"/>
                    </a:cubicBezTo>
                    <a:cubicBezTo>
                      <a:pt x="197282" y="284006"/>
                      <a:pt x="206249" y="267955"/>
                      <a:pt x="215216" y="251725"/>
                    </a:cubicBezTo>
                    <a:cubicBezTo>
                      <a:pt x="218176" y="246345"/>
                      <a:pt x="221045" y="240875"/>
                      <a:pt x="224183" y="235405"/>
                    </a:cubicBezTo>
                    <a:cubicBezTo>
                      <a:pt x="230102" y="224107"/>
                      <a:pt x="236110" y="212540"/>
                      <a:pt x="242117" y="200972"/>
                    </a:cubicBezTo>
                    <a:cubicBezTo>
                      <a:pt x="249471" y="186446"/>
                      <a:pt x="256823" y="171829"/>
                      <a:pt x="263997" y="156945"/>
                    </a:cubicBezTo>
                    <a:cubicBezTo>
                      <a:pt x="278613" y="127058"/>
                      <a:pt x="292870" y="96212"/>
                      <a:pt x="306949" y="64406"/>
                    </a:cubicBezTo>
                    <a:cubicBezTo>
                      <a:pt x="309638" y="58488"/>
                      <a:pt x="312239" y="52480"/>
                      <a:pt x="314840" y="46472"/>
                    </a:cubicBezTo>
                    <a:cubicBezTo>
                      <a:pt x="319681" y="35443"/>
                      <a:pt x="324524" y="24413"/>
                      <a:pt x="329276" y="13204"/>
                    </a:cubicBezTo>
                    <a:lnTo>
                      <a:pt x="314481" y="-246"/>
                    </a:lnTo>
                    <a:cubicBezTo>
                      <a:pt x="249381" y="137190"/>
                      <a:pt x="174058" y="269524"/>
                      <a:pt x="89052" y="395644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309" name="Google Shape;3309;p13"/>
              <p:cNvSpPr/>
              <p:nvPr/>
            </p:nvSpPr>
            <p:spPr>
              <a:xfrm>
                <a:off x="11995009" y="4447598"/>
                <a:ext cx="78550" cy="190188"/>
              </a:xfrm>
              <a:custGeom>
                <a:rect b="b" l="l" r="r" t="t"/>
                <a:pathLst>
                  <a:path extrusionOk="0" h="190188" w="78550">
                    <a:moveTo>
                      <a:pt x="38209" y="93817"/>
                    </a:moveTo>
                    <a:cubicBezTo>
                      <a:pt x="25924" y="121704"/>
                      <a:pt x="13102" y="149412"/>
                      <a:pt x="10" y="177120"/>
                    </a:cubicBezTo>
                    <a:lnTo>
                      <a:pt x="14178" y="189943"/>
                    </a:lnTo>
                    <a:cubicBezTo>
                      <a:pt x="29960" y="152461"/>
                      <a:pt x="45473" y="114199"/>
                      <a:pt x="60626" y="75166"/>
                    </a:cubicBezTo>
                    <a:cubicBezTo>
                      <a:pt x="66635" y="59743"/>
                      <a:pt x="72553" y="44230"/>
                      <a:pt x="78560" y="28628"/>
                    </a:cubicBezTo>
                    <a:lnTo>
                      <a:pt x="78560" y="-246"/>
                    </a:lnTo>
                    <a:cubicBezTo>
                      <a:pt x="65469" y="31255"/>
                      <a:pt x="52018" y="62612"/>
                      <a:pt x="38209" y="93817"/>
                    </a:cubicBez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3310" name="Google Shape;3310;p13"/>
            <p:cNvSpPr/>
            <p:nvPr/>
          </p:nvSpPr>
          <p:spPr>
            <a:xfrm>
              <a:off x="1" y="2177475"/>
              <a:ext cx="12191999" cy="3403847"/>
            </a:xfrm>
            <a:custGeom>
              <a:rect b="b" l="l" r="r" t="t"/>
              <a:pathLst>
                <a:path extrusionOk="0" h="3455682" w="12191999">
                  <a:moveTo>
                    <a:pt x="8222721" y="6"/>
                  </a:moveTo>
                  <a:cubicBezTo>
                    <a:pt x="8599332" y="-1339"/>
                    <a:pt x="8939089" y="199699"/>
                    <a:pt x="9261989" y="614420"/>
                  </a:cubicBezTo>
                  <a:cubicBezTo>
                    <a:pt x="9536197" y="966551"/>
                    <a:pt x="9764137" y="1424224"/>
                    <a:pt x="9984723" y="1866921"/>
                  </a:cubicBezTo>
                  <a:cubicBezTo>
                    <a:pt x="10345642" y="2591808"/>
                    <a:pt x="10686386" y="3275985"/>
                    <a:pt x="11127380" y="3275985"/>
                  </a:cubicBezTo>
                  <a:lnTo>
                    <a:pt x="11132491" y="3275985"/>
                  </a:lnTo>
                  <a:cubicBezTo>
                    <a:pt x="11359623" y="3273205"/>
                    <a:pt x="11542907" y="3136011"/>
                    <a:pt x="11709512" y="2844227"/>
                  </a:cubicBezTo>
                  <a:cubicBezTo>
                    <a:pt x="11869214" y="2564459"/>
                    <a:pt x="11992689" y="2180674"/>
                    <a:pt x="12123337" y="1774382"/>
                  </a:cubicBezTo>
                  <a:cubicBezTo>
                    <a:pt x="12145215" y="1706350"/>
                    <a:pt x="12167365" y="1637843"/>
                    <a:pt x="12189782" y="1568860"/>
                  </a:cubicBezTo>
                  <a:lnTo>
                    <a:pt x="12191999" y="1569543"/>
                  </a:lnTo>
                  <a:lnTo>
                    <a:pt x="12191999" y="2153883"/>
                  </a:lnTo>
                  <a:lnTo>
                    <a:pt x="12122424" y="2355705"/>
                  </a:lnTo>
                  <a:cubicBezTo>
                    <a:pt x="12045711" y="2569453"/>
                    <a:pt x="11964421" y="2765811"/>
                    <a:pt x="11869662" y="2931655"/>
                  </a:cubicBezTo>
                  <a:cubicBezTo>
                    <a:pt x="11670596" y="3280378"/>
                    <a:pt x="11430282" y="3451737"/>
                    <a:pt x="11134373" y="3455323"/>
                  </a:cubicBezTo>
                  <a:lnTo>
                    <a:pt x="11126662" y="3455323"/>
                  </a:lnTo>
                  <a:cubicBezTo>
                    <a:pt x="10571519" y="3455323"/>
                    <a:pt x="10206116" y="2721828"/>
                    <a:pt x="9819373" y="1945471"/>
                  </a:cubicBezTo>
                  <a:cubicBezTo>
                    <a:pt x="9602822" y="1510665"/>
                    <a:pt x="9378828" y="1061063"/>
                    <a:pt x="9115648" y="723099"/>
                  </a:cubicBezTo>
                  <a:cubicBezTo>
                    <a:pt x="8831217" y="357248"/>
                    <a:pt x="8540061" y="179703"/>
                    <a:pt x="8226218" y="179703"/>
                  </a:cubicBezTo>
                  <a:lnTo>
                    <a:pt x="8223349" y="179703"/>
                  </a:lnTo>
                  <a:cubicBezTo>
                    <a:pt x="7649465" y="181676"/>
                    <a:pt x="7344589" y="867198"/>
                    <a:pt x="7023035" y="1592892"/>
                  </a:cubicBezTo>
                  <a:cubicBezTo>
                    <a:pt x="6826659" y="2035230"/>
                    <a:pt x="6623648" y="2492634"/>
                    <a:pt x="6342803" y="2844944"/>
                  </a:cubicBezTo>
                  <a:cubicBezTo>
                    <a:pt x="6015331" y="3255809"/>
                    <a:pt x="5631458" y="3455593"/>
                    <a:pt x="5169570" y="3455682"/>
                  </a:cubicBezTo>
                  <a:lnTo>
                    <a:pt x="5165446" y="3455682"/>
                  </a:lnTo>
                  <a:cubicBezTo>
                    <a:pt x="4719699" y="3454517"/>
                    <a:pt x="4396620" y="3145516"/>
                    <a:pt x="4084302" y="2846827"/>
                  </a:cubicBezTo>
                  <a:cubicBezTo>
                    <a:pt x="3763376" y="2539890"/>
                    <a:pt x="3460293" y="2249988"/>
                    <a:pt x="3050684" y="2307018"/>
                  </a:cubicBezTo>
                  <a:cubicBezTo>
                    <a:pt x="2728323" y="2351853"/>
                    <a:pt x="2524235" y="2572080"/>
                    <a:pt x="2308222" y="2805131"/>
                  </a:cubicBezTo>
                  <a:cubicBezTo>
                    <a:pt x="2070867" y="3061137"/>
                    <a:pt x="1801859" y="3351307"/>
                    <a:pt x="1341497" y="3430396"/>
                  </a:cubicBezTo>
                  <a:cubicBezTo>
                    <a:pt x="938680" y="3499598"/>
                    <a:pt x="503115" y="3389204"/>
                    <a:pt x="45135" y="3102217"/>
                  </a:cubicBezTo>
                  <a:lnTo>
                    <a:pt x="0" y="3071658"/>
                  </a:lnTo>
                  <a:lnTo>
                    <a:pt x="0" y="2852990"/>
                  </a:lnTo>
                  <a:lnTo>
                    <a:pt x="101483" y="2924065"/>
                  </a:lnTo>
                  <a:cubicBezTo>
                    <a:pt x="535288" y="3206210"/>
                    <a:pt x="940989" y="3317065"/>
                    <a:pt x="1309754" y="3253747"/>
                  </a:cubicBezTo>
                  <a:cubicBezTo>
                    <a:pt x="1708244" y="3185329"/>
                    <a:pt x="1944075" y="2930937"/>
                    <a:pt x="2172283" y="2684705"/>
                  </a:cubicBezTo>
                  <a:cubicBezTo>
                    <a:pt x="2400492" y="2438474"/>
                    <a:pt x="2636950" y="2183454"/>
                    <a:pt x="3024769" y="2129473"/>
                  </a:cubicBezTo>
                  <a:cubicBezTo>
                    <a:pt x="3523958" y="2059531"/>
                    <a:pt x="3874027" y="2394535"/>
                    <a:pt x="4212260" y="2718241"/>
                  </a:cubicBezTo>
                  <a:cubicBezTo>
                    <a:pt x="4511935" y="3004287"/>
                    <a:pt x="4795111" y="3274998"/>
                    <a:pt x="5165893" y="3275985"/>
                  </a:cubicBezTo>
                  <a:lnTo>
                    <a:pt x="5169480" y="3275985"/>
                  </a:lnTo>
                  <a:cubicBezTo>
                    <a:pt x="6075948" y="3275985"/>
                    <a:pt x="6471838" y="2383954"/>
                    <a:pt x="6854726" y="1521156"/>
                  </a:cubicBezTo>
                  <a:cubicBezTo>
                    <a:pt x="7026712" y="1133605"/>
                    <a:pt x="7189192" y="767485"/>
                    <a:pt x="7394714" y="487807"/>
                  </a:cubicBezTo>
                  <a:cubicBezTo>
                    <a:pt x="7635118" y="160693"/>
                    <a:pt x="7905829" y="1082"/>
                    <a:pt x="8222721" y="6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3311" name="Google Shape;3311;p13"/>
          <p:cNvSpPr txBox="1"/>
          <p:nvPr>
            <p:ph type="title"/>
          </p:nvPr>
        </p:nvSpPr>
        <p:spPr>
          <a:xfrm>
            <a:off x="4961300" y="1812575"/>
            <a:ext cx="65985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ldrich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Abril Fatface"/>
              <a:buNone/>
              <a:defRPr sz="4000">
                <a:solidFill>
                  <a:schemeClr val="dk1"/>
                </a:solidFill>
                <a:latin typeface="Abril Fatface"/>
                <a:ea typeface="Abril Fatface"/>
                <a:cs typeface="Abril Fatface"/>
                <a:sym typeface="Abril Fatface"/>
              </a:defRPr>
            </a:lvl9pPr>
          </a:lstStyle>
          <a:p/>
        </p:txBody>
      </p:sp>
      <p:sp>
        <p:nvSpPr>
          <p:cNvPr id="3312" name="Google Shape;3312;p13"/>
          <p:cNvSpPr txBox="1"/>
          <p:nvPr>
            <p:ph idx="1" type="body"/>
          </p:nvPr>
        </p:nvSpPr>
        <p:spPr>
          <a:xfrm>
            <a:off x="4961418" y="2584625"/>
            <a:ext cx="6598500" cy="3106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>
              <a:spcBef>
                <a:spcPts val="0"/>
              </a:spcBef>
              <a:spcAft>
                <a:spcPts val="0"/>
              </a:spcAft>
              <a:buSzPts val="1900"/>
              <a:buChar char="●"/>
              <a:defRPr/>
            </a:lvl1pPr>
            <a:lvl2pPr indent="-349250" lvl="1" marL="9144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2pPr>
            <a:lvl3pPr indent="-349250" lvl="2" marL="13716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3pPr>
            <a:lvl4pPr indent="-349250" lvl="3" marL="18288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4pPr>
            <a:lvl5pPr indent="-349250" lvl="4" marL="22860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5pPr>
            <a:lvl6pPr indent="-349250" lvl="5" marL="27432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/>
            </a:lvl6pPr>
            <a:lvl7pPr indent="-349250" lvl="6" marL="32004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/>
            </a:lvl7pPr>
            <a:lvl8pPr indent="-349250" lvl="7" marL="36576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/>
            </a:lvl8pPr>
            <a:lvl9pPr indent="-349250" lvl="8" marL="4114800" rtl="0"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/>
            </a:lvl9pPr>
          </a:lstStyle>
          <a:p/>
        </p:txBody>
      </p:sp>
      <p:grpSp>
        <p:nvGrpSpPr>
          <p:cNvPr id="3313" name="Google Shape;3313;p13"/>
          <p:cNvGrpSpPr/>
          <p:nvPr/>
        </p:nvGrpSpPr>
        <p:grpSpPr>
          <a:xfrm flipH="1">
            <a:off x="-1181110" y="517753"/>
            <a:ext cx="6233315" cy="6340113"/>
            <a:chOff x="-1322821" y="-545792"/>
            <a:chExt cx="7418847" cy="7545957"/>
          </a:xfrm>
        </p:grpSpPr>
        <p:grpSp>
          <p:nvGrpSpPr>
            <p:cNvPr id="3314" name="Google Shape;3314;p13"/>
            <p:cNvGrpSpPr/>
            <p:nvPr/>
          </p:nvGrpSpPr>
          <p:grpSpPr>
            <a:xfrm>
              <a:off x="-1322821" y="-545792"/>
              <a:ext cx="7418847" cy="7418847"/>
              <a:chOff x="563338" y="2416651"/>
              <a:chExt cx="3811769" cy="3811769"/>
            </a:xfrm>
          </p:grpSpPr>
          <p:sp>
            <p:nvSpPr>
              <p:cNvPr id="3315" name="Google Shape;3315;p13"/>
              <p:cNvSpPr/>
              <p:nvPr/>
            </p:nvSpPr>
            <p:spPr>
              <a:xfrm>
                <a:off x="1006882" y="2853886"/>
                <a:ext cx="2935083" cy="2935089"/>
              </a:xfrm>
              <a:custGeom>
                <a:rect b="b" l="l" r="r" t="t"/>
                <a:pathLst>
                  <a:path extrusionOk="0" h="2949838" w="2949832">
                    <a:moveTo>
                      <a:pt x="1474424" y="2949666"/>
                    </a:moveTo>
                    <a:cubicBezTo>
                      <a:pt x="659850" y="2949544"/>
                      <a:pt x="-393" y="2289102"/>
                      <a:pt x="-271" y="1474534"/>
                    </a:cubicBezTo>
                    <a:cubicBezTo>
                      <a:pt x="-154" y="659960"/>
                      <a:pt x="660288" y="-289"/>
                      <a:pt x="1474861" y="-167"/>
                    </a:cubicBezTo>
                    <a:cubicBezTo>
                      <a:pt x="2289435" y="-44"/>
                      <a:pt x="2949678" y="660397"/>
                      <a:pt x="2949562" y="1474971"/>
                    </a:cubicBezTo>
                    <a:cubicBezTo>
                      <a:pt x="2949503" y="1866147"/>
                      <a:pt x="2794046" y="2241280"/>
                      <a:pt x="2517398" y="2517841"/>
                    </a:cubicBezTo>
                    <a:cubicBezTo>
                      <a:pt x="2241368" y="2795300"/>
                      <a:pt x="1865803" y="2950798"/>
                      <a:pt x="1474424" y="2949666"/>
                    </a:cubicBezTo>
                    <a:close/>
                    <a:moveTo>
                      <a:pt x="1474424" y="17281"/>
                    </a:moveTo>
                    <a:cubicBezTo>
                      <a:pt x="670821" y="17281"/>
                      <a:pt x="17014" y="670855"/>
                      <a:pt x="17014" y="1474691"/>
                    </a:cubicBezTo>
                    <a:cubicBezTo>
                      <a:pt x="17014" y="2278528"/>
                      <a:pt x="670587" y="2932160"/>
                      <a:pt x="1474424" y="2932160"/>
                    </a:cubicBezTo>
                    <a:cubicBezTo>
                      <a:pt x="2278260" y="2932160"/>
                      <a:pt x="2931892" y="2278586"/>
                      <a:pt x="2931892" y="1474691"/>
                    </a:cubicBezTo>
                    <a:cubicBezTo>
                      <a:pt x="2931892" y="670796"/>
                      <a:pt x="2278085" y="17281"/>
                      <a:pt x="1474424" y="17281"/>
                    </a:cubicBezTo>
                    <a:close/>
                  </a:path>
                </a:pathLst>
              </a:custGeom>
              <a:solidFill>
                <a:srgbClr val="022B39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grpSp>
            <p:nvGrpSpPr>
              <p:cNvPr id="3316" name="Google Shape;3316;p13"/>
              <p:cNvGrpSpPr/>
              <p:nvPr/>
            </p:nvGrpSpPr>
            <p:grpSpPr>
              <a:xfrm rot="-4004204">
                <a:off x="1018398" y="2871711"/>
                <a:ext cx="2901649" cy="2901649"/>
                <a:chOff x="1225090" y="909059"/>
                <a:chExt cx="4619207" cy="4619207"/>
              </a:xfrm>
            </p:grpSpPr>
            <p:sp>
              <p:nvSpPr>
                <p:cNvPr id="3317" name="Google Shape;3317;p13"/>
                <p:cNvSpPr/>
                <p:nvPr/>
              </p:nvSpPr>
              <p:spPr>
                <a:xfrm rot="-4138533">
                  <a:off x="3521779" y="909696"/>
                  <a:ext cx="27569" cy="4618039"/>
                </a:xfrm>
                <a:custGeom>
                  <a:rect b="b" l="l" r="r" t="t"/>
                  <a:pathLst>
                    <a:path extrusionOk="0" h="2932384" w="17506">
                      <a:moveTo>
                        <a:pt x="0" y="0"/>
                      </a:moveTo>
                      <a:lnTo>
                        <a:pt x="17506" y="0"/>
                      </a:lnTo>
                      <a:lnTo>
                        <a:pt x="17506" y="2932385"/>
                      </a:lnTo>
                      <a:lnTo>
                        <a:pt x="0" y="2932385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318" name="Google Shape;3318;p13"/>
                <p:cNvSpPr/>
                <p:nvPr/>
              </p:nvSpPr>
              <p:spPr>
                <a:xfrm rot="-4138533">
                  <a:off x="1227652" y="3204013"/>
                  <a:ext cx="4618039" cy="27569"/>
                </a:xfrm>
                <a:custGeom>
                  <a:rect b="b" l="l" r="r" t="t"/>
                  <a:pathLst>
                    <a:path extrusionOk="0" h="17506" w="2932384">
                      <a:moveTo>
                        <a:pt x="0" y="0"/>
                      </a:moveTo>
                      <a:lnTo>
                        <a:pt x="2932384" y="0"/>
                      </a:lnTo>
                      <a:lnTo>
                        <a:pt x="2932384" y="17506"/>
                      </a:lnTo>
                      <a:lnTo>
                        <a:pt x="0" y="17506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319" name="Google Shape;3319;p13"/>
                <p:cNvSpPr/>
                <p:nvPr/>
              </p:nvSpPr>
              <p:spPr>
                <a:xfrm rot="-6837749">
                  <a:off x="1226417" y="3202908"/>
                  <a:ext cx="4620903" cy="27586"/>
                </a:xfrm>
                <a:custGeom>
                  <a:rect b="b" l="l" r="r" t="t"/>
                  <a:pathLst>
                    <a:path extrusionOk="0" h="17506" w="2932385">
                      <a:moveTo>
                        <a:pt x="-271" y="-167"/>
                      </a:moveTo>
                      <a:lnTo>
                        <a:pt x="2932114" y="-167"/>
                      </a:lnTo>
                      <a:lnTo>
                        <a:pt x="2932114" y="17339"/>
                      </a:lnTo>
                      <a:lnTo>
                        <a:pt x="-271" y="17339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320" name="Google Shape;3320;p13"/>
                <p:cNvSpPr/>
                <p:nvPr/>
              </p:nvSpPr>
              <p:spPr>
                <a:xfrm rot="-5487289">
                  <a:off x="1226115" y="3204872"/>
                  <a:ext cx="4619996" cy="27581"/>
                </a:xfrm>
                <a:custGeom>
                  <a:rect b="b" l="l" r="r" t="t"/>
                  <a:pathLst>
                    <a:path extrusionOk="0" h="17506" w="2932385">
                      <a:moveTo>
                        <a:pt x="-271" y="-167"/>
                      </a:moveTo>
                      <a:lnTo>
                        <a:pt x="2932114" y="-167"/>
                      </a:lnTo>
                      <a:lnTo>
                        <a:pt x="2932114" y="17339"/>
                      </a:lnTo>
                      <a:lnTo>
                        <a:pt x="-271" y="17339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321" name="Google Shape;3321;p13"/>
                <p:cNvSpPr/>
                <p:nvPr/>
              </p:nvSpPr>
              <p:spPr>
                <a:xfrm rot="-8192473">
                  <a:off x="1221339" y="3202828"/>
                  <a:ext cx="4625599" cy="27614"/>
                </a:xfrm>
                <a:custGeom>
                  <a:rect b="b" l="l" r="r" t="t"/>
                  <a:pathLst>
                    <a:path extrusionOk="0" h="17506" w="2932385">
                      <a:moveTo>
                        <a:pt x="-271" y="-167"/>
                      </a:moveTo>
                      <a:lnTo>
                        <a:pt x="2932114" y="-167"/>
                      </a:lnTo>
                      <a:lnTo>
                        <a:pt x="2932114" y="17340"/>
                      </a:lnTo>
                      <a:lnTo>
                        <a:pt x="-271" y="17340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322" name="Google Shape;3322;p13"/>
                <p:cNvSpPr/>
                <p:nvPr/>
              </p:nvSpPr>
              <p:spPr>
                <a:xfrm rot="-6837749">
                  <a:off x="3522869" y="908449"/>
                  <a:ext cx="27586" cy="4620903"/>
                </a:xfrm>
                <a:custGeom>
                  <a:rect b="b" l="l" r="r" t="t"/>
                  <a:pathLst>
                    <a:path extrusionOk="0" h="2932385" w="17506">
                      <a:moveTo>
                        <a:pt x="-271" y="-167"/>
                      </a:moveTo>
                      <a:lnTo>
                        <a:pt x="17236" y="-167"/>
                      </a:lnTo>
                      <a:lnTo>
                        <a:pt x="17236" y="2932219"/>
                      </a:lnTo>
                      <a:lnTo>
                        <a:pt x="-271" y="2932219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323" name="Google Shape;3323;p13"/>
                <p:cNvSpPr/>
                <p:nvPr/>
              </p:nvSpPr>
              <p:spPr>
                <a:xfrm rot="-8192473">
                  <a:off x="3522891" y="903370"/>
                  <a:ext cx="27614" cy="4625599"/>
                </a:xfrm>
                <a:custGeom>
                  <a:rect b="b" l="l" r="r" t="t"/>
                  <a:pathLst>
                    <a:path extrusionOk="0" h="2932385" w="17506">
                      <a:moveTo>
                        <a:pt x="-271" y="-167"/>
                      </a:moveTo>
                      <a:lnTo>
                        <a:pt x="17236" y="-167"/>
                      </a:lnTo>
                      <a:lnTo>
                        <a:pt x="17236" y="2932219"/>
                      </a:lnTo>
                      <a:lnTo>
                        <a:pt x="-271" y="2932219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324" name="Google Shape;3324;p13"/>
                <p:cNvSpPr/>
                <p:nvPr/>
              </p:nvSpPr>
              <p:spPr>
                <a:xfrm rot="-5487289">
                  <a:off x="3520903" y="908170"/>
                  <a:ext cx="27581" cy="4619996"/>
                </a:xfrm>
                <a:custGeom>
                  <a:rect b="b" l="l" r="r" t="t"/>
                  <a:pathLst>
                    <a:path extrusionOk="0" h="2932385" w="17506">
                      <a:moveTo>
                        <a:pt x="-271" y="-167"/>
                      </a:moveTo>
                      <a:lnTo>
                        <a:pt x="17236" y="-167"/>
                      </a:lnTo>
                      <a:lnTo>
                        <a:pt x="17236" y="2932219"/>
                      </a:lnTo>
                      <a:lnTo>
                        <a:pt x="-271" y="2932219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3325" name="Google Shape;3325;p13"/>
              <p:cNvGrpSpPr/>
              <p:nvPr/>
            </p:nvGrpSpPr>
            <p:grpSpPr>
              <a:xfrm>
                <a:off x="2313507" y="2766645"/>
                <a:ext cx="362700" cy="329770"/>
                <a:chOff x="5827769" y="3261698"/>
                <a:chExt cx="529876" cy="393520"/>
              </a:xfrm>
            </p:grpSpPr>
            <p:sp>
              <p:nvSpPr>
                <p:cNvPr id="3326" name="Google Shape;3326;p13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327" name="Google Shape;3327;p13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328" name="Google Shape;3328;p13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C27ABC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329" name="Google Shape;3329;p13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C27ABC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3330" name="Google Shape;3330;p13"/>
              <p:cNvGrpSpPr/>
              <p:nvPr/>
            </p:nvGrpSpPr>
            <p:grpSpPr>
              <a:xfrm>
                <a:off x="1771419" y="2870262"/>
                <a:ext cx="362700" cy="329770"/>
                <a:chOff x="5827769" y="3261698"/>
                <a:chExt cx="529876" cy="393520"/>
              </a:xfrm>
            </p:grpSpPr>
            <p:sp>
              <p:nvSpPr>
                <p:cNvPr id="3331" name="Google Shape;3331;p13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332" name="Google Shape;3332;p13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333" name="Google Shape;3333;p13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E78BB2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334" name="Google Shape;3334;p13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E78BB2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3335" name="Google Shape;3335;p13"/>
              <p:cNvGrpSpPr/>
              <p:nvPr/>
            </p:nvGrpSpPr>
            <p:grpSpPr>
              <a:xfrm>
                <a:off x="1288736" y="3169672"/>
                <a:ext cx="362700" cy="329770"/>
                <a:chOff x="5827769" y="3261698"/>
                <a:chExt cx="529876" cy="393520"/>
              </a:xfrm>
            </p:grpSpPr>
            <p:sp>
              <p:nvSpPr>
                <p:cNvPr id="3336" name="Google Shape;3336;p13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337" name="Google Shape;3337;p13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338" name="Google Shape;3338;p13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F1B9C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339" name="Google Shape;3339;p13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F1B9C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3340" name="Google Shape;3340;p13"/>
              <p:cNvGrpSpPr/>
              <p:nvPr/>
            </p:nvGrpSpPr>
            <p:grpSpPr>
              <a:xfrm>
                <a:off x="953933" y="3635002"/>
                <a:ext cx="362700" cy="329770"/>
                <a:chOff x="5827769" y="3261698"/>
                <a:chExt cx="529876" cy="393520"/>
              </a:xfrm>
            </p:grpSpPr>
            <p:sp>
              <p:nvSpPr>
                <p:cNvPr id="3341" name="Google Shape;3341;p13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342" name="Google Shape;3342;p13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343" name="Google Shape;3343;p13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EFD58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344" name="Google Shape;3344;p13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EFD58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3345" name="Google Shape;3345;p13"/>
              <p:cNvGrpSpPr/>
              <p:nvPr/>
            </p:nvGrpSpPr>
            <p:grpSpPr>
              <a:xfrm>
                <a:off x="843472" y="4204766"/>
                <a:ext cx="362700" cy="329770"/>
                <a:chOff x="5827769" y="3261698"/>
                <a:chExt cx="529876" cy="393520"/>
              </a:xfrm>
            </p:grpSpPr>
            <p:sp>
              <p:nvSpPr>
                <p:cNvPr id="3346" name="Google Shape;3346;p13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347" name="Google Shape;3347;p13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348" name="Google Shape;3348;p13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7DD5A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349" name="Google Shape;3349;p13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7DD5A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3350" name="Google Shape;3350;p13"/>
              <p:cNvGrpSpPr/>
              <p:nvPr/>
            </p:nvGrpSpPr>
            <p:grpSpPr>
              <a:xfrm>
                <a:off x="947093" y="4746850"/>
                <a:ext cx="362700" cy="329770"/>
                <a:chOff x="5827769" y="3261698"/>
                <a:chExt cx="529876" cy="393520"/>
              </a:xfrm>
            </p:grpSpPr>
            <p:sp>
              <p:nvSpPr>
                <p:cNvPr id="3351" name="Google Shape;3351;p13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352" name="Google Shape;3352;p13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353" name="Google Shape;3353;p13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8DE4E2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354" name="Google Shape;3354;p13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8DE4E2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3355" name="Google Shape;3355;p13"/>
              <p:cNvGrpSpPr/>
              <p:nvPr/>
            </p:nvGrpSpPr>
            <p:grpSpPr>
              <a:xfrm>
                <a:off x="1253001" y="5217084"/>
                <a:ext cx="362700" cy="329770"/>
                <a:chOff x="5827769" y="3261698"/>
                <a:chExt cx="529876" cy="393520"/>
              </a:xfrm>
            </p:grpSpPr>
            <p:sp>
              <p:nvSpPr>
                <p:cNvPr id="3356" name="Google Shape;3356;p13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357" name="Google Shape;3357;p13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358" name="Google Shape;3358;p13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3DC3C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359" name="Google Shape;3359;p13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3DC3C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3360" name="Google Shape;3360;p13"/>
              <p:cNvGrpSpPr/>
              <p:nvPr/>
            </p:nvGrpSpPr>
            <p:grpSpPr>
              <a:xfrm>
                <a:off x="1712270" y="5539216"/>
                <a:ext cx="362700" cy="329770"/>
                <a:chOff x="5827769" y="3261698"/>
                <a:chExt cx="529876" cy="393520"/>
              </a:xfrm>
            </p:grpSpPr>
            <p:sp>
              <p:nvSpPr>
                <p:cNvPr id="3361" name="Google Shape;3361;p13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362" name="Google Shape;3362;p13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363" name="Google Shape;3363;p13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00B8D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364" name="Google Shape;3364;p13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00B8D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3365" name="Google Shape;3365;p13"/>
              <p:cNvGrpSpPr/>
              <p:nvPr/>
            </p:nvGrpSpPr>
            <p:grpSpPr>
              <a:xfrm>
                <a:off x="2269249" y="5662021"/>
                <a:ext cx="362700" cy="329770"/>
                <a:chOff x="5827769" y="3261698"/>
                <a:chExt cx="529876" cy="393520"/>
              </a:xfrm>
            </p:grpSpPr>
            <p:sp>
              <p:nvSpPr>
                <p:cNvPr id="3366" name="Google Shape;3366;p13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367" name="Google Shape;3367;p13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368" name="Google Shape;3368;p13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989DDA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369" name="Google Shape;3369;p13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989DDA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3370" name="Google Shape;3370;p13"/>
              <p:cNvGrpSpPr/>
              <p:nvPr/>
            </p:nvGrpSpPr>
            <p:grpSpPr>
              <a:xfrm flipH="1">
                <a:off x="2858594" y="2889231"/>
                <a:ext cx="362700" cy="329770"/>
                <a:chOff x="5827769" y="3261698"/>
                <a:chExt cx="529876" cy="393520"/>
              </a:xfrm>
            </p:grpSpPr>
            <p:sp>
              <p:nvSpPr>
                <p:cNvPr id="3371" name="Google Shape;3371;p13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372" name="Google Shape;3372;p13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373" name="Google Shape;3373;p13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989DDA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374" name="Google Shape;3374;p13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989DDA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3375" name="Google Shape;3375;p13"/>
              <p:cNvGrpSpPr/>
              <p:nvPr/>
            </p:nvGrpSpPr>
            <p:grpSpPr>
              <a:xfrm flipH="1">
                <a:off x="3330530" y="3205301"/>
                <a:ext cx="362700" cy="329770"/>
                <a:chOff x="5827769" y="3261698"/>
                <a:chExt cx="529876" cy="393520"/>
              </a:xfrm>
            </p:grpSpPr>
            <p:sp>
              <p:nvSpPr>
                <p:cNvPr id="3376" name="Google Shape;3376;p13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377" name="Google Shape;3377;p13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378" name="Google Shape;3378;p13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3DC3C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379" name="Google Shape;3379;p13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3DC3C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3380" name="Google Shape;3380;p13"/>
              <p:cNvGrpSpPr/>
              <p:nvPr/>
            </p:nvGrpSpPr>
            <p:grpSpPr>
              <a:xfrm flipH="1">
                <a:off x="3648891" y="3682034"/>
                <a:ext cx="362700" cy="329770"/>
                <a:chOff x="5827769" y="3261698"/>
                <a:chExt cx="529876" cy="393520"/>
              </a:xfrm>
            </p:grpSpPr>
            <p:sp>
              <p:nvSpPr>
                <p:cNvPr id="3381" name="Google Shape;3381;p13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382" name="Google Shape;3382;p13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383" name="Google Shape;3383;p13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7DD5A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384" name="Google Shape;3384;p13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7DD5A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3385" name="Google Shape;3385;p13"/>
              <p:cNvGrpSpPr/>
              <p:nvPr/>
            </p:nvGrpSpPr>
            <p:grpSpPr>
              <a:xfrm flipH="1">
                <a:off x="3739404" y="4255301"/>
                <a:ext cx="362700" cy="329770"/>
                <a:chOff x="5827769" y="3261698"/>
                <a:chExt cx="529876" cy="393520"/>
              </a:xfrm>
            </p:grpSpPr>
            <p:sp>
              <p:nvSpPr>
                <p:cNvPr id="3386" name="Google Shape;3386;p13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387" name="Google Shape;3387;p13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388" name="Google Shape;3388;p13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EFD58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389" name="Google Shape;3389;p13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EFD58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3390" name="Google Shape;3390;p13"/>
              <p:cNvGrpSpPr/>
              <p:nvPr/>
            </p:nvGrpSpPr>
            <p:grpSpPr>
              <a:xfrm flipH="1">
                <a:off x="3616926" y="4793444"/>
                <a:ext cx="362700" cy="329770"/>
                <a:chOff x="5827769" y="3261698"/>
                <a:chExt cx="529876" cy="393520"/>
              </a:xfrm>
            </p:grpSpPr>
            <p:sp>
              <p:nvSpPr>
                <p:cNvPr id="3391" name="Google Shape;3391;p13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392" name="Google Shape;3392;p13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393" name="Google Shape;3393;p13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F1B9C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394" name="Google Shape;3394;p13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F1B9C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3395" name="Google Shape;3395;p13"/>
              <p:cNvGrpSpPr/>
              <p:nvPr/>
            </p:nvGrpSpPr>
            <p:grpSpPr>
              <a:xfrm flipH="1">
                <a:off x="3294796" y="5252713"/>
                <a:ext cx="362700" cy="329770"/>
                <a:chOff x="5827769" y="3261698"/>
                <a:chExt cx="529876" cy="393520"/>
              </a:xfrm>
            </p:grpSpPr>
            <p:sp>
              <p:nvSpPr>
                <p:cNvPr id="3396" name="Google Shape;3396;p13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397" name="Google Shape;3397;p13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398" name="Google Shape;3398;p13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E78BB2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399" name="Google Shape;3399;p13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E78BB2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3400" name="Google Shape;3400;p13"/>
              <p:cNvGrpSpPr/>
              <p:nvPr/>
            </p:nvGrpSpPr>
            <p:grpSpPr>
              <a:xfrm flipH="1">
                <a:off x="2824566" y="5558618"/>
                <a:ext cx="362700" cy="329770"/>
                <a:chOff x="5827769" y="3261698"/>
                <a:chExt cx="529876" cy="393520"/>
              </a:xfrm>
            </p:grpSpPr>
            <p:sp>
              <p:nvSpPr>
                <p:cNvPr id="3401" name="Google Shape;3401;p13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402" name="Google Shape;3402;p13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403" name="Google Shape;3403;p13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C27ABC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404" name="Google Shape;3404;p13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C27ABC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</p:grpSp>
        <p:sp>
          <p:nvSpPr>
            <p:cNvPr id="3405" name="Google Shape;3405;p13"/>
            <p:cNvSpPr/>
            <p:nvPr/>
          </p:nvSpPr>
          <p:spPr>
            <a:xfrm>
              <a:off x="291113" y="1109101"/>
              <a:ext cx="4190436" cy="4106462"/>
            </a:xfrm>
            <a:custGeom>
              <a:rect b="b" l="l" r="r" t="t"/>
              <a:pathLst>
                <a:path extrusionOk="0" h="1860232" w="1860349">
                  <a:moveTo>
                    <a:pt x="929846" y="1860066"/>
                  </a:moveTo>
                  <a:cubicBezTo>
                    <a:pt x="417024" y="1860066"/>
                    <a:pt x="-271" y="1442830"/>
                    <a:pt x="-271" y="929950"/>
                  </a:cubicBezTo>
                  <a:cubicBezTo>
                    <a:pt x="-271" y="417070"/>
                    <a:pt x="417024" y="-167"/>
                    <a:pt x="929846" y="-167"/>
                  </a:cubicBezTo>
                  <a:cubicBezTo>
                    <a:pt x="1442667" y="-167"/>
                    <a:pt x="1860078" y="417070"/>
                    <a:pt x="1860078" y="929950"/>
                  </a:cubicBezTo>
                  <a:cubicBezTo>
                    <a:pt x="1860078" y="1442830"/>
                    <a:pt x="1442725" y="1860066"/>
                    <a:pt x="929846" y="1860066"/>
                  </a:cubicBezTo>
                  <a:close/>
                  <a:moveTo>
                    <a:pt x="929846" y="17340"/>
                  </a:moveTo>
                  <a:cubicBezTo>
                    <a:pt x="426652" y="17340"/>
                    <a:pt x="17236" y="426757"/>
                    <a:pt x="17236" y="929950"/>
                  </a:cubicBezTo>
                  <a:cubicBezTo>
                    <a:pt x="17236" y="1433143"/>
                    <a:pt x="426652" y="1842560"/>
                    <a:pt x="929846" y="1842560"/>
                  </a:cubicBezTo>
                  <a:cubicBezTo>
                    <a:pt x="1433038" y="1842560"/>
                    <a:pt x="1842572" y="1433201"/>
                    <a:pt x="1842572" y="929950"/>
                  </a:cubicBezTo>
                  <a:cubicBezTo>
                    <a:pt x="1842572" y="426698"/>
                    <a:pt x="1433097" y="17340"/>
                    <a:pt x="929846" y="17340"/>
                  </a:cubicBezTo>
                  <a:close/>
                </a:path>
              </a:pathLst>
            </a:custGeom>
            <a:solidFill>
              <a:srgbClr val="022B39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3406" name="Google Shape;3406;p13"/>
            <p:cNvGrpSpPr/>
            <p:nvPr/>
          </p:nvGrpSpPr>
          <p:grpSpPr>
            <a:xfrm>
              <a:off x="1109157" y="2941998"/>
              <a:ext cx="2538755" cy="4058167"/>
              <a:chOff x="4244107" y="3277890"/>
              <a:chExt cx="1196679" cy="1912876"/>
            </a:xfrm>
          </p:grpSpPr>
          <p:sp>
            <p:nvSpPr>
              <p:cNvPr id="3407" name="Google Shape;3407;p13"/>
              <p:cNvSpPr/>
              <p:nvPr/>
            </p:nvSpPr>
            <p:spPr>
              <a:xfrm>
                <a:off x="4707521" y="3277890"/>
                <a:ext cx="262704" cy="262318"/>
              </a:xfrm>
              <a:custGeom>
                <a:rect b="b" l="l" r="r" t="t"/>
                <a:pathLst>
                  <a:path extrusionOk="0" h="647700" w="648652">
                    <a:moveTo>
                      <a:pt x="323850" y="438150"/>
                    </a:moveTo>
                    <a:cubicBezTo>
                      <a:pt x="260985" y="438150"/>
                      <a:pt x="209550" y="386715"/>
                      <a:pt x="209550" y="323850"/>
                    </a:cubicBezTo>
                    <a:cubicBezTo>
                      <a:pt x="209550" y="260985"/>
                      <a:pt x="260985" y="209550"/>
                      <a:pt x="323850" y="209550"/>
                    </a:cubicBezTo>
                    <a:cubicBezTo>
                      <a:pt x="386715" y="209550"/>
                      <a:pt x="438150" y="260985"/>
                      <a:pt x="438150" y="323850"/>
                    </a:cubicBezTo>
                    <a:cubicBezTo>
                      <a:pt x="438150" y="386715"/>
                      <a:pt x="386715" y="438150"/>
                      <a:pt x="323850" y="438150"/>
                    </a:cubicBezTo>
                    <a:close/>
                    <a:moveTo>
                      <a:pt x="581025" y="252413"/>
                    </a:moveTo>
                    <a:cubicBezTo>
                      <a:pt x="575310" y="231458"/>
                      <a:pt x="566738" y="211455"/>
                      <a:pt x="556260" y="193358"/>
                    </a:cubicBezTo>
                    <a:lnTo>
                      <a:pt x="580073" y="121920"/>
                    </a:lnTo>
                    <a:lnTo>
                      <a:pt x="525780" y="67628"/>
                    </a:lnTo>
                    <a:lnTo>
                      <a:pt x="454343" y="91440"/>
                    </a:lnTo>
                    <a:cubicBezTo>
                      <a:pt x="435293" y="80963"/>
                      <a:pt x="415290" y="72390"/>
                      <a:pt x="394335" y="66675"/>
                    </a:cubicBezTo>
                    <a:lnTo>
                      <a:pt x="361950" y="0"/>
                    </a:lnTo>
                    <a:lnTo>
                      <a:pt x="285750" y="0"/>
                    </a:lnTo>
                    <a:lnTo>
                      <a:pt x="252413" y="66675"/>
                    </a:lnTo>
                    <a:cubicBezTo>
                      <a:pt x="231458" y="72390"/>
                      <a:pt x="211455" y="80963"/>
                      <a:pt x="193358" y="91440"/>
                    </a:cubicBezTo>
                    <a:lnTo>
                      <a:pt x="121920" y="67628"/>
                    </a:lnTo>
                    <a:lnTo>
                      <a:pt x="67628" y="121920"/>
                    </a:lnTo>
                    <a:lnTo>
                      <a:pt x="91440" y="193358"/>
                    </a:lnTo>
                    <a:cubicBezTo>
                      <a:pt x="80963" y="212408"/>
                      <a:pt x="72390" y="232410"/>
                      <a:pt x="66675" y="253365"/>
                    </a:cubicBezTo>
                    <a:lnTo>
                      <a:pt x="0" y="285750"/>
                    </a:lnTo>
                    <a:lnTo>
                      <a:pt x="0" y="361950"/>
                    </a:lnTo>
                    <a:lnTo>
                      <a:pt x="66675" y="395288"/>
                    </a:lnTo>
                    <a:cubicBezTo>
                      <a:pt x="72390" y="416243"/>
                      <a:pt x="80963" y="436245"/>
                      <a:pt x="91440" y="454343"/>
                    </a:cubicBezTo>
                    <a:lnTo>
                      <a:pt x="67628" y="525780"/>
                    </a:lnTo>
                    <a:lnTo>
                      <a:pt x="121920" y="580073"/>
                    </a:lnTo>
                    <a:lnTo>
                      <a:pt x="193358" y="556260"/>
                    </a:lnTo>
                    <a:cubicBezTo>
                      <a:pt x="212408" y="566738"/>
                      <a:pt x="232410" y="575310"/>
                      <a:pt x="253365" y="581025"/>
                    </a:cubicBezTo>
                    <a:lnTo>
                      <a:pt x="286703" y="647700"/>
                    </a:lnTo>
                    <a:lnTo>
                      <a:pt x="362903" y="647700"/>
                    </a:lnTo>
                    <a:lnTo>
                      <a:pt x="396240" y="581025"/>
                    </a:lnTo>
                    <a:cubicBezTo>
                      <a:pt x="417195" y="575310"/>
                      <a:pt x="437198" y="566738"/>
                      <a:pt x="455295" y="556260"/>
                    </a:cubicBezTo>
                    <a:lnTo>
                      <a:pt x="526733" y="580073"/>
                    </a:lnTo>
                    <a:lnTo>
                      <a:pt x="581025" y="525780"/>
                    </a:lnTo>
                    <a:lnTo>
                      <a:pt x="557213" y="454343"/>
                    </a:lnTo>
                    <a:cubicBezTo>
                      <a:pt x="567690" y="435293"/>
                      <a:pt x="576263" y="415290"/>
                      <a:pt x="581978" y="394335"/>
                    </a:cubicBezTo>
                    <a:lnTo>
                      <a:pt x="648653" y="360998"/>
                    </a:lnTo>
                    <a:lnTo>
                      <a:pt x="648653" y="284798"/>
                    </a:lnTo>
                    <a:lnTo>
                      <a:pt x="581025" y="252413"/>
                    </a:lnTo>
                    <a:close/>
                  </a:path>
                </a:pathLst>
              </a:custGeom>
              <a:solidFill>
                <a:srgbClr val="59595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grpSp>
            <p:nvGrpSpPr>
              <p:cNvPr id="3408" name="Google Shape;3408;p13"/>
              <p:cNvGrpSpPr/>
              <p:nvPr/>
            </p:nvGrpSpPr>
            <p:grpSpPr>
              <a:xfrm>
                <a:off x="4244107" y="3389095"/>
                <a:ext cx="1196679" cy="1801671"/>
                <a:chOff x="9628189" y="3549300"/>
                <a:chExt cx="1196679" cy="1801671"/>
              </a:xfrm>
            </p:grpSpPr>
            <p:sp>
              <p:nvSpPr>
                <p:cNvPr id="3409" name="Google Shape;3409;p13"/>
                <p:cNvSpPr/>
                <p:nvPr/>
              </p:nvSpPr>
              <p:spPr>
                <a:xfrm rot="-4364553">
                  <a:off x="9023276" y="4398956"/>
                  <a:ext cx="1861672" cy="102359"/>
                </a:xfrm>
                <a:custGeom>
                  <a:rect b="b" l="l" r="r" t="t"/>
                  <a:pathLst>
                    <a:path extrusionOk="0" h="46683" w="2103979">
                      <a:moveTo>
                        <a:pt x="-271" y="-167"/>
                      </a:moveTo>
                      <a:lnTo>
                        <a:pt x="2103709" y="-167"/>
                      </a:lnTo>
                      <a:lnTo>
                        <a:pt x="2103709" y="46517"/>
                      </a:lnTo>
                      <a:lnTo>
                        <a:pt x="-271" y="46517"/>
                      </a:lnTo>
                      <a:close/>
                    </a:path>
                  </a:pathLst>
                </a:custGeom>
                <a:solidFill>
                  <a:srgbClr val="99999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498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410" name="Google Shape;3410;p13"/>
                <p:cNvSpPr/>
                <p:nvPr/>
              </p:nvSpPr>
              <p:spPr>
                <a:xfrm rot="-803187">
                  <a:off x="10447779" y="3519339"/>
                  <a:ext cx="102332" cy="1861672"/>
                </a:xfrm>
                <a:custGeom>
                  <a:rect b="b" l="l" r="r" t="t"/>
                  <a:pathLst>
                    <a:path extrusionOk="0" h="2103979" w="46683">
                      <a:moveTo>
                        <a:pt x="-271" y="-167"/>
                      </a:moveTo>
                      <a:lnTo>
                        <a:pt x="46413" y="-167"/>
                      </a:lnTo>
                      <a:lnTo>
                        <a:pt x="46413" y="2103813"/>
                      </a:lnTo>
                      <a:lnTo>
                        <a:pt x="-271" y="2103813"/>
                      </a:lnTo>
                      <a:close/>
                    </a:path>
                  </a:pathLst>
                </a:custGeom>
                <a:solidFill>
                  <a:srgbClr val="99999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498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sp>
            <p:nvSpPr>
              <p:cNvPr id="3411" name="Google Shape;3411;p13"/>
              <p:cNvSpPr/>
              <p:nvPr/>
            </p:nvSpPr>
            <p:spPr>
              <a:xfrm>
                <a:off x="4775718" y="3345895"/>
                <a:ext cx="126300" cy="126300"/>
              </a:xfrm>
              <a:prstGeom prst="ellipse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498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400"/>
                  <a:buFont typeface="Arial"/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3412" name="Google Shape;3412;p13"/>
          <p:cNvGrpSpPr/>
          <p:nvPr/>
        </p:nvGrpSpPr>
        <p:grpSpPr>
          <a:xfrm>
            <a:off x="780853" y="2913442"/>
            <a:ext cx="3752179" cy="3944476"/>
            <a:chOff x="1368156" y="-457226"/>
            <a:chExt cx="5280296" cy="5550910"/>
          </a:xfrm>
        </p:grpSpPr>
        <p:sp>
          <p:nvSpPr>
            <p:cNvPr id="3413" name="Google Shape;3413;p13"/>
            <p:cNvSpPr/>
            <p:nvPr/>
          </p:nvSpPr>
          <p:spPr>
            <a:xfrm flipH="1">
              <a:off x="1368156" y="2703979"/>
              <a:ext cx="5280296" cy="2386236"/>
            </a:xfrm>
            <a:custGeom>
              <a:rect b="b" l="l" r="r" t="t"/>
              <a:pathLst>
                <a:path extrusionOk="0" h="1856993" w="4109180">
                  <a:moveTo>
                    <a:pt x="690" y="1857041"/>
                  </a:moveTo>
                  <a:cubicBezTo>
                    <a:pt x="115342" y="1698945"/>
                    <a:pt x="215479" y="1530809"/>
                    <a:pt x="299870" y="1354692"/>
                  </a:cubicBezTo>
                  <a:cubicBezTo>
                    <a:pt x="552188" y="827865"/>
                    <a:pt x="612576" y="334279"/>
                    <a:pt x="621625" y="47"/>
                  </a:cubicBezTo>
                  <a:lnTo>
                    <a:pt x="3494746" y="47"/>
                  </a:lnTo>
                  <a:cubicBezTo>
                    <a:pt x="3501699" y="327326"/>
                    <a:pt x="3557897" y="815291"/>
                    <a:pt x="3805070" y="1337738"/>
                  </a:cubicBezTo>
                  <a:cubicBezTo>
                    <a:pt x="3890424" y="1518103"/>
                    <a:pt x="3992465" y="1690077"/>
                    <a:pt x="4109870" y="185142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14" name="Google Shape;3414;p13"/>
            <p:cNvSpPr/>
            <p:nvPr/>
          </p:nvSpPr>
          <p:spPr>
            <a:xfrm flipH="1">
              <a:off x="1907235" y="2703979"/>
              <a:ext cx="4218386" cy="2386236"/>
            </a:xfrm>
            <a:custGeom>
              <a:rect b="b" l="l" r="r" t="t"/>
              <a:pathLst>
                <a:path extrusionOk="0" h="1856993" w="3282791">
                  <a:moveTo>
                    <a:pt x="690" y="1857041"/>
                  </a:moveTo>
                  <a:cubicBezTo>
                    <a:pt x="93616" y="1696230"/>
                    <a:pt x="173531" y="1528247"/>
                    <a:pt x="239673" y="1354692"/>
                  </a:cubicBezTo>
                  <a:cubicBezTo>
                    <a:pt x="441317" y="827865"/>
                    <a:pt x="489513" y="334279"/>
                    <a:pt x="496848" y="47"/>
                  </a:cubicBezTo>
                  <a:lnTo>
                    <a:pt x="2792372" y="47"/>
                  </a:lnTo>
                  <a:cubicBezTo>
                    <a:pt x="2797897" y="327326"/>
                    <a:pt x="2842760" y="815291"/>
                    <a:pt x="3040022" y="1337738"/>
                  </a:cubicBezTo>
                  <a:cubicBezTo>
                    <a:pt x="3106878" y="1515379"/>
                    <a:pt x="3188317" y="1687191"/>
                    <a:pt x="3283481" y="185142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15" name="Google Shape;3415;p13"/>
            <p:cNvSpPr/>
            <p:nvPr/>
          </p:nvSpPr>
          <p:spPr>
            <a:xfrm flipH="1">
              <a:off x="2384059" y="2703979"/>
              <a:ext cx="3270304" cy="2386236"/>
            </a:xfrm>
            <a:custGeom>
              <a:rect b="b" l="l" r="r" t="t"/>
              <a:pathLst>
                <a:path extrusionOk="0" h="1856993" w="2544984">
                  <a:moveTo>
                    <a:pt x="690" y="1857041"/>
                  </a:moveTo>
                  <a:cubicBezTo>
                    <a:pt x="73547" y="1693897"/>
                    <a:pt x="135440" y="1526075"/>
                    <a:pt x="185951" y="1354692"/>
                  </a:cubicBezTo>
                  <a:cubicBezTo>
                    <a:pt x="342256" y="827865"/>
                    <a:pt x="379594" y="334279"/>
                    <a:pt x="385214" y="47"/>
                  </a:cubicBezTo>
                  <a:lnTo>
                    <a:pt x="2164675" y="47"/>
                  </a:lnTo>
                  <a:cubicBezTo>
                    <a:pt x="2168961" y="327326"/>
                    <a:pt x="2203823" y="815291"/>
                    <a:pt x="2356889" y="1337738"/>
                  </a:cubicBezTo>
                  <a:cubicBezTo>
                    <a:pt x="2407876" y="1513122"/>
                    <a:pt x="2470961" y="1684762"/>
                    <a:pt x="2545675" y="185142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16" name="Google Shape;3416;p13"/>
            <p:cNvSpPr/>
            <p:nvPr/>
          </p:nvSpPr>
          <p:spPr>
            <a:xfrm flipH="1">
              <a:off x="2905391" y="2703979"/>
              <a:ext cx="2226753" cy="2386236"/>
            </a:xfrm>
            <a:custGeom>
              <a:rect b="b" l="l" r="r" t="t"/>
              <a:pathLst>
                <a:path extrusionOk="0" h="1856993" w="1732882">
                  <a:moveTo>
                    <a:pt x="690" y="1857041"/>
                  </a:moveTo>
                  <a:cubicBezTo>
                    <a:pt x="43457" y="1717023"/>
                    <a:pt x="87367" y="1550050"/>
                    <a:pt x="126801" y="1354692"/>
                  </a:cubicBezTo>
                  <a:cubicBezTo>
                    <a:pt x="233290" y="827865"/>
                    <a:pt x="258722" y="334279"/>
                    <a:pt x="262532" y="47"/>
                  </a:cubicBezTo>
                  <a:lnTo>
                    <a:pt x="1474112" y="47"/>
                  </a:lnTo>
                  <a:cubicBezTo>
                    <a:pt x="1477065" y="327326"/>
                    <a:pt x="1500782" y="815291"/>
                    <a:pt x="1604985" y="1337738"/>
                  </a:cubicBezTo>
                  <a:cubicBezTo>
                    <a:pt x="1639190" y="1511016"/>
                    <a:pt x="1682100" y="1682466"/>
                    <a:pt x="1733573" y="185142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17" name="Google Shape;3417;p13"/>
            <p:cNvSpPr/>
            <p:nvPr/>
          </p:nvSpPr>
          <p:spPr>
            <a:xfrm flipH="1">
              <a:off x="3426949" y="2703979"/>
              <a:ext cx="1160071" cy="2386236"/>
            </a:xfrm>
            <a:custGeom>
              <a:rect b="b" l="l" r="r" t="t"/>
              <a:pathLst>
                <a:path extrusionOk="0" h="1856993" w="902779">
                  <a:moveTo>
                    <a:pt x="690" y="1857041"/>
                  </a:moveTo>
                  <a:cubicBezTo>
                    <a:pt x="22978" y="1717023"/>
                    <a:pt x="45838" y="1550050"/>
                    <a:pt x="66412" y="1354692"/>
                  </a:cubicBezTo>
                  <a:cubicBezTo>
                    <a:pt x="121848" y="827865"/>
                    <a:pt x="135088" y="334279"/>
                    <a:pt x="137088" y="47"/>
                  </a:cubicBezTo>
                  <a:lnTo>
                    <a:pt x="768595" y="47"/>
                  </a:lnTo>
                  <a:cubicBezTo>
                    <a:pt x="770119" y="327326"/>
                    <a:pt x="782502" y="815291"/>
                    <a:pt x="836794" y="1337738"/>
                  </a:cubicBezTo>
                  <a:cubicBezTo>
                    <a:pt x="857654" y="1538810"/>
                    <a:pt x="881085" y="1709213"/>
                    <a:pt x="903469" y="185142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18" name="Google Shape;3418;p13"/>
            <p:cNvSpPr/>
            <p:nvPr/>
          </p:nvSpPr>
          <p:spPr>
            <a:xfrm flipH="1">
              <a:off x="3908414" y="2703857"/>
              <a:ext cx="195956" cy="2381831"/>
            </a:xfrm>
            <a:custGeom>
              <a:rect b="b" l="l" r="r" t="t"/>
              <a:pathLst>
                <a:path extrusionOk="0" h="1853565" w="152495">
                  <a:moveTo>
                    <a:pt x="0" y="0"/>
                  </a:moveTo>
                  <a:lnTo>
                    <a:pt x="152495" y="0"/>
                  </a:lnTo>
                  <a:lnTo>
                    <a:pt x="152495" y="1853565"/>
                  </a:lnTo>
                  <a:lnTo>
                    <a:pt x="0" y="1853565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19" name="Google Shape;3419;p13"/>
            <p:cNvSpPr/>
            <p:nvPr/>
          </p:nvSpPr>
          <p:spPr>
            <a:xfrm flipH="1">
              <a:off x="3328609" y="-457093"/>
              <a:ext cx="678931" cy="299704"/>
            </a:xfrm>
            <a:custGeom>
              <a:rect b="b" l="l" r="r" t="t"/>
              <a:pathLst>
                <a:path extrusionOk="0" h="233233" w="528351">
                  <a:moveTo>
                    <a:pt x="157376" y="173083"/>
                  </a:moveTo>
                  <a:cubicBezTo>
                    <a:pt x="147280" y="188418"/>
                    <a:pt x="122229" y="209849"/>
                    <a:pt x="137374" y="220708"/>
                  </a:cubicBezTo>
                  <a:cubicBezTo>
                    <a:pt x="153357" y="229864"/>
                    <a:pt x="171664" y="234136"/>
                    <a:pt x="190047" y="232995"/>
                  </a:cubicBezTo>
                  <a:cubicBezTo>
                    <a:pt x="314167" y="234581"/>
                    <a:pt x="434639" y="191016"/>
                    <a:pt x="529042" y="110408"/>
                  </a:cubicBezTo>
                  <a:lnTo>
                    <a:pt x="335494" y="122314"/>
                  </a:lnTo>
                  <a:lnTo>
                    <a:pt x="433125" y="18206"/>
                  </a:lnTo>
                  <a:lnTo>
                    <a:pt x="234338" y="73070"/>
                  </a:lnTo>
                  <a:cubicBezTo>
                    <a:pt x="213383" y="78880"/>
                    <a:pt x="184713" y="81357"/>
                    <a:pt x="175855" y="61450"/>
                  </a:cubicBezTo>
                  <a:cubicBezTo>
                    <a:pt x="166330" y="39923"/>
                    <a:pt x="191666" y="20016"/>
                    <a:pt x="212907" y="9919"/>
                  </a:cubicBezTo>
                  <a:cubicBezTo>
                    <a:pt x="143575" y="-5261"/>
                    <a:pt x="71546" y="-2904"/>
                    <a:pt x="3357" y="16777"/>
                  </a:cubicBezTo>
                  <a:cubicBezTo>
                    <a:pt x="-3120" y="91072"/>
                    <a:pt x="7072" y="158986"/>
                    <a:pt x="690" y="233281"/>
                  </a:cubicBezTo>
                  <a:cubicBezTo>
                    <a:pt x="1166" y="229375"/>
                    <a:pt x="114895" y="190513"/>
                    <a:pt x="157376" y="173083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20" name="Google Shape;3420;p13"/>
            <p:cNvSpPr/>
            <p:nvPr/>
          </p:nvSpPr>
          <p:spPr>
            <a:xfrm flipH="1" rot="10800000">
              <a:off x="3988241" y="-457226"/>
              <a:ext cx="29008" cy="614551"/>
            </a:xfrm>
            <a:custGeom>
              <a:rect b="b" l="l" r="r" t="t"/>
              <a:pathLst>
                <a:path extrusionOk="0" h="478250" w="22574">
                  <a:moveTo>
                    <a:pt x="690" y="47"/>
                  </a:moveTo>
                  <a:lnTo>
                    <a:pt x="23264" y="47"/>
                  </a:lnTo>
                  <a:lnTo>
                    <a:pt x="23264" y="478297"/>
                  </a:lnTo>
                  <a:lnTo>
                    <a:pt x="690" y="478297"/>
                  </a:lnTo>
                  <a:close/>
                </a:path>
              </a:pathLst>
            </a:custGeom>
            <a:solidFill>
              <a:srgbClr val="505051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21" name="Google Shape;3421;p13"/>
            <p:cNvSpPr/>
            <p:nvPr/>
          </p:nvSpPr>
          <p:spPr>
            <a:xfrm flipH="1">
              <a:off x="1500600" y="329683"/>
              <a:ext cx="5015675" cy="2437031"/>
            </a:xfrm>
            <a:custGeom>
              <a:rect b="b" l="l" r="r" t="t"/>
              <a:pathLst>
                <a:path extrusionOk="0" h="1896522" w="3903249">
                  <a:moveTo>
                    <a:pt x="1956458" y="47"/>
                  </a:moveTo>
                  <a:cubicBezTo>
                    <a:pt x="1732240" y="429943"/>
                    <a:pt x="1437470" y="819168"/>
                    <a:pt x="1084445" y="1151524"/>
                  </a:cubicBezTo>
                  <a:cubicBezTo>
                    <a:pt x="763195" y="1453562"/>
                    <a:pt x="397740" y="1704803"/>
                    <a:pt x="690" y="1896570"/>
                  </a:cubicBezTo>
                  <a:lnTo>
                    <a:pt x="3903940" y="1896570"/>
                  </a:lnTo>
                  <a:cubicBezTo>
                    <a:pt x="3473515" y="1697821"/>
                    <a:pt x="3080970" y="1425663"/>
                    <a:pt x="2743890" y="1092279"/>
                  </a:cubicBezTo>
                  <a:cubicBezTo>
                    <a:pt x="2422774" y="774291"/>
                    <a:pt x="2156674" y="405195"/>
                    <a:pt x="1956458" y="4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22" name="Google Shape;3422;p13"/>
            <p:cNvSpPr/>
            <p:nvPr/>
          </p:nvSpPr>
          <p:spPr>
            <a:xfrm flipH="1">
              <a:off x="1848767" y="329683"/>
              <a:ext cx="4319241" cy="2437031"/>
            </a:xfrm>
            <a:custGeom>
              <a:rect b="b" l="l" r="r" t="t"/>
              <a:pathLst>
                <a:path extrusionOk="0" h="1896522" w="3361277">
                  <a:moveTo>
                    <a:pt x="1685091" y="47"/>
                  </a:moveTo>
                  <a:cubicBezTo>
                    <a:pt x="1549741" y="301322"/>
                    <a:pt x="1317045" y="733472"/>
                    <a:pt x="934140" y="1151524"/>
                  </a:cubicBezTo>
                  <a:cubicBezTo>
                    <a:pt x="664697" y="1448047"/>
                    <a:pt x="349562" y="1699564"/>
                    <a:pt x="690" y="1896570"/>
                  </a:cubicBezTo>
                  <a:lnTo>
                    <a:pt x="3361968" y="1896570"/>
                  </a:lnTo>
                  <a:cubicBezTo>
                    <a:pt x="3108222" y="1760553"/>
                    <a:pt x="2731889" y="1516236"/>
                    <a:pt x="2362986" y="1092279"/>
                  </a:cubicBezTo>
                  <a:cubicBezTo>
                    <a:pt x="2014656" y="691657"/>
                    <a:pt x="1805773" y="283606"/>
                    <a:pt x="1685091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23" name="Google Shape;3423;p13"/>
            <p:cNvSpPr/>
            <p:nvPr/>
          </p:nvSpPr>
          <p:spPr>
            <a:xfrm flipH="1">
              <a:off x="2288774" y="329683"/>
              <a:ext cx="3437988" cy="2437031"/>
            </a:xfrm>
            <a:custGeom>
              <a:rect b="b" l="l" r="r" t="t"/>
              <a:pathLst>
                <a:path extrusionOk="0" h="1896522" w="2675477">
                  <a:moveTo>
                    <a:pt x="1341429" y="47"/>
                  </a:moveTo>
                  <a:cubicBezTo>
                    <a:pt x="1233606" y="301322"/>
                    <a:pt x="1048440" y="733472"/>
                    <a:pt x="743640" y="1151524"/>
                  </a:cubicBezTo>
                  <a:cubicBezTo>
                    <a:pt x="471130" y="1525476"/>
                    <a:pt x="199191" y="1756743"/>
                    <a:pt x="690" y="1896570"/>
                  </a:cubicBezTo>
                  <a:lnTo>
                    <a:pt x="2676168" y="1896570"/>
                  </a:lnTo>
                  <a:cubicBezTo>
                    <a:pt x="2474237" y="1760553"/>
                    <a:pt x="2174676" y="1516236"/>
                    <a:pt x="1881020" y="1092279"/>
                  </a:cubicBezTo>
                  <a:cubicBezTo>
                    <a:pt x="1603652" y="691657"/>
                    <a:pt x="1437346" y="283606"/>
                    <a:pt x="1341429" y="4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24" name="Google Shape;3424;p13"/>
            <p:cNvSpPr/>
            <p:nvPr/>
          </p:nvSpPr>
          <p:spPr>
            <a:xfrm flipH="1">
              <a:off x="2935580" y="329683"/>
              <a:ext cx="2143280" cy="2437031"/>
            </a:xfrm>
            <a:custGeom>
              <a:rect b="b" l="l" r="r" t="t"/>
              <a:pathLst>
                <a:path extrusionOk="0" h="1896522" w="1667922">
                  <a:moveTo>
                    <a:pt x="836413" y="47"/>
                  </a:moveTo>
                  <a:cubicBezTo>
                    <a:pt x="769262" y="301322"/>
                    <a:pt x="653819" y="733472"/>
                    <a:pt x="463795" y="1151524"/>
                  </a:cubicBezTo>
                  <a:cubicBezTo>
                    <a:pt x="293869" y="1525476"/>
                    <a:pt x="124324" y="1756743"/>
                    <a:pt x="690" y="1896570"/>
                  </a:cubicBezTo>
                  <a:lnTo>
                    <a:pt x="1668613" y="1896570"/>
                  </a:lnTo>
                  <a:cubicBezTo>
                    <a:pt x="1542692" y="1760553"/>
                    <a:pt x="1356002" y="1516236"/>
                    <a:pt x="1173313" y="1092279"/>
                  </a:cubicBezTo>
                  <a:cubicBezTo>
                    <a:pt x="999577" y="691657"/>
                    <a:pt x="896326" y="283606"/>
                    <a:pt x="836413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25" name="Google Shape;3425;p13"/>
            <p:cNvSpPr/>
            <p:nvPr/>
          </p:nvSpPr>
          <p:spPr>
            <a:xfrm flipH="1">
              <a:off x="3587641" y="329683"/>
              <a:ext cx="837802" cy="2437031"/>
            </a:xfrm>
            <a:custGeom>
              <a:rect b="b" l="l" r="r" t="t"/>
              <a:pathLst>
                <a:path extrusionOk="0" h="1896522" w="651986">
                  <a:moveTo>
                    <a:pt x="327302" y="47"/>
                  </a:moveTo>
                  <a:cubicBezTo>
                    <a:pt x="301013" y="301322"/>
                    <a:pt x="255865" y="733472"/>
                    <a:pt x="181665" y="1151524"/>
                  </a:cubicBezTo>
                  <a:cubicBezTo>
                    <a:pt x="114990" y="1525476"/>
                    <a:pt x="48982" y="1756743"/>
                    <a:pt x="690" y="1896570"/>
                  </a:cubicBezTo>
                  <a:lnTo>
                    <a:pt x="652676" y="1896570"/>
                  </a:lnTo>
                  <a:cubicBezTo>
                    <a:pt x="603432" y="1760553"/>
                    <a:pt x="530471" y="1516236"/>
                    <a:pt x="458938" y="1092279"/>
                  </a:cubicBezTo>
                  <a:cubicBezTo>
                    <a:pt x="391215" y="691657"/>
                    <a:pt x="350638" y="283606"/>
                    <a:pt x="327302" y="4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26" name="Google Shape;3426;p13"/>
            <p:cNvSpPr/>
            <p:nvPr/>
          </p:nvSpPr>
          <p:spPr>
            <a:xfrm flipH="1">
              <a:off x="2286406" y="2766209"/>
              <a:ext cx="647353" cy="216809"/>
            </a:xfrm>
            <a:custGeom>
              <a:rect b="b" l="l" r="r" t="t"/>
              <a:pathLst>
                <a:path extrusionOk="0" h="168723" w="503777">
                  <a:moveTo>
                    <a:pt x="504467" y="47"/>
                  </a:moveTo>
                  <a:cubicBezTo>
                    <a:pt x="502753" y="4142"/>
                    <a:pt x="500848" y="8143"/>
                    <a:pt x="498943" y="12143"/>
                  </a:cubicBezTo>
                  <a:cubicBezTo>
                    <a:pt x="456109" y="101993"/>
                    <a:pt x="368136" y="161753"/>
                    <a:pt x="268819" y="168449"/>
                  </a:cubicBezTo>
                  <a:cubicBezTo>
                    <a:pt x="152995" y="174021"/>
                    <a:pt x="45963" y="106803"/>
                    <a:pt x="690" y="4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27" name="Google Shape;3427;p13"/>
            <p:cNvSpPr/>
            <p:nvPr/>
          </p:nvSpPr>
          <p:spPr>
            <a:xfrm flipH="1">
              <a:off x="1845231" y="2766209"/>
              <a:ext cx="440626" cy="227702"/>
            </a:xfrm>
            <a:custGeom>
              <a:rect b="b" l="l" r="r" t="t"/>
              <a:pathLst>
                <a:path extrusionOk="0" h="177200" w="342900">
                  <a:moveTo>
                    <a:pt x="343590" y="47"/>
                  </a:moveTo>
                  <a:lnTo>
                    <a:pt x="343590" y="26812"/>
                  </a:lnTo>
                  <a:cubicBezTo>
                    <a:pt x="328636" y="109298"/>
                    <a:pt x="262246" y="171973"/>
                    <a:pt x="184427" y="176926"/>
                  </a:cubicBezTo>
                  <a:cubicBezTo>
                    <a:pt x="90987" y="182927"/>
                    <a:pt x="5548" y="104060"/>
                    <a:pt x="690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28" name="Google Shape;3428;p13"/>
            <p:cNvSpPr/>
            <p:nvPr/>
          </p:nvSpPr>
          <p:spPr>
            <a:xfrm flipH="1">
              <a:off x="5726645" y="2766209"/>
              <a:ext cx="440626" cy="222664"/>
            </a:xfrm>
            <a:custGeom>
              <a:rect b="b" l="l" r="r" t="t"/>
              <a:pathLst>
                <a:path extrusionOk="0" h="173279" w="342900">
                  <a:moveTo>
                    <a:pt x="343590" y="47"/>
                  </a:moveTo>
                  <a:cubicBezTo>
                    <a:pt x="320825" y="126539"/>
                    <a:pt x="262818" y="168353"/>
                    <a:pt x="172140" y="173116"/>
                  </a:cubicBezTo>
                  <a:cubicBezTo>
                    <a:pt x="70032" y="178450"/>
                    <a:pt x="6214" y="81200"/>
                    <a:pt x="690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29" name="Google Shape;3429;p13"/>
            <p:cNvSpPr/>
            <p:nvPr/>
          </p:nvSpPr>
          <p:spPr>
            <a:xfrm flipH="1">
              <a:off x="6167568" y="2766209"/>
              <a:ext cx="348303" cy="227663"/>
            </a:xfrm>
            <a:custGeom>
              <a:rect b="b" l="l" r="r" t="t"/>
              <a:pathLst>
                <a:path extrusionOk="0" h="177170" w="271053">
                  <a:moveTo>
                    <a:pt x="271744" y="47"/>
                  </a:moveTo>
                  <a:cubicBezTo>
                    <a:pt x="270791" y="6905"/>
                    <a:pt x="269934" y="13477"/>
                    <a:pt x="268886" y="19859"/>
                  </a:cubicBezTo>
                  <a:cubicBezTo>
                    <a:pt x="252598" y="129682"/>
                    <a:pt x="229357" y="176354"/>
                    <a:pt x="124963" y="177212"/>
                  </a:cubicBezTo>
                  <a:cubicBezTo>
                    <a:pt x="27618" y="178069"/>
                    <a:pt x="-3529" y="83009"/>
                    <a:pt x="1138" y="4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30" name="Google Shape;3430;p13"/>
            <p:cNvSpPr/>
            <p:nvPr/>
          </p:nvSpPr>
          <p:spPr>
            <a:xfrm flipH="1">
              <a:off x="5079409" y="2766209"/>
              <a:ext cx="647965" cy="221887"/>
            </a:xfrm>
            <a:custGeom>
              <a:rect b="b" l="l" r="r" t="t"/>
              <a:pathLst>
                <a:path extrusionOk="0" h="172675" w="504253">
                  <a:moveTo>
                    <a:pt x="504944" y="47"/>
                  </a:moveTo>
                  <a:cubicBezTo>
                    <a:pt x="504944" y="1094"/>
                    <a:pt x="504086" y="2237"/>
                    <a:pt x="503610" y="3285"/>
                  </a:cubicBezTo>
                  <a:cubicBezTo>
                    <a:pt x="463167" y="102688"/>
                    <a:pt x="368069" y="169020"/>
                    <a:pt x="260818" y="172640"/>
                  </a:cubicBezTo>
                  <a:cubicBezTo>
                    <a:pt x="149299" y="175373"/>
                    <a:pt x="47391" y="109813"/>
                    <a:pt x="3643" y="7190"/>
                  </a:cubicBezTo>
                  <a:cubicBezTo>
                    <a:pt x="2595" y="4809"/>
                    <a:pt x="1642" y="2428"/>
                    <a:pt x="690" y="4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31" name="Google Shape;3431;p13"/>
            <p:cNvSpPr/>
            <p:nvPr/>
          </p:nvSpPr>
          <p:spPr>
            <a:xfrm flipH="1">
              <a:off x="4426121" y="2765841"/>
              <a:ext cx="652739" cy="227291"/>
            </a:xfrm>
            <a:custGeom>
              <a:rect b="b" l="l" r="r" t="t"/>
              <a:pathLst>
                <a:path extrusionOk="0" h="176880" w="507968">
                  <a:moveTo>
                    <a:pt x="508658" y="333"/>
                  </a:moveTo>
                  <a:cubicBezTo>
                    <a:pt x="469234" y="105889"/>
                    <a:pt x="368736" y="176145"/>
                    <a:pt x="256055" y="176926"/>
                  </a:cubicBezTo>
                  <a:cubicBezTo>
                    <a:pt x="142298" y="177250"/>
                    <a:pt x="40381" y="106660"/>
                    <a:pt x="690" y="47"/>
                  </a:cubicBezTo>
                  <a:close/>
                </a:path>
              </a:pathLst>
            </a:custGeom>
            <a:solidFill>
              <a:srgbClr val="FFFBF9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32" name="Google Shape;3432;p13"/>
            <p:cNvSpPr/>
            <p:nvPr/>
          </p:nvSpPr>
          <p:spPr>
            <a:xfrm flipH="1">
              <a:off x="3587765" y="2766209"/>
              <a:ext cx="837802" cy="216399"/>
            </a:xfrm>
            <a:custGeom>
              <a:rect b="b" l="l" r="r" t="t"/>
              <a:pathLst>
                <a:path extrusionOk="0" h="168404" w="651986">
                  <a:moveTo>
                    <a:pt x="652676" y="47"/>
                  </a:moveTo>
                  <a:cubicBezTo>
                    <a:pt x="651724" y="1380"/>
                    <a:pt x="649914" y="3952"/>
                    <a:pt x="647152" y="7381"/>
                  </a:cubicBezTo>
                  <a:cubicBezTo>
                    <a:pt x="620768" y="41671"/>
                    <a:pt x="511040" y="167782"/>
                    <a:pt x="328064" y="168449"/>
                  </a:cubicBezTo>
                  <a:cubicBezTo>
                    <a:pt x="129659" y="169115"/>
                    <a:pt x="16311" y="21573"/>
                    <a:pt x="1547" y="1285"/>
                  </a:cubicBezTo>
                  <a:lnTo>
                    <a:pt x="690" y="47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33" name="Google Shape;3433;p13"/>
            <p:cNvSpPr/>
            <p:nvPr/>
          </p:nvSpPr>
          <p:spPr>
            <a:xfrm flipH="1">
              <a:off x="2934314" y="2766209"/>
              <a:ext cx="652739" cy="211212"/>
            </a:xfrm>
            <a:custGeom>
              <a:rect b="b" l="l" r="r" t="t"/>
              <a:pathLst>
                <a:path extrusionOk="0" h="164367" w="507968">
                  <a:moveTo>
                    <a:pt x="508658" y="47"/>
                  </a:moveTo>
                  <a:lnTo>
                    <a:pt x="508087" y="1190"/>
                  </a:lnTo>
                  <a:cubicBezTo>
                    <a:pt x="464557" y="95535"/>
                    <a:pt x="372555" y="158200"/>
                    <a:pt x="268819" y="164162"/>
                  </a:cubicBezTo>
                  <a:cubicBezTo>
                    <a:pt x="154404" y="168982"/>
                    <a:pt x="48448" y="104126"/>
                    <a:pt x="690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34" name="Google Shape;3434;p13"/>
            <p:cNvSpPr/>
            <p:nvPr/>
          </p:nvSpPr>
          <p:spPr>
            <a:xfrm flipH="1">
              <a:off x="1496531" y="2766209"/>
              <a:ext cx="348081" cy="216462"/>
            </a:xfrm>
            <a:custGeom>
              <a:rect b="b" l="l" r="r" t="t"/>
              <a:pathLst>
                <a:path extrusionOk="0" h="168453" w="270880">
                  <a:moveTo>
                    <a:pt x="142136" y="168449"/>
                  </a:moveTo>
                  <a:cubicBezTo>
                    <a:pt x="73366" y="170639"/>
                    <a:pt x="-1691" y="102631"/>
                    <a:pt x="2881" y="12620"/>
                  </a:cubicBezTo>
                  <a:cubicBezTo>
                    <a:pt x="2404" y="17382"/>
                    <a:pt x="1547" y="22145"/>
                    <a:pt x="690" y="26812"/>
                  </a:cubicBezTo>
                  <a:lnTo>
                    <a:pt x="690" y="47"/>
                  </a:lnTo>
                  <a:lnTo>
                    <a:pt x="270057" y="47"/>
                  </a:lnTo>
                  <a:cubicBezTo>
                    <a:pt x="282916" y="92153"/>
                    <a:pt x="211574" y="166163"/>
                    <a:pt x="142136" y="16844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35" name="Google Shape;3435;p13"/>
            <p:cNvSpPr/>
            <p:nvPr/>
          </p:nvSpPr>
          <p:spPr>
            <a:xfrm flipH="1">
              <a:off x="3499103" y="74147"/>
              <a:ext cx="1014786" cy="765955"/>
            </a:xfrm>
            <a:custGeom>
              <a:rect b="b" l="l" r="r" t="t"/>
              <a:pathLst>
                <a:path extrusionOk="0" h="596074" w="789717">
                  <a:moveTo>
                    <a:pt x="396168" y="47"/>
                  </a:moveTo>
                  <a:cubicBezTo>
                    <a:pt x="354048" y="128137"/>
                    <a:pt x="294708" y="249903"/>
                    <a:pt x="219765" y="361997"/>
                  </a:cubicBezTo>
                  <a:cubicBezTo>
                    <a:pt x="160091" y="451539"/>
                    <a:pt x="86072" y="530640"/>
                    <a:pt x="690" y="596121"/>
                  </a:cubicBezTo>
                  <a:lnTo>
                    <a:pt x="790408" y="596121"/>
                  </a:lnTo>
                  <a:cubicBezTo>
                    <a:pt x="730781" y="553354"/>
                    <a:pt x="642389" y="476582"/>
                    <a:pt x="555712" y="343328"/>
                  </a:cubicBezTo>
                  <a:cubicBezTo>
                    <a:pt x="487580" y="236464"/>
                    <a:pt x="433925" y="121029"/>
                    <a:pt x="396168" y="4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36" name="Google Shape;3436;p13"/>
            <p:cNvSpPr/>
            <p:nvPr/>
          </p:nvSpPr>
          <p:spPr>
            <a:xfrm flipH="1">
              <a:off x="3569664" y="74147"/>
              <a:ext cx="874031" cy="765955"/>
            </a:xfrm>
            <a:custGeom>
              <a:rect b="b" l="l" r="r" t="t"/>
              <a:pathLst>
                <a:path extrusionOk="0" h="596074" w="680180">
                  <a:moveTo>
                    <a:pt x="341495" y="47"/>
                  </a:moveTo>
                  <a:cubicBezTo>
                    <a:pt x="305918" y="126482"/>
                    <a:pt x="254893" y="248049"/>
                    <a:pt x="189571" y="361997"/>
                  </a:cubicBezTo>
                  <a:cubicBezTo>
                    <a:pt x="120324" y="479535"/>
                    <a:pt x="51172" y="552497"/>
                    <a:pt x="690" y="596121"/>
                  </a:cubicBezTo>
                  <a:lnTo>
                    <a:pt x="680870" y="596121"/>
                  </a:lnTo>
                  <a:cubicBezTo>
                    <a:pt x="629530" y="553354"/>
                    <a:pt x="553330" y="476582"/>
                    <a:pt x="478654" y="343328"/>
                  </a:cubicBezTo>
                  <a:cubicBezTo>
                    <a:pt x="419409" y="234781"/>
                    <a:pt x="373356" y="119534"/>
                    <a:pt x="341495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37" name="Google Shape;3437;p13"/>
            <p:cNvSpPr/>
            <p:nvPr/>
          </p:nvSpPr>
          <p:spPr>
            <a:xfrm flipH="1">
              <a:off x="3658817" y="74147"/>
              <a:ext cx="695577" cy="765955"/>
            </a:xfrm>
            <a:custGeom>
              <a:rect b="b" l="l" r="r" t="t"/>
              <a:pathLst>
                <a:path extrusionOk="0" h="596074" w="541305">
                  <a:moveTo>
                    <a:pt x="271962" y="47"/>
                  </a:moveTo>
                  <a:cubicBezTo>
                    <a:pt x="244225" y="124544"/>
                    <a:pt x="203687" y="245838"/>
                    <a:pt x="150995" y="361997"/>
                  </a:cubicBezTo>
                  <a:cubicBezTo>
                    <a:pt x="95845" y="479535"/>
                    <a:pt x="40790" y="552497"/>
                    <a:pt x="690" y="596121"/>
                  </a:cubicBezTo>
                  <a:lnTo>
                    <a:pt x="541996" y="596121"/>
                  </a:lnTo>
                  <a:cubicBezTo>
                    <a:pt x="501134" y="553354"/>
                    <a:pt x="440555" y="476582"/>
                    <a:pt x="381119" y="343328"/>
                  </a:cubicBezTo>
                  <a:cubicBezTo>
                    <a:pt x="333379" y="232827"/>
                    <a:pt x="296803" y="117828"/>
                    <a:pt x="271962" y="4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38" name="Google Shape;3438;p13"/>
            <p:cNvSpPr/>
            <p:nvPr/>
          </p:nvSpPr>
          <p:spPr>
            <a:xfrm flipH="1">
              <a:off x="3789670" y="74147"/>
              <a:ext cx="433649" cy="765955"/>
            </a:xfrm>
            <a:custGeom>
              <a:rect b="b" l="l" r="r" t="t"/>
              <a:pathLst>
                <a:path extrusionOk="0" h="596074" w="337470">
                  <a:moveTo>
                    <a:pt x="169759" y="47"/>
                  </a:moveTo>
                  <a:cubicBezTo>
                    <a:pt x="152966" y="122281"/>
                    <a:pt x="127792" y="243216"/>
                    <a:pt x="94416" y="361997"/>
                  </a:cubicBezTo>
                  <a:cubicBezTo>
                    <a:pt x="60031" y="479535"/>
                    <a:pt x="25741" y="552497"/>
                    <a:pt x="690" y="596121"/>
                  </a:cubicBezTo>
                  <a:lnTo>
                    <a:pt x="338161" y="596121"/>
                  </a:lnTo>
                  <a:cubicBezTo>
                    <a:pt x="312729" y="553354"/>
                    <a:pt x="274915" y="476582"/>
                    <a:pt x="237862" y="343328"/>
                  </a:cubicBezTo>
                  <a:cubicBezTo>
                    <a:pt x="207640" y="230522"/>
                    <a:pt x="184894" y="115846"/>
                    <a:pt x="169759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39" name="Google Shape;3439;p13"/>
            <p:cNvSpPr/>
            <p:nvPr/>
          </p:nvSpPr>
          <p:spPr>
            <a:xfrm flipH="1">
              <a:off x="3921622" y="74147"/>
              <a:ext cx="169518" cy="765955"/>
            </a:xfrm>
            <a:custGeom>
              <a:rect b="b" l="l" r="r" t="t"/>
              <a:pathLst>
                <a:path extrusionOk="0" h="596074" w="131921">
                  <a:moveTo>
                    <a:pt x="66794" y="47"/>
                  </a:moveTo>
                  <a:cubicBezTo>
                    <a:pt x="61460" y="94725"/>
                    <a:pt x="52315" y="230456"/>
                    <a:pt x="37266" y="361997"/>
                  </a:cubicBezTo>
                  <a:cubicBezTo>
                    <a:pt x="29150" y="440621"/>
                    <a:pt x="16940" y="518768"/>
                    <a:pt x="690" y="596121"/>
                  </a:cubicBezTo>
                  <a:lnTo>
                    <a:pt x="132611" y="596121"/>
                  </a:lnTo>
                  <a:cubicBezTo>
                    <a:pt x="114523" y="512712"/>
                    <a:pt x="101417" y="428297"/>
                    <a:pt x="93368" y="343328"/>
                  </a:cubicBezTo>
                  <a:cubicBezTo>
                    <a:pt x="79747" y="217407"/>
                    <a:pt x="71556" y="89201"/>
                    <a:pt x="66794" y="4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40" name="Google Shape;3440;p13"/>
            <p:cNvSpPr/>
            <p:nvPr/>
          </p:nvSpPr>
          <p:spPr>
            <a:xfrm flipH="1">
              <a:off x="3658337" y="839896"/>
              <a:ext cx="130963" cy="68235"/>
            </a:xfrm>
            <a:custGeom>
              <a:rect b="b" l="l" r="r" t="t"/>
              <a:pathLst>
                <a:path extrusionOk="0" h="53101" w="101917">
                  <a:moveTo>
                    <a:pt x="102608" y="47"/>
                  </a:moveTo>
                  <a:lnTo>
                    <a:pt x="101465" y="3857"/>
                  </a:lnTo>
                  <a:cubicBezTo>
                    <a:pt x="92702" y="32432"/>
                    <a:pt x="74795" y="51482"/>
                    <a:pt x="54983" y="53006"/>
                  </a:cubicBezTo>
                  <a:cubicBezTo>
                    <a:pt x="31932" y="55101"/>
                    <a:pt x="10120" y="33956"/>
                    <a:pt x="690" y="4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41" name="Google Shape;3441;p13"/>
            <p:cNvSpPr/>
            <p:nvPr/>
          </p:nvSpPr>
          <p:spPr>
            <a:xfrm flipH="1">
              <a:off x="3568998" y="839896"/>
              <a:ext cx="89227" cy="71610"/>
            </a:xfrm>
            <a:custGeom>
              <a:rect b="b" l="l" r="r" t="t"/>
              <a:pathLst>
                <a:path extrusionOk="0" h="55728" w="69437">
                  <a:moveTo>
                    <a:pt x="70127" y="47"/>
                  </a:moveTo>
                  <a:lnTo>
                    <a:pt x="70127" y="8524"/>
                  </a:lnTo>
                  <a:cubicBezTo>
                    <a:pt x="67079" y="34432"/>
                    <a:pt x="53649" y="54149"/>
                    <a:pt x="37837" y="55673"/>
                  </a:cubicBezTo>
                  <a:cubicBezTo>
                    <a:pt x="18787" y="57578"/>
                    <a:pt x="1643" y="32813"/>
                    <a:pt x="690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42" name="Google Shape;3442;p13"/>
            <p:cNvSpPr/>
            <p:nvPr/>
          </p:nvSpPr>
          <p:spPr>
            <a:xfrm flipH="1">
              <a:off x="4354347" y="839896"/>
              <a:ext cx="89227" cy="70090"/>
            </a:xfrm>
            <a:custGeom>
              <a:rect b="b" l="l" r="r" t="t"/>
              <a:pathLst>
                <a:path extrusionOk="0" h="54545" w="69437">
                  <a:moveTo>
                    <a:pt x="70127" y="47"/>
                  </a:moveTo>
                  <a:cubicBezTo>
                    <a:pt x="65460" y="39861"/>
                    <a:pt x="53744" y="53006"/>
                    <a:pt x="35361" y="54530"/>
                  </a:cubicBezTo>
                  <a:cubicBezTo>
                    <a:pt x="14692" y="56149"/>
                    <a:pt x="1738" y="25955"/>
                    <a:pt x="690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43" name="Google Shape;3443;p13"/>
            <p:cNvSpPr/>
            <p:nvPr/>
          </p:nvSpPr>
          <p:spPr>
            <a:xfrm flipH="1">
              <a:off x="4443512" y="839896"/>
              <a:ext cx="70494" cy="71601"/>
            </a:xfrm>
            <a:custGeom>
              <a:rect b="b" l="l" r="r" t="t"/>
              <a:pathLst>
                <a:path extrusionOk="0" h="55721" w="54859">
                  <a:moveTo>
                    <a:pt x="55550" y="47"/>
                  </a:moveTo>
                  <a:cubicBezTo>
                    <a:pt x="55550" y="2206"/>
                    <a:pt x="55360" y="4302"/>
                    <a:pt x="54978" y="6333"/>
                  </a:cubicBezTo>
                  <a:cubicBezTo>
                    <a:pt x="51645" y="40814"/>
                    <a:pt x="46978" y="55482"/>
                    <a:pt x="25832" y="55768"/>
                  </a:cubicBezTo>
                  <a:cubicBezTo>
                    <a:pt x="6211" y="55768"/>
                    <a:pt x="-171" y="26145"/>
                    <a:pt x="781" y="4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44" name="Google Shape;3444;p13"/>
            <p:cNvSpPr/>
            <p:nvPr/>
          </p:nvSpPr>
          <p:spPr>
            <a:xfrm flipH="1">
              <a:off x="4223063" y="839896"/>
              <a:ext cx="130596" cy="69806"/>
            </a:xfrm>
            <a:custGeom>
              <a:rect b="b" l="l" r="r" t="t"/>
              <a:pathLst>
                <a:path extrusionOk="0" h="54324" w="101631">
                  <a:moveTo>
                    <a:pt x="102322" y="47"/>
                  </a:moveTo>
                  <a:lnTo>
                    <a:pt x="102322" y="1094"/>
                  </a:lnTo>
                  <a:cubicBezTo>
                    <a:pt x="94035" y="32432"/>
                    <a:pt x="74699" y="53387"/>
                    <a:pt x="53173" y="54339"/>
                  </a:cubicBezTo>
                  <a:cubicBezTo>
                    <a:pt x="31646" y="55292"/>
                    <a:pt x="10120" y="34622"/>
                    <a:pt x="1262" y="2333"/>
                  </a:cubicBezTo>
                  <a:lnTo>
                    <a:pt x="690" y="47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45" name="Google Shape;3445;p13"/>
            <p:cNvSpPr/>
            <p:nvPr/>
          </p:nvSpPr>
          <p:spPr>
            <a:xfrm flipH="1">
              <a:off x="4091254" y="839896"/>
              <a:ext cx="132065" cy="71481"/>
            </a:xfrm>
            <a:custGeom>
              <a:rect b="b" l="l" r="r" t="t"/>
              <a:pathLst>
                <a:path extrusionOk="0" h="55627" w="102774">
                  <a:moveTo>
                    <a:pt x="103465" y="47"/>
                  </a:moveTo>
                  <a:cubicBezTo>
                    <a:pt x="95559" y="33289"/>
                    <a:pt x="74890" y="55482"/>
                    <a:pt x="52316" y="55673"/>
                  </a:cubicBezTo>
                  <a:cubicBezTo>
                    <a:pt x="29741" y="55863"/>
                    <a:pt x="8691" y="33575"/>
                    <a:pt x="690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46" name="Google Shape;3446;p13"/>
            <p:cNvSpPr/>
            <p:nvPr/>
          </p:nvSpPr>
          <p:spPr>
            <a:xfrm flipH="1">
              <a:off x="3921624" y="839896"/>
              <a:ext cx="169273" cy="68051"/>
            </a:xfrm>
            <a:custGeom>
              <a:rect b="b" l="l" r="r" t="t"/>
              <a:pathLst>
                <a:path extrusionOk="0" h="52958" w="131730">
                  <a:moveTo>
                    <a:pt x="132421" y="47"/>
                  </a:moveTo>
                  <a:lnTo>
                    <a:pt x="131278" y="2428"/>
                  </a:lnTo>
                  <a:cubicBezTo>
                    <a:pt x="125944" y="13191"/>
                    <a:pt x="103751" y="52815"/>
                    <a:pt x="66698" y="53006"/>
                  </a:cubicBezTo>
                  <a:cubicBezTo>
                    <a:pt x="26598" y="53006"/>
                    <a:pt x="3643" y="6905"/>
                    <a:pt x="690" y="523"/>
                  </a:cubicBezTo>
                  <a:lnTo>
                    <a:pt x="690" y="523"/>
                  </a:ln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47" name="Google Shape;3447;p13"/>
            <p:cNvSpPr/>
            <p:nvPr/>
          </p:nvSpPr>
          <p:spPr>
            <a:xfrm flipH="1">
              <a:off x="3789414" y="839406"/>
              <a:ext cx="131943" cy="66478"/>
            </a:xfrm>
            <a:custGeom>
              <a:rect b="b" l="l" r="r" t="t"/>
              <a:pathLst>
                <a:path extrusionOk="0" h="51734" w="102679">
                  <a:moveTo>
                    <a:pt x="103370" y="428"/>
                  </a:moveTo>
                  <a:lnTo>
                    <a:pt x="103370" y="428"/>
                  </a:lnTo>
                  <a:cubicBezTo>
                    <a:pt x="94416" y="30241"/>
                    <a:pt x="75747" y="50053"/>
                    <a:pt x="54887" y="51672"/>
                  </a:cubicBezTo>
                  <a:cubicBezTo>
                    <a:pt x="32123" y="53482"/>
                    <a:pt x="10501" y="32622"/>
                    <a:pt x="690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48" name="Google Shape;3448;p13"/>
            <p:cNvSpPr/>
            <p:nvPr/>
          </p:nvSpPr>
          <p:spPr>
            <a:xfrm flipH="1">
              <a:off x="3498502" y="839896"/>
              <a:ext cx="70441" cy="68072"/>
            </a:xfrm>
            <a:custGeom>
              <a:rect b="b" l="l" r="r" t="t"/>
              <a:pathLst>
                <a:path extrusionOk="0" h="52974" w="54818">
                  <a:moveTo>
                    <a:pt x="29281" y="53006"/>
                  </a:moveTo>
                  <a:cubicBezTo>
                    <a:pt x="15374" y="53672"/>
                    <a:pt x="134" y="32336"/>
                    <a:pt x="706" y="4047"/>
                  </a:cubicBezTo>
                  <a:cubicBezTo>
                    <a:pt x="706" y="5571"/>
                    <a:pt x="706" y="7000"/>
                    <a:pt x="706" y="8524"/>
                  </a:cubicBezTo>
                  <a:lnTo>
                    <a:pt x="706" y="47"/>
                  </a:lnTo>
                  <a:lnTo>
                    <a:pt x="55188" y="47"/>
                  </a:lnTo>
                  <a:cubicBezTo>
                    <a:pt x="57856" y="29003"/>
                    <a:pt x="43377" y="52339"/>
                    <a:pt x="29281" y="53006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3449" name="Google Shape;3449;p13"/>
            <p:cNvGrpSpPr/>
            <p:nvPr/>
          </p:nvGrpSpPr>
          <p:grpSpPr>
            <a:xfrm flipH="1">
              <a:off x="1496304" y="2771314"/>
              <a:ext cx="5019520" cy="228263"/>
              <a:chOff x="2422006" y="4665565"/>
              <a:chExt cx="5073810" cy="230732"/>
            </a:xfrm>
          </p:grpSpPr>
          <p:sp>
            <p:nvSpPr>
              <p:cNvPr id="3450" name="Google Shape;3450;p13"/>
              <p:cNvSpPr/>
              <p:nvPr/>
            </p:nvSpPr>
            <p:spPr>
              <a:xfrm>
                <a:off x="6042770" y="4665937"/>
                <a:ext cx="654910" cy="219340"/>
              </a:xfrm>
              <a:custGeom>
                <a:rect b="b" l="l" r="r" t="t"/>
                <a:pathLst>
                  <a:path extrusionOk="0" h="168723" w="503777">
                    <a:moveTo>
                      <a:pt x="504467" y="47"/>
                    </a:moveTo>
                    <a:cubicBezTo>
                      <a:pt x="502753" y="4142"/>
                      <a:pt x="500848" y="8143"/>
                      <a:pt x="498943" y="12143"/>
                    </a:cubicBezTo>
                    <a:cubicBezTo>
                      <a:pt x="456109" y="101993"/>
                      <a:pt x="368136" y="161753"/>
                      <a:pt x="268819" y="168449"/>
                    </a:cubicBezTo>
                    <a:cubicBezTo>
                      <a:pt x="152995" y="174021"/>
                      <a:pt x="45963" y="106803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451" name="Google Shape;3451;p13"/>
              <p:cNvSpPr/>
              <p:nvPr/>
            </p:nvSpPr>
            <p:spPr>
              <a:xfrm>
                <a:off x="6697664" y="4665937"/>
                <a:ext cx="445770" cy="230360"/>
              </a:xfrm>
              <a:custGeom>
                <a:rect b="b" l="l" r="r" t="t"/>
                <a:pathLst>
                  <a:path extrusionOk="0" h="177200" w="342900">
                    <a:moveTo>
                      <a:pt x="343590" y="47"/>
                    </a:moveTo>
                    <a:lnTo>
                      <a:pt x="343590" y="26812"/>
                    </a:lnTo>
                    <a:cubicBezTo>
                      <a:pt x="328636" y="109298"/>
                      <a:pt x="262246" y="171973"/>
                      <a:pt x="184427" y="176926"/>
                    </a:cubicBezTo>
                    <a:cubicBezTo>
                      <a:pt x="90987" y="182927"/>
                      <a:pt x="5548" y="104060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452" name="Google Shape;3452;p13"/>
              <p:cNvSpPr/>
              <p:nvPr/>
            </p:nvSpPr>
            <p:spPr>
              <a:xfrm>
                <a:off x="2774366" y="4665937"/>
                <a:ext cx="445770" cy="225263"/>
              </a:xfrm>
              <a:custGeom>
                <a:rect b="b" l="l" r="r" t="t"/>
                <a:pathLst>
                  <a:path extrusionOk="0" h="173279" w="342900">
                    <a:moveTo>
                      <a:pt x="343590" y="47"/>
                    </a:moveTo>
                    <a:cubicBezTo>
                      <a:pt x="320825" y="126539"/>
                      <a:pt x="262818" y="168353"/>
                      <a:pt x="172140" y="173116"/>
                    </a:cubicBezTo>
                    <a:cubicBezTo>
                      <a:pt x="70032" y="178450"/>
                      <a:pt x="6214" y="81200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453" name="Google Shape;3453;p13"/>
              <p:cNvSpPr/>
              <p:nvPr/>
            </p:nvSpPr>
            <p:spPr>
              <a:xfrm>
                <a:off x="2422006" y="4665937"/>
                <a:ext cx="352369" cy="230321"/>
              </a:xfrm>
              <a:custGeom>
                <a:rect b="b" l="l" r="r" t="t"/>
                <a:pathLst>
                  <a:path extrusionOk="0" h="177170" w="271053">
                    <a:moveTo>
                      <a:pt x="271744" y="47"/>
                    </a:moveTo>
                    <a:cubicBezTo>
                      <a:pt x="270791" y="6905"/>
                      <a:pt x="269934" y="13477"/>
                      <a:pt x="268886" y="19859"/>
                    </a:cubicBezTo>
                    <a:cubicBezTo>
                      <a:pt x="252598" y="129682"/>
                      <a:pt x="229357" y="176354"/>
                      <a:pt x="124963" y="177212"/>
                    </a:cubicBezTo>
                    <a:cubicBezTo>
                      <a:pt x="27618" y="178069"/>
                      <a:pt x="-3529" y="83009"/>
                      <a:pt x="1138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454" name="Google Shape;3454;p13"/>
              <p:cNvSpPr/>
              <p:nvPr/>
            </p:nvSpPr>
            <p:spPr>
              <a:xfrm>
                <a:off x="3219011" y="4665937"/>
                <a:ext cx="655529" cy="224478"/>
              </a:xfrm>
              <a:custGeom>
                <a:rect b="b" l="l" r="r" t="t"/>
                <a:pathLst>
                  <a:path extrusionOk="0" h="172675" w="504253">
                    <a:moveTo>
                      <a:pt x="504944" y="47"/>
                    </a:moveTo>
                    <a:cubicBezTo>
                      <a:pt x="504944" y="1094"/>
                      <a:pt x="504086" y="2237"/>
                      <a:pt x="503610" y="3285"/>
                    </a:cubicBezTo>
                    <a:cubicBezTo>
                      <a:pt x="463167" y="102688"/>
                      <a:pt x="368069" y="169020"/>
                      <a:pt x="260818" y="172640"/>
                    </a:cubicBezTo>
                    <a:cubicBezTo>
                      <a:pt x="149299" y="175373"/>
                      <a:pt x="47391" y="109813"/>
                      <a:pt x="3643" y="7190"/>
                    </a:cubicBezTo>
                    <a:cubicBezTo>
                      <a:pt x="2595" y="4809"/>
                      <a:pt x="1642" y="2428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455" name="Google Shape;3455;p13"/>
              <p:cNvSpPr/>
              <p:nvPr/>
            </p:nvSpPr>
            <p:spPr>
              <a:xfrm>
                <a:off x="3874524" y="4665565"/>
                <a:ext cx="660358" cy="229944"/>
              </a:xfrm>
              <a:custGeom>
                <a:rect b="b" l="l" r="r" t="t"/>
                <a:pathLst>
                  <a:path extrusionOk="0" h="176880" w="507968">
                    <a:moveTo>
                      <a:pt x="508658" y="333"/>
                    </a:moveTo>
                    <a:cubicBezTo>
                      <a:pt x="469234" y="105889"/>
                      <a:pt x="368736" y="176145"/>
                      <a:pt x="256055" y="176926"/>
                    </a:cubicBezTo>
                    <a:cubicBezTo>
                      <a:pt x="142298" y="177250"/>
                      <a:pt x="40381" y="106660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456" name="Google Shape;3456;p13"/>
              <p:cNvSpPr/>
              <p:nvPr/>
            </p:nvSpPr>
            <p:spPr>
              <a:xfrm>
                <a:off x="4534866" y="4665937"/>
                <a:ext cx="847582" cy="218925"/>
              </a:xfrm>
              <a:custGeom>
                <a:rect b="b" l="l" r="r" t="t"/>
                <a:pathLst>
                  <a:path extrusionOk="0" h="168404" w="651986">
                    <a:moveTo>
                      <a:pt x="652676" y="47"/>
                    </a:moveTo>
                    <a:cubicBezTo>
                      <a:pt x="651724" y="1380"/>
                      <a:pt x="649914" y="3952"/>
                      <a:pt x="647152" y="7381"/>
                    </a:cubicBezTo>
                    <a:cubicBezTo>
                      <a:pt x="620768" y="41671"/>
                      <a:pt x="511040" y="167782"/>
                      <a:pt x="328064" y="168449"/>
                    </a:cubicBezTo>
                    <a:cubicBezTo>
                      <a:pt x="129659" y="169115"/>
                      <a:pt x="16311" y="21573"/>
                      <a:pt x="1547" y="1285"/>
                    </a:cubicBezTo>
                    <a:lnTo>
                      <a:pt x="690" y="47"/>
                    </a:ln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457" name="Google Shape;3457;p13"/>
              <p:cNvSpPr/>
              <p:nvPr/>
            </p:nvSpPr>
            <p:spPr>
              <a:xfrm>
                <a:off x="5382428" y="4665937"/>
                <a:ext cx="660358" cy="213677"/>
              </a:xfrm>
              <a:custGeom>
                <a:rect b="b" l="l" r="r" t="t"/>
                <a:pathLst>
                  <a:path extrusionOk="0" h="164367" w="507968">
                    <a:moveTo>
                      <a:pt x="508658" y="47"/>
                    </a:moveTo>
                    <a:lnTo>
                      <a:pt x="508087" y="1190"/>
                    </a:lnTo>
                    <a:cubicBezTo>
                      <a:pt x="464557" y="95535"/>
                      <a:pt x="372555" y="158200"/>
                      <a:pt x="268819" y="164162"/>
                    </a:cubicBezTo>
                    <a:cubicBezTo>
                      <a:pt x="154404" y="168982"/>
                      <a:pt x="48448" y="104126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458" name="Google Shape;3458;p13"/>
              <p:cNvSpPr/>
              <p:nvPr/>
            </p:nvSpPr>
            <p:spPr>
              <a:xfrm>
                <a:off x="7143672" y="4665937"/>
                <a:ext cx="352144" cy="218989"/>
              </a:xfrm>
              <a:custGeom>
                <a:rect b="b" l="l" r="r" t="t"/>
                <a:pathLst>
                  <a:path extrusionOk="0" h="168453" w="270880">
                    <a:moveTo>
                      <a:pt x="142136" y="168449"/>
                    </a:moveTo>
                    <a:cubicBezTo>
                      <a:pt x="73366" y="170639"/>
                      <a:pt x="-1691" y="102631"/>
                      <a:pt x="2881" y="12620"/>
                    </a:cubicBezTo>
                    <a:cubicBezTo>
                      <a:pt x="2404" y="17382"/>
                      <a:pt x="1547" y="22145"/>
                      <a:pt x="690" y="26812"/>
                    </a:cubicBezTo>
                    <a:lnTo>
                      <a:pt x="690" y="47"/>
                    </a:lnTo>
                    <a:lnTo>
                      <a:pt x="270057" y="47"/>
                    </a:lnTo>
                    <a:cubicBezTo>
                      <a:pt x="282916" y="92153"/>
                      <a:pt x="211574" y="166163"/>
                      <a:pt x="142136" y="168449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3459" name="Google Shape;3459;p13"/>
            <p:cNvGrpSpPr/>
            <p:nvPr/>
          </p:nvGrpSpPr>
          <p:grpSpPr>
            <a:xfrm flipH="1">
              <a:off x="3503180" y="844013"/>
              <a:ext cx="1015539" cy="72161"/>
              <a:chOff x="4445473" y="2718342"/>
              <a:chExt cx="1026523" cy="72941"/>
            </a:xfrm>
          </p:grpSpPr>
          <p:sp>
            <p:nvSpPr>
              <p:cNvPr id="3460" name="Google Shape;3460;p13"/>
              <p:cNvSpPr/>
              <p:nvPr/>
            </p:nvSpPr>
            <p:spPr>
              <a:xfrm>
                <a:off x="5177998" y="2718837"/>
                <a:ext cx="132492" cy="69031"/>
              </a:xfrm>
              <a:custGeom>
                <a:rect b="b" l="l" r="r" t="t"/>
                <a:pathLst>
                  <a:path extrusionOk="0" h="53101" w="101917">
                    <a:moveTo>
                      <a:pt x="102608" y="47"/>
                    </a:moveTo>
                    <a:lnTo>
                      <a:pt x="101465" y="3857"/>
                    </a:lnTo>
                    <a:cubicBezTo>
                      <a:pt x="92702" y="32432"/>
                      <a:pt x="74795" y="51482"/>
                      <a:pt x="54983" y="53006"/>
                    </a:cubicBezTo>
                    <a:cubicBezTo>
                      <a:pt x="31932" y="55101"/>
                      <a:pt x="10120" y="33956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461" name="Google Shape;3461;p13"/>
              <p:cNvSpPr/>
              <p:nvPr/>
            </p:nvSpPr>
            <p:spPr>
              <a:xfrm>
                <a:off x="5310488" y="2718837"/>
                <a:ext cx="90268" cy="72446"/>
              </a:xfrm>
              <a:custGeom>
                <a:rect b="b" l="l" r="r" t="t"/>
                <a:pathLst>
                  <a:path extrusionOk="0" h="55728" w="69437">
                    <a:moveTo>
                      <a:pt x="70127" y="47"/>
                    </a:moveTo>
                    <a:lnTo>
                      <a:pt x="70127" y="8524"/>
                    </a:lnTo>
                    <a:cubicBezTo>
                      <a:pt x="67079" y="34432"/>
                      <a:pt x="53649" y="54149"/>
                      <a:pt x="37837" y="55673"/>
                    </a:cubicBezTo>
                    <a:cubicBezTo>
                      <a:pt x="18787" y="57578"/>
                      <a:pt x="1643" y="32813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462" name="Google Shape;3462;p13"/>
              <p:cNvSpPr/>
              <p:nvPr/>
            </p:nvSpPr>
            <p:spPr>
              <a:xfrm>
                <a:off x="4516665" y="2718837"/>
                <a:ext cx="90268" cy="70908"/>
              </a:xfrm>
              <a:custGeom>
                <a:rect b="b" l="l" r="r" t="t"/>
                <a:pathLst>
                  <a:path extrusionOk="0" h="54545" w="69437">
                    <a:moveTo>
                      <a:pt x="70127" y="47"/>
                    </a:moveTo>
                    <a:cubicBezTo>
                      <a:pt x="65460" y="39861"/>
                      <a:pt x="53744" y="53006"/>
                      <a:pt x="35361" y="54530"/>
                    </a:cubicBezTo>
                    <a:cubicBezTo>
                      <a:pt x="14692" y="56149"/>
                      <a:pt x="1738" y="25955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463" name="Google Shape;3463;p13"/>
              <p:cNvSpPr/>
              <p:nvPr/>
            </p:nvSpPr>
            <p:spPr>
              <a:xfrm>
                <a:off x="4445473" y="2718837"/>
                <a:ext cx="71317" cy="72437"/>
              </a:xfrm>
              <a:custGeom>
                <a:rect b="b" l="l" r="r" t="t"/>
                <a:pathLst>
                  <a:path extrusionOk="0" h="55721" w="54859">
                    <a:moveTo>
                      <a:pt x="55550" y="47"/>
                    </a:moveTo>
                    <a:cubicBezTo>
                      <a:pt x="55550" y="2206"/>
                      <a:pt x="55360" y="4302"/>
                      <a:pt x="54978" y="6333"/>
                    </a:cubicBezTo>
                    <a:cubicBezTo>
                      <a:pt x="51645" y="40814"/>
                      <a:pt x="46978" y="55482"/>
                      <a:pt x="25832" y="55768"/>
                    </a:cubicBezTo>
                    <a:cubicBezTo>
                      <a:pt x="6211" y="55768"/>
                      <a:pt x="-171" y="26145"/>
                      <a:pt x="781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464" name="Google Shape;3464;p13"/>
              <p:cNvSpPr/>
              <p:nvPr/>
            </p:nvSpPr>
            <p:spPr>
              <a:xfrm>
                <a:off x="4607550" y="2718837"/>
                <a:ext cx="132120" cy="70621"/>
              </a:xfrm>
              <a:custGeom>
                <a:rect b="b" l="l" r="r" t="t"/>
                <a:pathLst>
                  <a:path extrusionOk="0" h="54324" w="101631">
                    <a:moveTo>
                      <a:pt x="102322" y="47"/>
                    </a:moveTo>
                    <a:lnTo>
                      <a:pt x="102322" y="1094"/>
                    </a:lnTo>
                    <a:cubicBezTo>
                      <a:pt x="94035" y="32432"/>
                      <a:pt x="74699" y="53387"/>
                      <a:pt x="53173" y="54339"/>
                    </a:cubicBezTo>
                    <a:cubicBezTo>
                      <a:pt x="31646" y="55292"/>
                      <a:pt x="10120" y="34622"/>
                      <a:pt x="1262" y="2333"/>
                    </a:cubicBezTo>
                    <a:lnTo>
                      <a:pt x="690" y="47"/>
                    </a:ln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465" name="Google Shape;3465;p13"/>
              <p:cNvSpPr/>
              <p:nvPr/>
            </p:nvSpPr>
            <p:spPr>
              <a:xfrm>
                <a:off x="4739297" y="2718837"/>
                <a:ext cx="133606" cy="72315"/>
              </a:xfrm>
              <a:custGeom>
                <a:rect b="b" l="l" r="r" t="t"/>
                <a:pathLst>
                  <a:path extrusionOk="0" h="55627" w="102774">
                    <a:moveTo>
                      <a:pt x="103465" y="47"/>
                    </a:moveTo>
                    <a:cubicBezTo>
                      <a:pt x="95559" y="33289"/>
                      <a:pt x="74890" y="55482"/>
                      <a:pt x="52316" y="55673"/>
                    </a:cubicBezTo>
                    <a:cubicBezTo>
                      <a:pt x="29741" y="55863"/>
                      <a:pt x="8691" y="33575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466" name="Google Shape;3466;p13"/>
              <p:cNvSpPr/>
              <p:nvPr/>
            </p:nvSpPr>
            <p:spPr>
              <a:xfrm>
                <a:off x="4873148" y="2718837"/>
                <a:ext cx="171249" cy="68845"/>
              </a:xfrm>
              <a:custGeom>
                <a:rect b="b" l="l" r="r" t="t"/>
                <a:pathLst>
                  <a:path extrusionOk="0" h="52958" w="131730">
                    <a:moveTo>
                      <a:pt x="132421" y="47"/>
                    </a:moveTo>
                    <a:lnTo>
                      <a:pt x="131278" y="2428"/>
                    </a:lnTo>
                    <a:cubicBezTo>
                      <a:pt x="125944" y="13191"/>
                      <a:pt x="103751" y="52815"/>
                      <a:pt x="66698" y="53006"/>
                    </a:cubicBezTo>
                    <a:cubicBezTo>
                      <a:pt x="26598" y="53006"/>
                      <a:pt x="3643" y="6905"/>
                      <a:pt x="690" y="523"/>
                    </a:cubicBezTo>
                    <a:lnTo>
                      <a:pt x="690" y="523"/>
                    </a:ln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467" name="Google Shape;3467;p13"/>
              <p:cNvSpPr/>
              <p:nvPr/>
            </p:nvSpPr>
            <p:spPr>
              <a:xfrm>
                <a:off x="5044517" y="2718342"/>
                <a:ext cx="133483" cy="67254"/>
              </a:xfrm>
              <a:custGeom>
                <a:rect b="b" l="l" r="r" t="t"/>
                <a:pathLst>
                  <a:path extrusionOk="0" h="51734" w="102679">
                    <a:moveTo>
                      <a:pt x="103370" y="428"/>
                    </a:moveTo>
                    <a:lnTo>
                      <a:pt x="103370" y="428"/>
                    </a:lnTo>
                    <a:cubicBezTo>
                      <a:pt x="94416" y="30241"/>
                      <a:pt x="75747" y="50053"/>
                      <a:pt x="54887" y="51672"/>
                    </a:cubicBezTo>
                    <a:cubicBezTo>
                      <a:pt x="32123" y="53482"/>
                      <a:pt x="10501" y="32622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468" name="Google Shape;3468;p13"/>
              <p:cNvSpPr/>
              <p:nvPr/>
            </p:nvSpPr>
            <p:spPr>
              <a:xfrm>
                <a:off x="5400733" y="2718837"/>
                <a:ext cx="71263" cy="68866"/>
              </a:xfrm>
              <a:custGeom>
                <a:rect b="b" l="l" r="r" t="t"/>
                <a:pathLst>
                  <a:path extrusionOk="0" h="52974" w="54818">
                    <a:moveTo>
                      <a:pt x="29281" y="53006"/>
                    </a:moveTo>
                    <a:cubicBezTo>
                      <a:pt x="15374" y="53672"/>
                      <a:pt x="134" y="32336"/>
                      <a:pt x="706" y="4047"/>
                    </a:cubicBezTo>
                    <a:cubicBezTo>
                      <a:pt x="706" y="5571"/>
                      <a:pt x="706" y="7000"/>
                      <a:pt x="706" y="8524"/>
                    </a:cubicBezTo>
                    <a:lnTo>
                      <a:pt x="706" y="47"/>
                    </a:lnTo>
                    <a:lnTo>
                      <a:pt x="55188" y="47"/>
                    </a:lnTo>
                    <a:cubicBezTo>
                      <a:pt x="57856" y="29003"/>
                      <a:pt x="43377" y="52339"/>
                      <a:pt x="29281" y="53006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3469" name="Google Shape;3469;p13"/>
            <p:cNvSpPr/>
            <p:nvPr/>
          </p:nvSpPr>
          <p:spPr>
            <a:xfrm flipH="1">
              <a:off x="3999728" y="3019983"/>
              <a:ext cx="926" cy="39873"/>
            </a:xfrm>
            <a:custGeom>
              <a:rect b="b" l="l" r="r" t="t"/>
              <a:pathLst>
                <a:path extrusionOk="0" h="40276" w="935">
                  <a:moveTo>
                    <a:pt x="77" y="40691"/>
                  </a:moveTo>
                  <a:cubicBezTo>
                    <a:pt x="77" y="14846"/>
                    <a:pt x="-863" y="414"/>
                    <a:pt x="-393" y="414"/>
                  </a:cubicBezTo>
                  <a:cubicBezTo>
                    <a:pt x="339" y="7569"/>
                    <a:pt x="560" y="14772"/>
                    <a:pt x="278" y="21962"/>
                  </a:cubicBezTo>
                  <a:cubicBezTo>
                    <a:pt x="480" y="27466"/>
                    <a:pt x="480" y="33642"/>
                    <a:pt x="77" y="4069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70" name="Google Shape;3470;p13"/>
            <p:cNvSpPr/>
            <p:nvPr/>
          </p:nvSpPr>
          <p:spPr>
            <a:xfrm flipH="1">
              <a:off x="3989227" y="3060958"/>
              <a:ext cx="10444" cy="187474"/>
            </a:xfrm>
            <a:custGeom>
              <a:rect b="b" l="l" r="r" t="t"/>
              <a:pathLst>
                <a:path extrusionOk="0" h="189368" w="10550">
                  <a:moveTo>
                    <a:pt x="-513" y="414"/>
                  </a:moveTo>
                  <a:cubicBezTo>
                    <a:pt x="91" y="39080"/>
                    <a:pt x="2642" y="103791"/>
                    <a:pt x="10026" y="189782"/>
                  </a:cubicBezTo>
                  <a:cubicBezTo>
                    <a:pt x="2763" y="126923"/>
                    <a:pt x="-755" y="63689"/>
                    <a:pt x="-513" y="414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71" name="Google Shape;3471;p13"/>
            <p:cNvSpPr/>
            <p:nvPr/>
          </p:nvSpPr>
          <p:spPr>
            <a:xfrm flipH="1">
              <a:off x="3998949" y="3020248"/>
              <a:ext cx="829" cy="39542"/>
            </a:xfrm>
            <a:custGeom>
              <a:rect b="b" l="l" r="r" t="t"/>
              <a:pathLst>
                <a:path extrusionOk="0" h="39941" w="837">
                  <a:moveTo>
                    <a:pt x="-406" y="40355"/>
                  </a:moveTo>
                  <a:cubicBezTo>
                    <a:pt x="-406" y="33642"/>
                    <a:pt x="-406" y="26930"/>
                    <a:pt x="-406" y="21962"/>
                  </a:cubicBezTo>
                  <a:cubicBezTo>
                    <a:pt x="-688" y="14773"/>
                    <a:pt x="-467" y="7570"/>
                    <a:pt x="265" y="414"/>
                  </a:cubicBezTo>
                  <a:cubicBezTo>
                    <a:pt x="534" y="347"/>
                    <a:pt x="-406" y="14578"/>
                    <a:pt x="-406" y="4035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72" name="Google Shape;3472;p13"/>
            <p:cNvSpPr/>
            <p:nvPr/>
          </p:nvSpPr>
          <p:spPr>
            <a:xfrm flipH="1">
              <a:off x="3430921" y="3040039"/>
              <a:ext cx="1135481" cy="2049195"/>
            </a:xfrm>
            <a:custGeom>
              <a:rect b="b" l="l" r="r" t="t"/>
              <a:pathLst>
                <a:path extrusionOk="0" h="2069894" w="1146950">
                  <a:moveTo>
                    <a:pt x="1146426" y="2070308"/>
                  </a:moveTo>
                  <a:lnTo>
                    <a:pt x="-525" y="2070308"/>
                  </a:lnTo>
                  <a:cubicBezTo>
                    <a:pt x="114305" y="1858237"/>
                    <a:pt x="213037" y="1637842"/>
                    <a:pt x="294839" y="1410976"/>
                  </a:cubicBezTo>
                  <a:cubicBezTo>
                    <a:pt x="476421" y="906978"/>
                    <a:pt x="540461" y="463866"/>
                    <a:pt x="562278" y="208712"/>
                  </a:cubicBezTo>
                  <a:cubicBezTo>
                    <a:pt x="569528" y="146082"/>
                    <a:pt x="573025" y="83068"/>
                    <a:pt x="572750" y="20015"/>
                  </a:cubicBezTo>
                  <a:cubicBezTo>
                    <a:pt x="572783" y="19632"/>
                    <a:pt x="572783" y="19257"/>
                    <a:pt x="572750" y="18874"/>
                  </a:cubicBezTo>
                  <a:cubicBezTo>
                    <a:pt x="572750" y="11826"/>
                    <a:pt x="572750" y="5448"/>
                    <a:pt x="572750" y="414"/>
                  </a:cubicBezTo>
                  <a:cubicBezTo>
                    <a:pt x="572750" y="5650"/>
                    <a:pt x="572750" y="11758"/>
                    <a:pt x="572750" y="18807"/>
                  </a:cubicBezTo>
                  <a:cubicBezTo>
                    <a:pt x="572682" y="19209"/>
                    <a:pt x="572682" y="19612"/>
                    <a:pt x="572750" y="20015"/>
                  </a:cubicBezTo>
                  <a:cubicBezTo>
                    <a:pt x="572508" y="83290"/>
                    <a:pt x="576025" y="146525"/>
                    <a:pt x="583289" y="209383"/>
                  </a:cubicBezTo>
                  <a:cubicBezTo>
                    <a:pt x="605105" y="464470"/>
                    <a:pt x="669213" y="907515"/>
                    <a:pt x="850660" y="1410976"/>
                  </a:cubicBezTo>
                  <a:cubicBezTo>
                    <a:pt x="932590" y="1637856"/>
                    <a:pt x="1031456" y="1858250"/>
                    <a:pt x="1146426" y="2070308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73" name="Google Shape;3473;p13"/>
            <p:cNvSpPr/>
            <p:nvPr/>
          </p:nvSpPr>
          <p:spPr>
            <a:xfrm flipH="1">
              <a:off x="3435490" y="3044489"/>
              <a:ext cx="1135481" cy="2049195"/>
            </a:xfrm>
            <a:custGeom>
              <a:rect b="b" l="l" r="r" t="t"/>
              <a:pathLst>
                <a:path extrusionOk="0" h="2069894" w="1146950">
                  <a:moveTo>
                    <a:pt x="1146426" y="2070308"/>
                  </a:moveTo>
                  <a:lnTo>
                    <a:pt x="-525" y="2070308"/>
                  </a:lnTo>
                  <a:cubicBezTo>
                    <a:pt x="114305" y="1858237"/>
                    <a:pt x="213037" y="1637842"/>
                    <a:pt x="294839" y="1410976"/>
                  </a:cubicBezTo>
                  <a:cubicBezTo>
                    <a:pt x="476421" y="906978"/>
                    <a:pt x="540461" y="463866"/>
                    <a:pt x="562278" y="208712"/>
                  </a:cubicBezTo>
                  <a:cubicBezTo>
                    <a:pt x="569528" y="146082"/>
                    <a:pt x="573025" y="83068"/>
                    <a:pt x="572750" y="20015"/>
                  </a:cubicBezTo>
                  <a:cubicBezTo>
                    <a:pt x="572783" y="19632"/>
                    <a:pt x="572783" y="19257"/>
                    <a:pt x="572750" y="18874"/>
                  </a:cubicBezTo>
                  <a:cubicBezTo>
                    <a:pt x="572750" y="11826"/>
                    <a:pt x="572750" y="5448"/>
                    <a:pt x="572750" y="414"/>
                  </a:cubicBezTo>
                  <a:cubicBezTo>
                    <a:pt x="572750" y="5650"/>
                    <a:pt x="572750" y="11758"/>
                    <a:pt x="572750" y="18807"/>
                  </a:cubicBezTo>
                  <a:cubicBezTo>
                    <a:pt x="572682" y="19209"/>
                    <a:pt x="572682" y="19612"/>
                    <a:pt x="572750" y="20015"/>
                  </a:cubicBezTo>
                  <a:cubicBezTo>
                    <a:pt x="572508" y="83290"/>
                    <a:pt x="576025" y="146525"/>
                    <a:pt x="583289" y="209383"/>
                  </a:cubicBezTo>
                  <a:cubicBezTo>
                    <a:pt x="605105" y="464470"/>
                    <a:pt x="669213" y="907515"/>
                    <a:pt x="850660" y="1410976"/>
                  </a:cubicBezTo>
                  <a:cubicBezTo>
                    <a:pt x="932590" y="1637856"/>
                    <a:pt x="1031456" y="1858250"/>
                    <a:pt x="1146426" y="2070308"/>
                  </a:cubicBezTo>
                  <a:close/>
                </a:path>
              </a:pathLst>
            </a:custGeom>
            <a:solidFill>
              <a:srgbClr val="FFFFFF">
                <a:alpha val="227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3474" name="Google Shape;3474;p13"/>
            <p:cNvGrpSpPr/>
            <p:nvPr/>
          </p:nvGrpSpPr>
          <p:grpSpPr>
            <a:xfrm flipH="1">
              <a:off x="3178820" y="3250558"/>
              <a:ext cx="1647684" cy="1841677"/>
              <a:chOff x="1969851" y="5110588"/>
              <a:chExt cx="1665505" cy="1861596"/>
            </a:xfrm>
          </p:grpSpPr>
          <p:sp>
            <p:nvSpPr>
              <p:cNvPr id="3475" name="Google Shape;3475;p13"/>
              <p:cNvSpPr/>
              <p:nvPr/>
            </p:nvSpPr>
            <p:spPr>
              <a:xfrm>
                <a:off x="1969851" y="5110588"/>
                <a:ext cx="1665505" cy="1861596"/>
              </a:xfrm>
              <a:custGeom>
                <a:rect b="b" l="l" r="r" t="t"/>
                <a:pathLst>
                  <a:path extrusionOk="0" h="1861596" w="1665505">
                    <a:moveTo>
                      <a:pt x="834257" y="671"/>
                    </a:moveTo>
                    <a:cubicBezTo>
                      <a:pt x="854396" y="176412"/>
                      <a:pt x="910716" y="427874"/>
                      <a:pt x="1065849" y="665239"/>
                    </a:cubicBezTo>
                    <a:cubicBezTo>
                      <a:pt x="1184532" y="846887"/>
                      <a:pt x="1334362" y="979532"/>
                      <a:pt x="1481574" y="1077204"/>
                    </a:cubicBezTo>
                    <a:cubicBezTo>
                      <a:pt x="1540761" y="1116447"/>
                      <a:pt x="1602169" y="1152219"/>
                      <a:pt x="1665505" y="1184340"/>
                    </a:cubicBezTo>
                    <a:cubicBezTo>
                      <a:pt x="1601787" y="1276990"/>
                      <a:pt x="1547795" y="1375971"/>
                      <a:pt x="1504397" y="1479704"/>
                    </a:cubicBezTo>
                    <a:cubicBezTo>
                      <a:pt x="1496295" y="1499171"/>
                      <a:pt x="1488689" y="1518369"/>
                      <a:pt x="1481574" y="1537299"/>
                    </a:cubicBezTo>
                    <a:cubicBezTo>
                      <a:pt x="1442344" y="1642214"/>
                      <a:pt x="1414003" y="1750888"/>
                      <a:pt x="1396992" y="1861595"/>
                    </a:cubicBezTo>
                    <a:cubicBezTo>
                      <a:pt x="1282163" y="1649524"/>
                      <a:pt x="1183431" y="1429129"/>
                      <a:pt x="1101629" y="1202263"/>
                    </a:cubicBezTo>
                    <a:cubicBezTo>
                      <a:pt x="920383" y="698803"/>
                      <a:pt x="856074" y="255757"/>
                      <a:pt x="834257" y="671"/>
                    </a:cubicBezTo>
                    <a:close/>
                    <a:moveTo>
                      <a:pt x="831315" y="0"/>
                    </a:moveTo>
                    <a:cubicBezTo>
                      <a:pt x="809498" y="255086"/>
                      <a:pt x="745458" y="698132"/>
                      <a:pt x="563876" y="1202264"/>
                    </a:cubicBezTo>
                    <a:cubicBezTo>
                      <a:pt x="482074" y="1429130"/>
                      <a:pt x="383342" y="1649525"/>
                      <a:pt x="268513" y="1861596"/>
                    </a:cubicBezTo>
                    <a:cubicBezTo>
                      <a:pt x="251530" y="1751291"/>
                      <a:pt x="223329" y="1643013"/>
                      <a:pt x="184334" y="1538441"/>
                    </a:cubicBezTo>
                    <a:cubicBezTo>
                      <a:pt x="177132" y="1519108"/>
                      <a:pt x="169385" y="1499527"/>
                      <a:pt x="161108" y="1479704"/>
                    </a:cubicBezTo>
                    <a:cubicBezTo>
                      <a:pt x="117710" y="1375971"/>
                      <a:pt x="63718" y="1276991"/>
                      <a:pt x="0" y="1184340"/>
                    </a:cubicBezTo>
                    <a:cubicBezTo>
                      <a:pt x="63477" y="1152146"/>
                      <a:pt x="125027" y="1116279"/>
                      <a:pt x="184334" y="1076935"/>
                    </a:cubicBezTo>
                    <a:cubicBezTo>
                      <a:pt x="331278" y="979264"/>
                      <a:pt x="481041" y="846686"/>
                      <a:pt x="599656" y="665239"/>
                    </a:cubicBezTo>
                    <a:cubicBezTo>
                      <a:pt x="754990" y="427538"/>
                      <a:pt x="811378" y="175741"/>
                      <a:pt x="831315" y="0"/>
                    </a:cubicBezTo>
                    <a:close/>
                  </a:path>
                </a:pathLst>
              </a:custGeom>
              <a:solidFill>
                <a:schemeClr val="lt2"/>
              </a:solidFill>
              <a:ln>
                <a:noFill/>
              </a:ln>
              <a:effectLst>
                <a:outerShdw blurRad="63500" rotWithShape="0" algn="ctr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476" name="Google Shape;3476;p13"/>
              <p:cNvSpPr/>
              <p:nvPr/>
            </p:nvSpPr>
            <p:spPr>
              <a:xfrm>
                <a:off x="1969851" y="5110588"/>
                <a:ext cx="1665505" cy="1861596"/>
              </a:xfrm>
              <a:custGeom>
                <a:rect b="b" l="l" r="r" t="t"/>
                <a:pathLst>
                  <a:path extrusionOk="0" h="1861596" w="1665505">
                    <a:moveTo>
                      <a:pt x="834257" y="671"/>
                    </a:moveTo>
                    <a:cubicBezTo>
                      <a:pt x="854396" y="176412"/>
                      <a:pt x="910716" y="427874"/>
                      <a:pt x="1065849" y="665239"/>
                    </a:cubicBezTo>
                    <a:cubicBezTo>
                      <a:pt x="1184532" y="846887"/>
                      <a:pt x="1334362" y="979532"/>
                      <a:pt x="1481574" y="1077204"/>
                    </a:cubicBezTo>
                    <a:cubicBezTo>
                      <a:pt x="1540761" y="1116447"/>
                      <a:pt x="1602169" y="1152219"/>
                      <a:pt x="1665505" y="1184340"/>
                    </a:cubicBezTo>
                    <a:cubicBezTo>
                      <a:pt x="1601787" y="1276990"/>
                      <a:pt x="1547795" y="1375971"/>
                      <a:pt x="1504397" y="1479704"/>
                    </a:cubicBezTo>
                    <a:cubicBezTo>
                      <a:pt x="1496295" y="1499171"/>
                      <a:pt x="1488689" y="1518369"/>
                      <a:pt x="1481574" y="1537299"/>
                    </a:cubicBezTo>
                    <a:cubicBezTo>
                      <a:pt x="1442344" y="1642214"/>
                      <a:pt x="1414003" y="1750888"/>
                      <a:pt x="1396992" y="1861595"/>
                    </a:cubicBezTo>
                    <a:cubicBezTo>
                      <a:pt x="1282163" y="1649524"/>
                      <a:pt x="1183431" y="1429129"/>
                      <a:pt x="1101629" y="1202263"/>
                    </a:cubicBezTo>
                    <a:cubicBezTo>
                      <a:pt x="920383" y="698803"/>
                      <a:pt x="856074" y="255757"/>
                      <a:pt x="834257" y="671"/>
                    </a:cubicBezTo>
                    <a:close/>
                    <a:moveTo>
                      <a:pt x="831315" y="0"/>
                    </a:moveTo>
                    <a:cubicBezTo>
                      <a:pt x="809498" y="255086"/>
                      <a:pt x="745458" y="698132"/>
                      <a:pt x="563876" y="1202264"/>
                    </a:cubicBezTo>
                    <a:cubicBezTo>
                      <a:pt x="482074" y="1429130"/>
                      <a:pt x="383342" y="1649525"/>
                      <a:pt x="268513" y="1861596"/>
                    </a:cubicBezTo>
                    <a:cubicBezTo>
                      <a:pt x="251530" y="1751291"/>
                      <a:pt x="223329" y="1643013"/>
                      <a:pt x="184334" y="1538441"/>
                    </a:cubicBezTo>
                    <a:cubicBezTo>
                      <a:pt x="177132" y="1519108"/>
                      <a:pt x="169385" y="1499527"/>
                      <a:pt x="161108" y="1479704"/>
                    </a:cubicBezTo>
                    <a:cubicBezTo>
                      <a:pt x="117710" y="1375971"/>
                      <a:pt x="63718" y="1276991"/>
                      <a:pt x="0" y="1184340"/>
                    </a:cubicBezTo>
                    <a:cubicBezTo>
                      <a:pt x="63477" y="1152146"/>
                      <a:pt x="125027" y="1116279"/>
                      <a:pt x="184334" y="1076935"/>
                    </a:cubicBezTo>
                    <a:cubicBezTo>
                      <a:pt x="331278" y="979264"/>
                      <a:pt x="481041" y="846686"/>
                      <a:pt x="599656" y="665239"/>
                    </a:cubicBezTo>
                    <a:cubicBezTo>
                      <a:pt x="754990" y="427538"/>
                      <a:pt x="811378" y="175741"/>
                      <a:pt x="831315" y="0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  <a:effectLst>
                <a:outerShdw blurRad="63500" rotWithShape="0" algn="ctr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</p:spTree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Custom Layout 1">
  <p:cSld name="CUSTOM_23">
    <p:spTree>
      <p:nvGrpSpPr>
        <p:cNvPr id="3477" name="Shape 34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78" name="Google Shape;3478;p14"/>
          <p:cNvSpPr/>
          <p:nvPr/>
        </p:nvSpPr>
        <p:spPr>
          <a:xfrm>
            <a:off x="8374725" y="1481562"/>
            <a:ext cx="3665100" cy="52293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79" name="Google Shape;3479;p14"/>
          <p:cNvSpPr/>
          <p:nvPr/>
        </p:nvSpPr>
        <p:spPr>
          <a:xfrm>
            <a:off x="8374725" y="1481562"/>
            <a:ext cx="3665100" cy="5229300"/>
          </a:xfrm>
          <a:prstGeom prst="frame">
            <a:avLst>
              <a:gd fmla="val 7678" name="adj1"/>
            </a:avLst>
          </a:prstGeom>
          <a:solidFill>
            <a:schemeClr val="l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80" name="Google Shape;3480;p14"/>
          <p:cNvSpPr/>
          <p:nvPr/>
        </p:nvSpPr>
        <p:spPr>
          <a:xfrm>
            <a:off x="4019550" y="1481550"/>
            <a:ext cx="4179300" cy="25185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81" name="Google Shape;3481;p14"/>
          <p:cNvSpPr/>
          <p:nvPr/>
        </p:nvSpPr>
        <p:spPr>
          <a:xfrm>
            <a:off x="4019550" y="4192402"/>
            <a:ext cx="4179300" cy="25185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82" name="Google Shape;3482;p14"/>
          <p:cNvSpPr/>
          <p:nvPr/>
        </p:nvSpPr>
        <p:spPr>
          <a:xfrm>
            <a:off x="4019550" y="1481562"/>
            <a:ext cx="4179300" cy="2518500"/>
          </a:xfrm>
          <a:prstGeom prst="frame">
            <a:avLst>
              <a:gd fmla="val 8314" name="adj1"/>
            </a:avLst>
          </a:prstGeom>
          <a:solidFill>
            <a:schemeClr val="accen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83" name="Google Shape;3483;p14"/>
          <p:cNvSpPr/>
          <p:nvPr/>
        </p:nvSpPr>
        <p:spPr>
          <a:xfrm>
            <a:off x="4019550" y="4192409"/>
            <a:ext cx="4179300" cy="2518500"/>
          </a:xfrm>
          <a:prstGeom prst="frame">
            <a:avLst>
              <a:gd fmla="val 8314" name="adj1"/>
            </a:avLst>
          </a:prstGeom>
          <a:solidFill>
            <a:schemeClr val="dk2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484" name="Google Shape;3484;p14"/>
          <p:cNvGrpSpPr/>
          <p:nvPr/>
        </p:nvGrpSpPr>
        <p:grpSpPr>
          <a:xfrm flipH="1">
            <a:off x="-1559476" y="575232"/>
            <a:ext cx="6176932" cy="6282764"/>
            <a:chOff x="-1322821" y="-545792"/>
            <a:chExt cx="7418847" cy="7545957"/>
          </a:xfrm>
        </p:grpSpPr>
        <p:grpSp>
          <p:nvGrpSpPr>
            <p:cNvPr id="3485" name="Google Shape;3485;p14"/>
            <p:cNvGrpSpPr/>
            <p:nvPr/>
          </p:nvGrpSpPr>
          <p:grpSpPr>
            <a:xfrm>
              <a:off x="-1322821" y="-545792"/>
              <a:ext cx="7418847" cy="7418847"/>
              <a:chOff x="563338" y="2416651"/>
              <a:chExt cx="3811769" cy="3811769"/>
            </a:xfrm>
          </p:grpSpPr>
          <p:sp>
            <p:nvSpPr>
              <p:cNvPr id="3486" name="Google Shape;3486;p14"/>
              <p:cNvSpPr/>
              <p:nvPr/>
            </p:nvSpPr>
            <p:spPr>
              <a:xfrm>
                <a:off x="1006882" y="2853886"/>
                <a:ext cx="2935083" cy="2935089"/>
              </a:xfrm>
              <a:custGeom>
                <a:rect b="b" l="l" r="r" t="t"/>
                <a:pathLst>
                  <a:path extrusionOk="0" h="2949838" w="2949832">
                    <a:moveTo>
                      <a:pt x="1474424" y="2949666"/>
                    </a:moveTo>
                    <a:cubicBezTo>
                      <a:pt x="659850" y="2949544"/>
                      <a:pt x="-393" y="2289102"/>
                      <a:pt x="-271" y="1474534"/>
                    </a:cubicBezTo>
                    <a:cubicBezTo>
                      <a:pt x="-154" y="659960"/>
                      <a:pt x="660288" y="-289"/>
                      <a:pt x="1474861" y="-167"/>
                    </a:cubicBezTo>
                    <a:cubicBezTo>
                      <a:pt x="2289435" y="-44"/>
                      <a:pt x="2949678" y="660397"/>
                      <a:pt x="2949562" y="1474971"/>
                    </a:cubicBezTo>
                    <a:cubicBezTo>
                      <a:pt x="2949503" y="1866147"/>
                      <a:pt x="2794046" y="2241280"/>
                      <a:pt x="2517398" y="2517841"/>
                    </a:cubicBezTo>
                    <a:cubicBezTo>
                      <a:pt x="2241368" y="2795300"/>
                      <a:pt x="1865803" y="2950798"/>
                      <a:pt x="1474424" y="2949666"/>
                    </a:cubicBezTo>
                    <a:close/>
                    <a:moveTo>
                      <a:pt x="1474424" y="17281"/>
                    </a:moveTo>
                    <a:cubicBezTo>
                      <a:pt x="670821" y="17281"/>
                      <a:pt x="17014" y="670855"/>
                      <a:pt x="17014" y="1474691"/>
                    </a:cubicBezTo>
                    <a:cubicBezTo>
                      <a:pt x="17014" y="2278528"/>
                      <a:pt x="670587" y="2932160"/>
                      <a:pt x="1474424" y="2932160"/>
                    </a:cubicBezTo>
                    <a:cubicBezTo>
                      <a:pt x="2278260" y="2932160"/>
                      <a:pt x="2931892" y="2278586"/>
                      <a:pt x="2931892" y="1474691"/>
                    </a:cubicBezTo>
                    <a:cubicBezTo>
                      <a:pt x="2931892" y="670796"/>
                      <a:pt x="2278085" y="17281"/>
                      <a:pt x="1474424" y="17281"/>
                    </a:cubicBezTo>
                    <a:close/>
                  </a:path>
                </a:pathLst>
              </a:custGeom>
              <a:solidFill>
                <a:srgbClr val="022B39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grpSp>
            <p:nvGrpSpPr>
              <p:cNvPr id="3487" name="Google Shape;3487;p14"/>
              <p:cNvGrpSpPr/>
              <p:nvPr/>
            </p:nvGrpSpPr>
            <p:grpSpPr>
              <a:xfrm rot="-4004204">
                <a:off x="1018398" y="2871711"/>
                <a:ext cx="2901649" cy="2901649"/>
                <a:chOff x="1225090" y="909059"/>
                <a:chExt cx="4619207" cy="4619207"/>
              </a:xfrm>
            </p:grpSpPr>
            <p:sp>
              <p:nvSpPr>
                <p:cNvPr id="3488" name="Google Shape;3488;p14"/>
                <p:cNvSpPr/>
                <p:nvPr/>
              </p:nvSpPr>
              <p:spPr>
                <a:xfrm rot="-4138533">
                  <a:off x="3521779" y="909696"/>
                  <a:ext cx="27569" cy="4618039"/>
                </a:xfrm>
                <a:custGeom>
                  <a:rect b="b" l="l" r="r" t="t"/>
                  <a:pathLst>
                    <a:path extrusionOk="0" h="2932384" w="17506">
                      <a:moveTo>
                        <a:pt x="0" y="0"/>
                      </a:moveTo>
                      <a:lnTo>
                        <a:pt x="17506" y="0"/>
                      </a:lnTo>
                      <a:lnTo>
                        <a:pt x="17506" y="2932385"/>
                      </a:lnTo>
                      <a:lnTo>
                        <a:pt x="0" y="2932385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489" name="Google Shape;3489;p14"/>
                <p:cNvSpPr/>
                <p:nvPr/>
              </p:nvSpPr>
              <p:spPr>
                <a:xfrm rot="-4138533">
                  <a:off x="1227652" y="3204013"/>
                  <a:ext cx="4618039" cy="27569"/>
                </a:xfrm>
                <a:custGeom>
                  <a:rect b="b" l="l" r="r" t="t"/>
                  <a:pathLst>
                    <a:path extrusionOk="0" h="17506" w="2932384">
                      <a:moveTo>
                        <a:pt x="0" y="0"/>
                      </a:moveTo>
                      <a:lnTo>
                        <a:pt x="2932384" y="0"/>
                      </a:lnTo>
                      <a:lnTo>
                        <a:pt x="2932384" y="17506"/>
                      </a:lnTo>
                      <a:lnTo>
                        <a:pt x="0" y="17506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490" name="Google Shape;3490;p14"/>
                <p:cNvSpPr/>
                <p:nvPr/>
              </p:nvSpPr>
              <p:spPr>
                <a:xfrm rot="-6837749">
                  <a:off x="1226417" y="3202908"/>
                  <a:ext cx="4620903" cy="27586"/>
                </a:xfrm>
                <a:custGeom>
                  <a:rect b="b" l="l" r="r" t="t"/>
                  <a:pathLst>
                    <a:path extrusionOk="0" h="17506" w="2932385">
                      <a:moveTo>
                        <a:pt x="-271" y="-167"/>
                      </a:moveTo>
                      <a:lnTo>
                        <a:pt x="2932114" y="-167"/>
                      </a:lnTo>
                      <a:lnTo>
                        <a:pt x="2932114" y="17339"/>
                      </a:lnTo>
                      <a:lnTo>
                        <a:pt x="-271" y="17339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491" name="Google Shape;3491;p14"/>
                <p:cNvSpPr/>
                <p:nvPr/>
              </p:nvSpPr>
              <p:spPr>
                <a:xfrm rot="-5487289">
                  <a:off x="1226115" y="3204872"/>
                  <a:ext cx="4619996" cy="27581"/>
                </a:xfrm>
                <a:custGeom>
                  <a:rect b="b" l="l" r="r" t="t"/>
                  <a:pathLst>
                    <a:path extrusionOk="0" h="17506" w="2932385">
                      <a:moveTo>
                        <a:pt x="-271" y="-167"/>
                      </a:moveTo>
                      <a:lnTo>
                        <a:pt x="2932114" y="-167"/>
                      </a:lnTo>
                      <a:lnTo>
                        <a:pt x="2932114" y="17339"/>
                      </a:lnTo>
                      <a:lnTo>
                        <a:pt x="-271" y="17339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492" name="Google Shape;3492;p14"/>
                <p:cNvSpPr/>
                <p:nvPr/>
              </p:nvSpPr>
              <p:spPr>
                <a:xfrm rot="-8192473">
                  <a:off x="1221339" y="3202828"/>
                  <a:ext cx="4625599" cy="27614"/>
                </a:xfrm>
                <a:custGeom>
                  <a:rect b="b" l="l" r="r" t="t"/>
                  <a:pathLst>
                    <a:path extrusionOk="0" h="17506" w="2932385">
                      <a:moveTo>
                        <a:pt x="-271" y="-167"/>
                      </a:moveTo>
                      <a:lnTo>
                        <a:pt x="2932114" y="-167"/>
                      </a:lnTo>
                      <a:lnTo>
                        <a:pt x="2932114" y="17340"/>
                      </a:lnTo>
                      <a:lnTo>
                        <a:pt x="-271" y="17340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493" name="Google Shape;3493;p14"/>
                <p:cNvSpPr/>
                <p:nvPr/>
              </p:nvSpPr>
              <p:spPr>
                <a:xfrm rot="-6837749">
                  <a:off x="3522869" y="908449"/>
                  <a:ext cx="27586" cy="4620903"/>
                </a:xfrm>
                <a:custGeom>
                  <a:rect b="b" l="l" r="r" t="t"/>
                  <a:pathLst>
                    <a:path extrusionOk="0" h="2932385" w="17506">
                      <a:moveTo>
                        <a:pt x="-271" y="-167"/>
                      </a:moveTo>
                      <a:lnTo>
                        <a:pt x="17236" y="-167"/>
                      </a:lnTo>
                      <a:lnTo>
                        <a:pt x="17236" y="2932219"/>
                      </a:lnTo>
                      <a:lnTo>
                        <a:pt x="-271" y="2932219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494" name="Google Shape;3494;p14"/>
                <p:cNvSpPr/>
                <p:nvPr/>
              </p:nvSpPr>
              <p:spPr>
                <a:xfrm rot="-8192473">
                  <a:off x="3522891" y="903370"/>
                  <a:ext cx="27614" cy="4625599"/>
                </a:xfrm>
                <a:custGeom>
                  <a:rect b="b" l="l" r="r" t="t"/>
                  <a:pathLst>
                    <a:path extrusionOk="0" h="2932385" w="17506">
                      <a:moveTo>
                        <a:pt x="-271" y="-167"/>
                      </a:moveTo>
                      <a:lnTo>
                        <a:pt x="17236" y="-167"/>
                      </a:lnTo>
                      <a:lnTo>
                        <a:pt x="17236" y="2932219"/>
                      </a:lnTo>
                      <a:lnTo>
                        <a:pt x="-271" y="2932219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495" name="Google Shape;3495;p14"/>
                <p:cNvSpPr/>
                <p:nvPr/>
              </p:nvSpPr>
              <p:spPr>
                <a:xfrm rot="-5487289">
                  <a:off x="3520903" y="908170"/>
                  <a:ext cx="27581" cy="4619996"/>
                </a:xfrm>
                <a:custGeom>
                  <a:rect b="b" l="l" r="r" t="t"/>
                  <a:pathLst>
                    <a:path extrusionOk="0" h="2932385" w="17506">
                      <a:moveTo>
                        <a:pt x="-271" y="-167"/>
                      </a:moveTo>
                      <a:lnTo>
                        <a:pt x="17236" y="-167"/>
                      </a:lnTo>
                      <a:lnTo>
                        <a:pt x="17236" y="2932219"/>
                      </a:lnTo>
                      <a:lnTo>
                        <a:pt x="-271" y="2932219"/>
                      </a:lnTo>
                      <a:close/>
                    </a:path>
                  </a:pathLst>
                </a:custGeom>
                <a:solidFill>
                  <a:srgbClr val="022B3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71950" lIns="143950" spcFirstLastPara="1" rIns="143950" wrap="square" tIns="7195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3496" name="Google Shape;3496;p14"/>
              <p:cNvGrpSpPr/>
              <p:nvPr/>
            </p:nvGrpSpPr>
            <p:grpSpPr>
              <a:xfrm>
                <a:off x="2313507" y="2766645"/>
                <a:ext cx="362700" cy="329770"/>
                <a:chOff x="5827769" y="3261698"/>
                <a:chExt cx="529876" cy="393520"/>
              </a:xfrm>
            </p:grpSpPr>
            <p:sp>
              <p:nvSpPr>
                <p:cNvPr id="3497" name="Google Shape;3497;p14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498" name="Google Shape;3498;p14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499" name="Google Shape;3499;p14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C27ABC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500" name="Google Shape;3500;p14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C27ABC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3501" name="Google Shape;3501;p14"/>
              <p:cNvGrpSpPr/>
              <p:nvPr/>
            </p:nvGrpSpPr>
            <p:grpSpPr>
              <a:xfrm>
                <a:off x="1771419" y="2870262"/>
                <a:ext cx="362700" cy="329770"/>
                <a:chOff x="5827769" y="3261698"/>
                <a:chExt cx="529876" cy="393520"/>
              </a:xfrm>
            </p:grpSpPr>
            <p:sp>
              <p:nvSpPr>
                <p:cNvPr id="3502" name="Google Shape;3502;p14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503" name="Google Shape;3503;p14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504" name="Google Shape;3504;p14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E78BB2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505" name="Google Shape;3505;p14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E78BB2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3506" name="Google Shape;3506;p14"/>
              <p:cNvGrpSpPr/>
              <p:nvPr/>
            </p:nvGrpSpPr>
            <p:grpSpPr>
              <a:xfrm>
                <a:off x="1288736" y="3169672"/>
                <a:ext cx="362700" cy="329770"/>
                <a:chOff x="5827769" y="3261698"/>
                <a:chExt cx="529876" cy="393520"/>
              </a:xfrm>
            </p:grpSpPr>
            <p:sp>
              <p:nvSpPr>
                <p:cNvPr id="3507" name="Google Shape;3507;p14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508" name="Google Shape;3508;p14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509" name="Google Shape;3509;p14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F1B9C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510" name="Google Shape;3510;p14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F1B9C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3511" name="Google Shape;3511;p14"/>
              <p:cNvGrpSpPr/>
              <p:nvPr/>
            </p:nvGrpSpPr>
            <p:grpSpPr>
              <a:xfrm>
                <a:off x="953933" y="3635002"/>
                <a:ext cx="362700" cy="329770"/>
                <a:chOff x="5827769" y="3261698"/>
                <a:chExt cx="529876" cy="393520"/>
              </a:xfrm>
            </p:grpSpPr>
            <p:sp>
              <p:nvSpPr>
                <p:cNvPr id="3512" name="Google Shape;3512;p14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513" name="Google Shape;3513;p14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514" name="Google Shape;3514;p14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EFD58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515" name="Google Shape;3515;p14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EFD58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3516" name="Google Shape;3516;p14"/>
              <p:cNvGrpSpPr/>
              <p:nvPr/>
            </p:nvGrpSpPr>
            <p:grpSpPr>
              <a:xfrm>
                <a:off x="843472" y="4204766"/>
                <a:ext cx="362700" cy="329770"/>
                <a:chOff x="5827769" y="3261698"/>
                <a:chExt cx="529876" cy="393520"/>
              </a:xfrm>
            </p:grpSpPr>
            <p:sp>
              <p:nvSpPr>
                <p:cNvPr id="3517" name="Google Shape;3517;p14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518" name="Google Shape;3518;p14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519" name="Google Shape;3519;p14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7DD5A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520" name="Google Shape;3520;p14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7DD5A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3521" name="Google Shape;3521;p14"/>
              <p:cNvGrpSpPr/>
              <p:nvPr/>
            </p:nvGrpSpPr>
            <p:grpSpPr>
              <a:xfrm>
                <a:off x="947093" y="4746850"/>
                <a:ext cx="362700" cy="329770"/>
                <a:chOff x="5827769" y="3261698"/>
                <a:chExt cx="529876" cy="393520"/>
              </a:xfrm>
            </p:grpSpPr>
            <p:sp>
              <p:nvSpPr>
                <p:cNvPr id="3522" name="Google Shape;3522;p14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523" name="Google Shape;3523;p14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524" name="Google Shape;3524;p14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8DE4E2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525" name="Google Shape;3525;p14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8DE4E2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3526" name="Google Shape;3526;p14"/>
              <p:cNvGrpSpPr/>
              <p:nvPr/>
            </p:nvGrpSpPr>
            <p:grpSpPr>
              <a:xfrm>
                <a:off x="1253001" y="5217084"/>
                <a:ext cx="362700" cy="329770"/>
                <a:chOff x="5827769" y="3261698"/>
                <a:chExt cx="529876" cy="393520"/>
              </a:xfrm>
            </p:grpSpPr>
            <p:sp>
              <p:nvSpPr>
                <p:cNvPr id="3527" name="Google Shape;3527;p14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528" name="Google Shape;3528;p14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529" name="Google Shape;3529;p14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3DC3C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530" name="Google Shape;3530;p14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3DC3C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3531" name="Google Shape;3531;p14"/>
              <p:cNvGrpSpPr/>
              <p:nvPr/>
            </p:nvGrpSpPr>
            <p:grpSpPr>
              <a:xfrm>
                <a:off x="1712270" y="5539216"/>
                <a:ext cx="362700" cy="329770"/>
                <a:chOff x="5827769" y="3261698"/>
                <a:chExt cx="529876" cy="393520"/>
              </a:xfrm>
            </p:grpSpPr>
            <p:sp>
              <p:nvSpPr>
                <p:cNvPr id="3532" name="Google Shape;3532;p14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533" name="Google Shape;3533;p14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534" name="Google Shape;3534;p14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00B8D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535" name="Google Shape;3535;p14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00B8D3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3536" name="Google Shape;3536;p14"/>
              <p:cNvGrpSpPr/>
              <p:nvPr/>
            </p:nvGrpSpPr>
            <p:grpSpPr>
              <a:xfrm>
                <a:off x="2269249" y="5662021"/>
                <a:ext cx="362700" cy="329770"/>
                <a:chOff x="5827769" y="3261698"/>
                <a:chExt cx="529876" cy="393520"/>
              </a:xfrm>
            </p:grpSpPr>
            <p:sp>
              <p:nvSpPr>
                <p:cNvPr id="3537" name="Google Shape;3537;p14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538" name="Google Shape;3538;p14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539" name="Google Shape;3539;p14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989DDA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540" name="Google Shape;3540;p14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989DDA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3541" name="Google Shape;3541;p14"/>
              <p:cNvGrpSpPr/>
              <p:nvPr/>
            </p:nvGrpSpPr>
            <p:grpSpPr>
              <a:xfrm flipH="1">
                <a:off x="2858594" y="2889231"/>
                <a:ext cx="362700" cy="329770"/>
                <a:chOff x="5827769" y="3261698"/>
                <a:chExt cx="529876" cy="393520"/>
              </a:xfrm>
            </p:grpSpPr>
            <p:sp>
              <p:nvSpPr>
                <p:cNvPr id="3542" name="Google Shape;3542;p14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543" name="Google Shape;3543;p14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544" name="Google Shape;3544;p14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989DDA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545" name="Google Shape;3545;p14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989DDA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3546" name="Google Shape;3546;p14"/>
              <p:cNvGrpSpPr/>
              <p:nvPr/>
            </p:nvGrpSpPr>
            <p:grpSpPr>
              <a:xfrm flipH="1">
                <a:off x="3330530" y="3205301"/>
                <a:ext cx="362700" cy="329770"/>
                <a:chOff x="5827769" y="3261698"/>
                <a:chExt cx="529876" cy="393520"/>
              </a:xfrm>
            </p:grpSpPr>
            <p:sp>
              <p:nvSpPr>
                <p:cNvPr id="3547" name="Google Shape;3547;p14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548" name="Google Shape;3548;p14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549" name="Google Shape;3549;p14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3DC3C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550" name="Google Shape;3550;p14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3DC3C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3551" name="Google Shape;3551;p14"/>
              <p:cNvGrpSpPr/>
              <p:nvPr/>
            </p:nvGrpSpPr>
            <p:grpSpPr>
              <a:xfrm flipH="1">
                <a:off x="3648891" y="3682034"/>
                <a:ext cx="362700" cy="329770"/>
                <a:chOff x="5827769" y="3261698"/>
                <a:chExt cx="529876" cy="393520"/>
              </a:xfrm>
            </p:grpSpPr>
            <p:sp>
              <p:nvSpPr>
                <p:cNvPr id="3552" name="Google Shape;3552;p14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553" name="Google Shape;3553;p14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554" name="Google Shape;3554;p14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7DD5A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555" name="Google Shape;3555;p14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7DD5A4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3556" name="Google Shape;3556;p14"/>
              <p:cNvGrpSpPr/>
              <p:nvPr/>
            </p:nvGrpSpPr>
            <p:grpSpPr>
              <a:xfrm flipH="1">
                <a:off x="3739404" y="4255301"/>
                <a:ext cx="362700" cy="329770"/>
                <a:chOff x="5827769" y="3261698"/>
                <a:chExt cx="529876" cy="393520"/>
              </a:xfrm>
            </p:grpSpPr>
            <p:sp>
              <p:nvSpPr>
                <p:cNvPr id="3557" name="Google Shape;3557;p14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558" name="Google Shape;3558;p14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559" name="Google Shape;3559;p14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EFD58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560" name="Google Shape;3560;p14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EFD58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3561" name="Google Shape;3561;p14"/>
              <p:cNvGrpSpPr/>
              <p:nvPr/>
            </p:nvGrpSpPr>
            <p:grpSpPr>
              <a:xfrm flipH="1">
                <a:off x="3616926" y="4793444"/>
                <a:ext cx="362700" cy="329770"/>
                <a:chOff x="5827769" y="3261698"/>
                <a:chExt cx="529876" cy="393520"/>
              </a:xfrm>
            </p:grpSpPr>
            <p:sp>
              <p:nvSpPr>
                <p:cNvPr id="3562" name="Google Shape;3562;p14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563" name="Google Shape;3563;p14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564" name="Google Shape;3564;p14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F1B9C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565" name="Google Shape;3565;p14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F1B9C7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3566" name="Google Shape;3566;p14"/>
              <p:cNvGrpSpPr/>
              <p:nvPr/>
            </p:nvGrpSpPr>
            <p:grpSpPr>
              <a:xfrm flipH="1">
                <a:off x="3294796" y="5252713"/>
                <a:ext cx="362700" cy="329770"/>
                <a:chOff x="5827769" y="3261698"/>
                <a:chExt cx="529876" cy="393520"/>
              </a:xfrm>
            </p:grpSpPr>
            <p:sp>
              <p:nvSpPr>
                <p:cNvPr id="3567" name="Google Shape;3567;p14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568" name="Google Shape;3568;p14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569" name="Google Shape;3569;p14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E78BB2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570" name="Google Shape;3570;p14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E78BB2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grpSp>
            <p:nvGrpSpPr>
              <p:cNvPr id="3571" name="Google Shape;3571;p14"/>
              <p:cNvGrpSpPr/>
              <p:nvPr/>
            </p:nvGrpSpPr>
            <p:grpSpPr>
              <a:xfrm flipH="1">
                <a:off x="2824566" y="5558618"/>
                <a:ext cx="362700" cy="329770"/>
                <a:chOff x="5827769" y="3261698"/>
                <a:chExt cx="529876" cy="393520"/>
              </a:xfrm>
            </p:grpSpPr>
            <p:sp>
              <p:nvSpPr>
                <p:cNvPr id="3572" name="Google Shape;3572;p14"/>
                <p:cNvSpPr/>
                <p:nvPr/>
              </p:nvSpPr>
              <p:spPr>
                <a:xfrm rot="-10334090">
                  <a:off x="6284892" y="3311773"/>
                  <a:ext cx="23222" cy="169212"/>
                </a:xfrm>
                <a:custGeom>
                  <a:rect b="b" l="l" r="r" t="t"/>
                  <a:pathLst>
                    <a:path extrusionOk="0" h="169354" w="23241">
                      <a:moveTo>
                        <a:pt x="-266" y="650"/>
                      </a:moveTo>
                      <a:lnTo>
                        <a:pt x="22975" y="650"/>
                      </a:lnTo>
                      <a:lnTo>
                        <a:pt x="22975" y="170005"/>
                      </a:lnTo>
                      <a:lnTo>
                        <a:pt x="-266" y="170005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573" name="Google Shape;3573;p14"/>
                <p:cNvSpPr/>
                <p:nvPr/>
              </p:nvSpPr>
              <p:spPr>
                <a:xfrm rot="-482944">
                  <a:off x="5884370" y="3311643"/>
                  <a:ext cx="23234" cy="169304"/>
                </a:xfrm>
                <a:custGeom>
                  <a:rect b="b" l="l" r="r" t="t"/>
                  <a:pathLst>
                    <a:path extrusionOk="0" h="169329" w="23237">
                      <a:moveTo>
                        <a:pt x="-269" y="650"/>
                      </a:moveTo>
                      <a:lnTo>
                        <a:pt x="22969" y="650"/>
                      </a:lnTo>
                      <a:lnTo>
                        <a:pt x="22969" y="169979"/>
                      </a:lnTo>
                      <a:lnTo>
                        <a:pt x="-269" y="169979"/>
                      </a:lnTo>
                      <a:close/>
                    </a:path>
                  </a:pathLst>
                </a:custGeom>
                <a:solidFill>
                  <a:srgbClr val="0B3848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574" name="Google Shape;3574;p14"/>
                <p:cNvSpPr/>
                <p:nvPr/>
              </p:nvSpPr>
              <p:spPr>
                <a:xfrm>
                  <a:off x="5827769" y="3261698"/>
                  <a:ext cx="529876" cy="134228"/>
                </a:xfrm>
                <a:custGeom>
                  <a:rect b="b" l="l" r="r" t="t"/>
                  <a:pathLst>
                    <a:path extrusionOk="0" h="134228" w="529876">
                      <a:moveTo>
                        <a:pt x="529610" y="76470"/>
                      </a:moveTo>
                      <a:lnTo>
                        <a:pt x="529610" y="107235"/>
                      </a:lnTo>
                      <a:cubicBezTo>
                        <a:pt x="529095" y="123009"/>
                        <a:pt x="515884" y="135373"/>
                        <a:pt x="500111" y="134858"/>
                      </a:cubicBezTo>
                      <a:cubicBezTo>
                        <a:pt x="496034" y="134725"/>
                        <a:pt x="492024" y="133715"/>
                        <a:pt x="488366" y="131905"/>
                      </a:cubicBezTo>
                      <a:cubicBezTo>
                        <a:pt x="486033" y="130582"/>
                        <a:pt x="483880" y="128943"/>
                        <a:pt x="481985" y="127048"/>
                      </a:cubicBezTo>
                      <a:lnTo>
                        <a:pt x="465602" y="127048"/>
                      </a:lnTo>
                      <a:lnTo>
                        <a:pt x="264719" y="123333"/>
                      </a:lnTo>
                      <a:lnTo>
                        <a:pt x="63742" y="127048"/>
                      </a:lnTo>
                      <a:lnTo>
                        <a:pt x="47359" y="127048"/>
                      </a:lnTo>
                      <a:cubicBezTo>
                        <a:pt x="45464" y="128943"/>
                        <a:pt x="43311" y="130582"/>
                        <a:pt x="40977" y="131905"/>
                      </a:cubicBezTo>
                      <a:cubicBezTo>
                        <a:pt x="26833" y="138906"/>
                        <a:pt x="9697" y="133124"/>
                        <a:pt x="2687" y="118980"/>
                      </a:cubicBezTo>
                      <a:cubicBezTo>
                        <a:pt x="877" y="115322"/>
                        <a:pt x="-133" y="111322"/>
                        <a:pt x="-266" y="107235"/>
                      </a:cubicBezTo>
                      <a:lnTo>
                        <a:pt x="-266" y="76470"/>
                      </a:lnTo>
                      <a:cubicBezTo>
                        <a:pt x="-276" y="60573"/>
                        <a:pt x="6030" y="45333"/>
                        <a:pt x="17260" y="34083"/>
                      </a:cubicBezTo>
                      <a:cubicBezTo>
                        <a:pt x="38710" y="12652"/>
                        <a:pt x="67800" y="622"/>
                        <a:pt x="98127" y="651"/>
                      </a:cubicBezTo>
                      <a:lnTo>
                        <a:pt x="431502" y="651"/>
                      </a:lnTo>
                      <a:cubicBezTo>
                        <a:pt x="461830" y="622"/>
                        <a:pt x="490919" y="12652"/>
                        <a:pt x="512369" y="34083"/>
                      </a:cubicBezTo>
                      <a:cubicBezTo>
                        <a:pt x="523495" y="45371"/>
                        <a:pt x="529695" y="60620"/>
                        <a:pt x="529610" y="76470"/>
                      </a:cubicBezTo>
                      <a:close/>
                    </a:path>
                  </a:pathLst>
                </a:custGeom>
                <a:solidFill>
                  <a:srgbClr val="C27ABC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575" name="Google Shape;3575;p14"/>
                <p:cNvSpPr/>
                <p:nvPr/>
              </p:nvSpPr>
              <p:spPr>
                <a:xfrm>
                  <a:off x="5878824" y="3471100"/>
                  <a:ext cx="427767" cy="184118"/>
                </a:xfrm>
                <a:custGeom>
                  <a:rect b="b" l="l" r="r" t="t"/>
                  <a:pathLst>
                    <a:path extrusionOk="0" h="184118" w="427767">
                      <a:moveTo>
                        <a:pt x="427768" y="0"/>
                      </a:moveTo>
                      <a:lnTo>
                        <a:pt x="404432" y="184118"/>
                      </a:lnTo>
                      <a:lnTo>
                        <a:pt x="23336" y="184118"/>
                      </a:lnTo>
                      <a:lnTo>
                        <a:pt x="0" y="0"/>
                      </a:lnTo>
                      <a:lnTo>
                        <a:pt x="427768" y="0"/>
                      </a:lnTo>
                      <a:close/>
                    </a:path>
                  </a:pathLst>
                </a:custGeom>
                <a:solidFill>
                  <a:srgbClr val="C27ABC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2834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</p:grpSp>
        <p:sp>
          <p:nvSpPr>
            <p:cNvPr id="3576" name="Google Shape;3576;p14"/>
            <p:cNvSpPr/>
            <p:nvPr/>
          </p:nvSpPr>
          <p:spPr>
            <a:xfrm>
              <a:off x="291113" y="1109101"/>
              <a:ext cx="4190436" cy="4106462"/>
            </a:xfrm>
            <a:custGeom>
              <a:rect b="b" l="l" r="r" t="t"/>
              <a:pathLst>
                <a:path extrusionOk="0" h="1860232" w="1860349">
                  <a:moveTo>
                    <a:pt x="929846" y="1860066"/>
                  </a:moveTo>
                  <a:cubicBezTo>
                    <a:pt x="417024" y="1860066"/>
                    <a:pt x="-271" y="1442830"/>
                    <a:pt x="-271" y="929950"/>
                  </a:cubicBezTo>
                  <a:cubicBezTo>
                    <a:pt x="-271" y="417070"/>
                    <a:pt x="417024" y="-167"/>
                    <a:pt x="929846" y="-167"/>
                  </a:cubicBezTo>
                  <a:cubicBezTo>
                    <a:pt x="1442667" y="-167"/>
                    <a:pt x="1860078" y="417070"/>
                    <a:pt x="1860078" y="929950"/>
                  </a:cubicBezTo>
                  <a:cubicBezTo>
                    <a:pt x="1860078" y="1442830"/>
                    <a:pt x="1442725" y="1860066"/>
                    <a:pt x="929846" y="1860066"/>
                  </a:cubicBezTo>
                  <a:close/>
                  <a:moveTo>
                    <a:pt x="929846" y="17340"/>
                  </a:moveTo>
                  <a:cubicBezTo>
                    <a:pt x="426652" y="17340"/>
                    <a:pt x="17236" y="426757"/>
                    <a:pt x="17236" y="929950"/>
                  </a:cubicBezTo>
                  <a:cubicBezTo>
                    <a:pt x="17236" y="1433143"/>
                    <a:pt x="426652" y="1842560"/>
                    <a:pt x="929846" y="1842560"/>
                  </a:cubicBezTo>
                  <a:cubicBezTo>
                    <a:pt x="1433038" y="1842560"/>
                    <a:pt x="1842572" y="1433201"/>
                    <a:pt x="1842572" y="929950"/>
                  </a:cubicBezTo>
                  <a:cubicBezTo>
                    <a:pt x="1842572" y="426698"/>
                    <a:pt x="1433097" y="17340"/>
                    <a:pt x="929846" y="17340"/>
                  </a:cubicBezTo>
                  <a:close/>
                </a:path>
              </a:pathLst>
            </a:custGeom>
            <a:solidFill>
              <a:srgbClr val="022B39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3577" name="Google Shape;3577;p14"/>
            <p:cNvGrpSpPr/>
            <p:nvPr/>
          </p:nvGrpSpPr>
          <p:grpSpPr>
            <a:xfrm>
              <a:off x="1109157" y="2941998"/>
              <a:ext cx="2538755" cy="4058167"/>
              <a:chOff x="4244107" y="3277890"/>
              <a:chExt cx="1196679" cy="1912876"/>
            </a:xfrm>
          </p:grpSpPr>
          <p:sp>
            <p:nvSpPr>
              <p:cNvPr id="3578" name="Google Shape;3578;p14"/>
              <p:cNvSpPr/>
              <p:nvPr/>
            </p:nvSpPr>
            <p:spPr>
              <a:xfrm>
                <a:off x="4707521" y="3277890"/>
                <a:ext cx="262704" cy="262318"/>
              </a:xfrm>
              <a:custGeom>
                <a:rect b="b" l="l" r="r" t="t"/>
                <a:pathLst>
                  <a:path extrusionOk="0" h="647700" w="648652">
                    <a:moveTo>
                      <a:pt x="323850" y="438150"/>
                    </a:moveTo>
                    <a:cubicBezTo>
                      <a:pt x="260985" y="438150"/>
                      <a:pt x="209550" y="386715"/>
                      <a:pt x="209550" y="323850"/>
                    </a:cubicBezTo>
                    <a:cubicBezTo>
                      <a:pt x="209550" y="260985"/>
                      <a:pt x="260985" y="209550"/>
                      <a:pt x="323850" y="209550"/>
                    </a:cubicBezTo>
                    <a:cubicBezTo>
                      <a:pt x="386715" y="209550"/>
                      <a:pt x="438150" y="260985"/>
                      <a:pt x="438150" y="323850"/>
                    </a:cubicBezTo>
                    <a:cubicBezTo>
                      <a:pt x="438150" y="386715"/>
                      <a:pt x="386715" y="438150"/>
                      <a:pt x="323850" y="438150"/>
                    </a:cubicBezTo>
                    <a:close/>
                    <a:moveTo>
                      <a:pt x="581025" y="252413"/>
                    </a:moveTo>
                    <a:cubicBezTo>
                      <a:pt x="575310" y="231458"/>
                      <a:pt x="566738" y="211455"/>
                      <a:pt x="556260" y="193358"/>
                    </a:cubicBezTo>
                    <a:lnTo>
                      <a:pt x="580073" y="121920"/>
                    </a:lnTo>
                    <a:lnTo>
                      <a:pt x="525780" y="67628"/>
                    </a:lnTo>
                    <a:lnTo>
                      <a:pt x="454343" y="91440"/>
                    </a:lnTo>
                    <a:cubicBezTo>
                      <a:pt x="435293" y="80963"/>
                      <a:pt x="415290" y="72390"/>
                      <a:pt x="394335" y="66675"/>
                    </a:cubicBezTo>
                    <a:lnTo>
                      <a:pt x="361950" y="0"/>
                    </a:lnTo>
                    <a:lnTo>
                      <a:pt x="285750" y="0"/>
                    </a:lnTo>
                    <a:lnTo>
                      <a:pt x="252413" y="66675"/>
                    </a:lnTo>
                    <a:cubicBezTo>
                      <a:pt x="231458" y="72390"/>
                      <a:pt x="211455" y="80963"/>
                      <a:pt x="193358" y="91440"/>
                    </a:cubicBezTo>
                    <a:lnTo>
                      <a:pt x="121920" y="67628"/>
                    </a:lnTo>
                    <a:lnTo>
                      <a:pt x="67628" y="121920"/>
                    </a:lnTo>
                    <a:lnTo>
                      <a:pt x="91440" y="193358"/>
                    </a:lnTo>
                    <a:cubicBezTo>
                      <a:pt x="80963" y="212408"/>
                      <a:pt x="72390" y="232410"/>
                      <a:pt x="66675" y="253365"/>
                    </a:cubicBezTo>
                    <a:lnTo>
                      <a:pt x="0" y="285750"/>
                    </a:lnTo>
                    <a:lnTo>
                      <a:pt x="0" y="361950"/>
                    </a:lnTo>
                    <a:lnTo>
                      <a:pt x="66675" y="395288"/>
                    </a:lnTo>
                    <a:cubicBezTo>
                      <a:pt x="72390" y="416243"/>
                      <a:pt x="80963" y="436245"/>
                      <a:pt x="91440" y="454343"/>
                    </a:cubicBezTo>
                    <a:lnTo>
                      <a:pt x="67628" y="525780"/>
                    </a:lnTo>
                    <a:lnTo>
                      <a:pt x="121920" y="580073"/>
                    </a:lnTo>
                    <a:lnTo>
                      <a:pt x="193358" y="556260"/>
                    </a:lnTo>
                    <a:cubicBezTo>
                      <a:pt x="212408" y="566738"/>
                      <a:pt x="232410" y="575310"/>
                      <a:pt x="253365" y="581025"/>
                    </a:cubicBezTo>
                    <a:lnTo>
                      <a:pt x="286703" y="647700"/>
                    </a:lnTo>
                    <a:lnTo>
                      <a:pt x="362903" y="647700"/>
                    </a:lnTo>
                    <a:lnTo>
                      <a:pt x="396240" y="581025"/>
                    </a:lnTo>
                    <a:cubicBezTo>
                      <a:pt x="417195" y="575310"/>
                      <a:pt x="437198" y="566738"/>
                      <a:pt x="455295" y="556260"/>
                    </a:cubicBezTo>
                    <a:lnTo>
                      <a:pt x="526733" y="580073"/>
                    </a:lnTo>
                    <a:lnTo>
                      <a:pt x="581025" y="525780"/>
                    </a:lnTo>
                    <a:lnTo>
                      <a:pt x="557213" y="454343"/>
                    </a:lnTo>
                    <a:cubicBezTo>
                      <a:pt x="567690" y="435293"/>
                      <a:pt x="576263" y="415290"/>
                      <a:pt x="581978" y="394335"/>
                    </a:cubicBezTo>
                    <a:lnTo>
                      <a:pt x="648653" y="360998"/>
                    </a:lnTo>
                    <a:lnTo>
                      <a:pt x="648653" y="284798"/>
                    </a:lnTo>
                    <a:lnTo>
                      <a:pt x="581025" y="252413"/>
                    </a:lnTo>
                    <a:close/>
                  </a:path>
                </a:pathLst>
              </a:custGeom>
              <a:solidFill>
                <a:srgbClr val="59595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grpSp>
            <p:nvGrpSpPr>
              <p:cNvPr id="3579" name="Google Shape;3579;p14"/>
              <p:cNvGrpSpPr/>
              <p:nvPr/>
            </p:nvGrpSpPr>
            <p:grpSpPr>
              <a:xfrm>
                <a:off x="4244107" y="3389095"/>
                <a:ext cx="1196679" cy="1801671"/>
                <a:chOff x="9628189" y="3549300"/>
                <a:chExt cx="1196679" cy="1801671"/>
              </a:xfrm>
            </p:grpSpPr>
            <p:sp>
              <p:nvSpPr>
                <p:cNvPr id="3580" name="Google Shape;3580;p14"/>
                <p:cNvSpPr/>
                <p:nvPr/>
              </p:nvSpPr>
              <p:spPr>
                <a:xfrm rot="-4364553">
                  <a:off x="9023276" y="4398956"/>
                  <a:ext cx="1861672" cy="102359"/>
                </a:xfrm>
                <a:custGeom>
                  <a:rect b="b" l="l" r="r" t="t"/>
                  <a:pathLst>
                    <a:path extrusionOk="0" h="46683" w="2103979">
                      <a:moveTo>
                        <a:pt x="-271" y="-167"/>
                      </a:moveTo>
                      <a:lnTo>
                        <a:pt x="2103709" y="-167"/>
                      </a:lnTo>
                      <a:lnTo>
                        <a:pt x="2103709" y="46517"/>
                      </a:lnTo>
                      <a:lnTo>
                        <a:pt x="-271" y="46517"/>
                      </a:lnTo>
                      <a:close/>
                    </a:path>
                  </a:pathLst>
                </a:custGeom>
                <a:solidFill>
                  <a:srgbClr val="99999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498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  <p:sp>
              <p:nvSpPr>
                <p:cNvPr id="3581" name="Google Shape;3581;p14"/>
                <p:cNvSpPr/>
                <p:nvPr/>
              </p:nvSpPr>
              <p:spPr>
                <a:xfrm rot="-803187">
                  <a:off x="10447779" y="3519339"/>
                  <a:ext cx="102332" cy="1861672"/>
                </a:xfrm>
                <a:custGeom>
                  <a:rect b="b" l="l" r="r" t="t"/>
                  <a:pathLst>
                    <a:path extrusionOk="0" h="2103979" w="46683">
                      <a:moveTo>
                        <a:pt x="-271" y="-167"/>
                      </a:moveTo>
                      <a:lnTo>
                        <a:pt x="46413" y="-167"/>
                      </a:lnTo>
                      <a:lnTo>
                        <a:pt x="46413" y="2103813"/>
                      </a:lnTo>
                      <a:lnTo>
                        <a:pt x="-271" y="2103813"/>
                      </a:lnTo>
                      <a:close/>
                    </a:path>
                  </a:pathLst>
                </a:custGeom>
                <a:solidFill>
                  <a:srgbClr val="999999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498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lnSpc>
                      <a:spcPct val="100000"/>
                    </a:lnSpc>
                    <a:spcBef>
                      <a:spcPts val="0"/>
                    </a:spcBef>
                    <a:spcAft>
                      <a:spcPts val="0"/>
                    </a:spcAft>
                    <a:buClr>
                      <a:srgbClr val="000000"/>
                    </a:buClr>
                    <a:buSzPts val="1800"/>
                    <a:buFont typeface="Arial"/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000000"/>
                    </a:solidFill>
                    <a:latin typeface="Arial"/>
                    <a:ea typeface="Arial"/>
                    <a:cs typeface="Arial"/>
                    <a:sym typeface="Arial"/>
                  </a:endParaRPr>
                </a:p>
              </p:txBody>
            </p:sp>
          </p:grpSp>
          <p:sp>
            <p:nvSpPr>
              <p:cNvPr id="3582" name="Google Shape;3582;p14"/>
              <p:cNvSpPr/>
              <p:nvPr/>
            </p:nvSpPr>
            <p:spPr>
              <a:xfrm>
                <a:off x="4775718" y="3345895"/>
                <a:ext cx="126300" cy="126300"/>
              </a:xfrm>
              <a:prstGeom prst="ellipse">
                <a:avLst/>
              </a:prstGeom>
              <a:solidFill>
                <a:srgbClr val="434343"/>
              </a:solidFill>
              <a:ln>
                <a:noFill/>
              </a:ln>
              <a:effectLst>
                <a:outerShdw blurRad="57150" rotWithShape="0" algn="bl" dir="5400000" dist="19050">
                  <a:srgbClr val="000000">
                    <a:alpha val="49800"/>
                  </a:srgbClr>
                </a:outerShdw>
              </a:effectLst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400"/>
                  <a:buFont typeface="Arial"/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3583" name="Google Shape;3583;p14"/>
          <p:cNvGrpSpPr/>
          <p:nvPr/>
        </p:nvGrpSpPr>
        <p:grpSpPr>
          <a:xfrm flipH="1">
            <a:off x="419224" y="3958755"/>
            <a:ext cx="2757899" cy="2899240"/>
            <a:chOff x="1070831" y="743674"/>
            <a:chExt cx="5280296" cy="5550910"/>
          </a:xfrm>
        </p:grpSpPr>
        <p:sp>
          <p:nvSpPr>
            <p:cNvPr id="3584" name="Google Shape;3584;p14"/>
            <p:cNvSpPr/>
            <p:nvPr/>
          </p:nvSpPr>
          <p:spPr>
            <a:xfrm flipH="1">
              <a:off x="1070831" y="3904879"/>
              <a:ext cx="5280296" cy="2386236"/>
            </a:xfrm>
            <a:custGeom>
              <a:rect b="b" l="l" r="r" t="t"/>
              <a:pathLst>
                <a:path extrusionOk="0" h="1856993" w="4109180">
                  <a:moveTo>
                    <a:pt x="690" y="1857041"/>
                  </a:moveTo>
                  <a:cubicBezTo>
                    <a:pt x="115342" y="1698945"/>
                    <a:pt x="215479" y="1530809"/>
                    <a:pt x="299870" y="1354692"/>
                  </a:cubicBezTo>
                  <a:cubicBezTo>
                    <a:pt x="552188" y="827865"/>
                    <a:pt x="612576" y="334279"/>
                    <a:pt x="621625" y="47"/>
                  </a:cubicBezTo>
                  <a:lnTo>
                    <a:pt x="3494746" y="47"/>
                  </a:lnTo>
                  <a:cubicBezTo>
                    <a:pt x="3501699" y="327326"/>
                    <a:pt x="3557897" y="815291"/>
                    <a:pt x="3805070" y="1337738"/>
                  </a:cubicBezTo>
                  <a:cubicBezTo>
                    <a:pt x="3890424" y="1518103"/>
                    <a:pt x="3992465" y="1690077"/>
                    <a:pt x="4109870" y="185142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585" name="Google Shape;3585;p14"/>
            <p:cNvSpPr/>
            <p:nvPr/>
          </p:nvSpPr>
          <p:spPr>
            <a:xfrm flipH="1">
              <a:off x="1609910" y="3904879"/>
              <a:ext cx="4218386" cy="2386236"/>
            </a:xfrm>
            <a:custGeom>
              <a:rect b="b" l="l" r="r" t="t"/>
              <a:pathLst>
                <a:path extrusionOk="0" h="1856993" w="3282791">
                  <a:moveTo>
                    <a:pt x="690" y="1857041"/>
                  </a:moveTo>
                  <a:cubicBezTo>
                    <a:pt x="93616" y="1696230"/>
                    <a:pt x="173531" y="1528247"/>
                    <a:pt x="239673" y="1354692"/>
                  </a:cubicBezTo>
                  <a:cubicBezTo>
                    <a:pt x="441317" y="827865"/>
                    <a:pt x="489513" y="334279"/>
                    <a:pt x="496848" y="47"/>
                  </a:cubicBezTo>
                  <a:lnTo>
                    <a:pt x="2792372" y="47"/>
                  </a:lnTo>
                  <a:cubicBezTo>
                    <a:pt x="2797897" y="327326"/>
                    <a:pt x="2842760" y="815291"/>
                    <a:pt x="3040022" y="1337738"/>
                  </a:cubicBezTo>
                  <a:cubicBezTo>
                    <a:pt x="3106878" y="1515379"/>
                    <a:pt x="3188317" y="1687191"/>
                    <a:pt x="3283481" y="185142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586" name="Google Shape;3586;p14"/>
            <p:cNvSpPr/>
            <p:nvPr/>
          </p:nvSpPr>
          <p:spPr>
            <a:xfrm flipH="1">
              <a:off x="2086734" y="3904879"/>
              <a:ext cx="3270304" cy="2386236"/>
            </a:xfrm>
            <a:custGeom>
              <a:rect b="b" l="l" r="r" t="t"/>
              <a:pathLst>
                <a:path extrusionOk="0" h="1856993" w="2544984">
                  <a:moveTo>
                    <a:pt x="690" y="1857041"/>
                  </a:moveTo>
                  <a:cubicBezTo>
                    <a:pt x="73547" y="1693897"/>
                    <a:pt x="135440" y="1526075"/>
                    <a:pt x="185951" y="1354692"/>
                  </a:cubicBezTo>
                  <a:cubicBezTo>
                    <a:pt x="342256" y="827865"/>
                    <a:pt x="379594" y="334279"/>
                    <a:pt x="385214" y="47"/>
                  </a:cubicBezTo>
                  <a:lnTo>
                    <a:pt x="2164675" y="47"/>
                  </a:lnTo>
                  <a:cubicBezTo>
                    <a:pt x="2168961" y="327326"/>
                    <a:pt x="2203823" y="815291"/>
                    <a:pt x="2356889" y="1337738"/>
                  </a:cubicBezTo>
                  <a:cubicBezTo>
                    <a:pt x="2407876" y="1513122"/>
                    <a:pt x="2470961" y="1684762"/>
                    <a:pt x="2545675" y="185142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587" name="Google Shape;3587;p14"/>
            <p:cNvSpPr/>
            <p:nvPr/>
          </p:nvSpPr>
          <p:spPr>
            <a:xfrm flipH="1">
              <a:off x="2608066" y="3904879"/>
              <a:ext cx="2226753" cy="2386236"/>
            </a:xfrm>
            <a:custGeom>
              <a:rect b="b" l="l" r="r" t="t"/>
              <a:pathLst>
                <a:path extrusionOk="0" h="1856993" w="1732882">
                  <a:moveTo>
                    <a:pt x="690" y="1857041"/>
                  </a:moveTo>
                  <a:cubicBezTo>
                    <a:pt x="43457" y="1717023"/>
                    <a:pt x="87367" y="1550050"/>
                    <a:pt x="126801" y="1354692"/>
                  </a:cubicBezTo>
                  <a:cubicBezTo>
                    <a:pt x="233290" y="827865"/>
                    <a:pt x="258722" y="334279"/>
                    <a:pt x="262532" y="47"/>
                  </a:cubicBezTo>
                  <a:lnTo>
                    <a:pt x="1474112" y="47"/>
                  </a:lnTo>
                  <a:cubicBezTo>
                    <a:pt x="1477065" y="327326"/>
                    <a:pt x="1500782" y="815291"/>
                    <a:pt x="1604985" y="1337738"/>
                  </a:cubicBezTo>
                  <a:cubicBezTo>
                    <a:pt x="1639190" y="1511016"/>
                    <a:pt x="1682100" y="1682466"/>
                    <a:pt x="1733573" y="185142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588" name="Google Shape;3588;p14"/>
            <p:cNvSpPr/>
            <p:nvPr/>
          </p:nvSpPr>
          <p:spPr>
            <a:xfrm flipH="1">
              <a:off x="3129624" y="3904879"/>
              <a:ext cx="1160071" cy="2386236"/>
            </a:xfrm>
            <a:custGeom>
              <a:rect b="b" l="l" r="r" t="t"/>
              <a:pathLst>
                <a:path extrusionOk="0" h="1856993" w="902779">
                  <a:moveTo>
                    <a:pt x="690" y="1857041"/>
                  </a:moveTo>
                  <a:cubicBezTo>
                    <a:pt x="22978" y="1717023"/>
                    <a:pt x="45838" y="1550050"/>
                    <a:pt x="66412" y="1354692"/>
                  </a:cubicBezTo>
                  <a:cubicBezTo>
                    <a:pt x="121848" y="827865"/>
                    <a:pt x="135088" y="334279"/>
                    <a:pt x="137088" y="47"/>
                  </a:cubicBezTo>
                  <a:lnTo>
                    <a:pt x="768595" y="47"/>
                  </a:lnTo>
                  <a:cubicBezTo>
                    <a:pt x="770119" y="327326"/>
                    <a:pt x="782502" y="815291"/>
                    <a:pt x="836794" y="1337738"/>
                  </a:cubicBezTo>
                  <a:cubicBezTo>
                    <a:pt x="857654" y="1538810"/>
                    <a:pt x="881085" y="1709213"/>
                    <a:pt x="903469" y="185142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589" name="Google Shape;3589;p14"/>
            <p:cNvSpPr/>
            <p:nvPr/>
          </p:nvSpPr>
          <p:spPr>
            <a:xfrm flipH="1">
              <a:off x="3611089" y="3904757"/>
              <a:ext cx="195956" cy="2381831"/>
            </a:xfrm>
            <a:custGeom>
              <a:rect b="b" l="l" r="r" t="t"/>
              <a:pathLst>
                <a:path extrusionOk="0" h="1853565" w="152495">
                  <a:moveTo>
                    <a:pt x="0" y="0"/>
                  </a:moveTo>
                  <a:lnTo>
                    <a:pt x="152495" y="0"/>
                  </a:lnTo>
                  <a:lnTo>
                    <a:pt x="152495" y="1853565"/>
                  </a:lnTo>
                  <a:lnTo>
                    <a:pt x="0" y="1853565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590" name="Google Shape;3590;p14"/>
            <p:cNvSpPr/>
            <p:nvPr/>
          </p:nvSpPr>
          <p:spPr>
            <a:xfrm flipH="1">
              <a:off x="3031284" y="743807"/>
              <a:ext cx="678931" cy="299704"/>
            </a:xfrm>
            <a:custGeom>
              <a:rect b="b" l="l" r="r" t="t"/>
              <a:pathLst>
                <a:path extrusionOk="0" h="233233" w="528351">
                  <a:moveTo>
                    <a:pt x="157376" y="173083"/>
                  </a:moveTo>
                  <a:cubicBezTo>
                    <a:pt x="147280" y="188418"/>
                    <a:pt x="122229" y="209849"/>
                    <a:pt x="137374" y="220708"/>
                  </a:cubicBezTo>
                  <a:cubicBezTo>
                    <a:pt x="153357" y="229864"/>
                    <a:pt x="171664" y="234136"/>
                    <a:pt x="190047" y="232995"/>
                  </a:cubicBezTo>
                  <a:cubicBezTo>
                    <a:pt x="314167" y="234581"/>
                    <a:pt x="434639" y="191016"/>
                    <a:pt x="529042" y="110408"/>
                  </a:cubicBezTo>
                  <a:lnTo>
                    <a:pt x="335494" y="122314"/>
                  </a:lnTo>
                  <a:lnTo>
                    <a:pt x="433125" y="18206"/>
                  </a:lnTo>
                  <a:lnTo>
                    <a:pt x="234338" y="73070"/>
                  </a:lnTo>
                  <a:cubicBezTo>
                    <a:pt x="213383" y="78880"/>
                    <a:pt x="184713" y="81357"/>
                    <a:pt x="175855" y="61450"/>
                  </a:cubicBezTo>
                  <a:cubicBezTo>
                    <a:pt x="166330" y="39923"/>
                    <a:pt x="191666" y="20016"/>
                    <a:pt x="212907" y="9919"/>
                  </a:cubicBezTo>
                  <a:cubicBezTo>
                    <a:pt x="143575" y="-5261"/>
                    <a:pt x="71546" y="-2904"/>
                    <a:pt x="3357" y="16777"/>
                  </a:cubicBezTo>
                  <a:cubicBezTo>
                    <a:pt x="-3120" y="91072"/>
                    <a:pt x="7072" y="158986"/>
                    <a:pt x="690" y="233281"/>
                  </a:cubicBezTo>
                  <a:cubicBezTo>
                    <a:pt x="1166" y="229375"/>
                    <a:pt x="114895" y="190513"/>
                    <a:pt x="157376" y="173083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591" name="Google Shape;3591;p14"/>
            <p:cNvSpPr/>
            <p:nvPr/>
          </p:nvSpPr>
          <p:spPr>
            <a:xfrm flipH="1" rot="10800000">
              <a:off x="3690916" y="743674"/>
              <a:ext cx="29008" cy="614551"/>
            </a:xfrm>
            <a:custGeom>
              <a:rect b="b" l="l" r="r" t="t"/>
              <a:pathLst>
                <a:path extrusionOk="0" h="478250" w="22574">
                  <a:moveTo>
                    <a:pt x="690" y="47"/>
                  </a:moveTo>
                  <a:lnTo>
                    <a:pt x="23264" y="47"/>
                  </a:lnTo>
                  <a:lnTo>
                    <a:pt x="23264" y="478297"/>
                  </a:lnTo>
                  <a:lnTo>
                    <a:pt x="690" y="478297"/>
                  </a:lnTo>
                  <a:close/>
                </a:path>
              </a:pathLst>
            </a:custGeom>
            <a:solidFill>
              <a:srgbClr val="505051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592" name="Google Shape;3592;p14"/>
            <p:cNvSpPr/>
            <p:nvPr/>
          </p:nvSpPr>
          <p:spPr>
            <a:xfrm flipH="1">
              <a:off x="1203275" y="1530583"/>
              <a:ext cx="5015675" cy="2437031"/>
            </a:xfrm>
            <a:custGeom>
              <a:rect b="b" l="l" r="r" t="t"/>
              <a:pathLst>
                <a:path extrusionOk="0" h="1896522" w="3903249">
                  <a:moveTo>
                    <a:pt x="1956458" y="47"/>
                  </a:moveTo>
                  <a:cubicBezTo>
                    <a:pt x="1732240" y="429943"/>
                    <a:pt x="1437470" y="819168"/>
                    <a:pt x="1084445" y="1151524"/>
                  </a:cubicBezTo>
                  <a:cubicBezTo>
                    <a:pt x="763195" y="1453562"/>
                    <a:pt x="397740" y="1704803"/>
                    <a:pt x="690" y="1896570"/>
                  </a:cubicBezTo>
                  <a:lnTo>
                    <a:pt x="3903940" y="1896570"/>
                  </a:lnTo>
                  <a:cubicBezTo>
                    <a:pt x="3473515" y="1697821"/>
                    <a:pt x="3080970" y="1425663"/>
                    <a:pt x="2743890" y="1092279"/>
                  </a:cubicBezTo>
                  <a:cubicBezTo>
                    <a:pt x="2422774" y="774291"/>
                    <a:pt x="2156674" y="405195"/>
                    <a:pt x="1956458" y="4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593" name="Google Shape;3593;p14"/>
            <p:cNvSpPr/>
            <p:nvPr/>
          </p:nvSpPr>
          <p:spPr>
            <a:xfrm flipH="1">
              <a:off x="1551442" y="1530583"/>
              <a:ext cx="4319241" cy="2437031"/>
            </a:xfrm>
            <a:custGeom>
              <a:rect b="b" l="l" r="r" t="t"/>
              <a:pathLst>
                <a:path extrusionOk="0" h="1896522" w="3361277">
                  <a:moveTo>
                    <a:pt x="1685091" y="47"/>
                  </a:moveTo>
                  <a:cubicBezTo>
                    <a:pt x="1549741" y="301322"/>
                    <a:pt x="1317045" y="733472"/>
                    <a:pt x="934140" y="1151524"/>
                  </a:cubicBezTo>
                  <a:cubicBezTo>
                    <a:pt x="664697" y="1448047"/>
                    <a:pt x="349562" y="1699564"/>
                    <a:pt x="690" y="1896570"/>
                  </a:cubicBezTo>
                  <a:lnTo>
                    <a:pt x="3361968" y="1896570"/>
                  </a:lnTo>
                  <a:cubicBezTo>
                    <a:pt x="3108222" y="1760553"/>
                    <a:pt x="2731889" y="1516236"/>
                    <a:pt x="2362986" y="1092279"/>
                  </a:cubicBezTo>
                  <a:cubicBezTo>
                    <a:pt x="2014656" y="691657"/>
                    <a:pt x="1805773" y="283606"/>
                    <a:pt x="1685091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594" name="Google Shape;3594;p14"/>
            <p:cNvSpPr/>
            <p:nvPr/>
          </p:nvSpPr>
          <p:spPr>
            <a:xfrm flipH="1">
              <a:off x="1991449" y="1530583"/>
              <a:ext cx="3437988" cy="2437031"/>
            </a:xfrm>
            <a:custGeom>
              <a:rect b="b" l="l" r="r" t="t"/>
              <a:pathLst>
                <a:path extrusionOk="0" h="1896522" w="2675477">
                  <a:moveTo>
                    <a:pt x="1341429" y="47"/>
                  </a:moveTo>
                  <a:cubicBezTo>
                    <a:pt x="1233606" y="301322"/>
                    <a:pt x="1048440" y="733472"/>
                    <a:pt x="743640" y="1151524"/>
                  </a:cubicBezTo>
                  <a:cubicBezTo>
                    <a:pt x="471130" y="1525476"/>
                    <a:pt x="199191" y="1756743"/>
                    <a:pt x="690" y="1896570"/>
                  </a:cubicBezTo>
                  <a:lnTo>
                    <a:pt x="2676168" y="1896570"/>
                  </a:lnTo>
                  <a:cubicBezTo>
                    <a:pt x="2474237" y="1760553"/>
                    <a:pt x="2174676" y="1516236"/>
                    <a:pt x="1881020" y="1092279"/>
                  </a:cubicBezTo>
                  <a:cubicBezTo>
                    <a:pt x="1603652" y="691657"/>
                    <a:pt x="1437346" y="283606"/>
                    <a:pt x="1341429" y="4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595" name="Google Shape;3595;p14"/>
            <p:cNvSpPr/>
            <p:nvPr/>
          </p:nvSpPr>
          <p:spPr>
            <a:xfrm flipH="1">
              <a:off x="2638255" y="1530583"/>
              <a:ext cx="2143280" cy="2437031"/>
            </a:xfrm>
            <a:custGeom>
              <a:rect b="b" l="l" r="r" t="t"/>
              <a:pathLst>
                <a:path extrusionOk="0" h="1896522" w="1667922">
                  <a:moveTo>
                    <a:pt x="836413" y="47"/>
                  </a:moveTo>
                  <a:cubicBezTo>
                    <a:pt x="769262" y="301322"/>
                    <a:pt x="653819" y="733472"/>
                    <a:pt x="463795" y="1151524"/>
                  </a:cubicBezTo>
                  <a:cubicBezTo>
                    <a:pt x="293869" y="1525476"/>
                    <a:pt x="124324" y="1756743"/>
                    <a:pt x="690" y="1896570"/>
                  </a:cubicBezTo>
                  <a:lnTo>
                    <a:pt x="1668613" y="1896570"/>
                  </a:lnTo>
                  <a:cubicBezTo>
                    <a:pt x="1542692" y="1760553"/>
                    <a:pt x="1356002" y="1516236"/>
                    <a:pt x="1173313" y="1092279"/>
                  </a:cubicBezTo>
                  <a:cubicBezTo>
                    <a:pt x="999577" y="691657"/>
                    <a:pt x="896326" y="283606"/>
                    <a:pt x="836413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596" name="Google Shape;3596;p14"/>
            <p:cNvSpPr/>
            <p:nvPr/>
          </p:nvSpPr>
          <p:spPr>
            <a:xfrm flipH="1">
              <a:off x="3290316" y="1530583"/>
              <a:ext cx="837802" cy="2437031"/>
            </a:xfrm>
            <a:custGeom>
              <a:rect b="b" l="l" r="r" t="t"/>
              <a:pathLst>
                <a:path extrusionOk="0" h="1896522" w="651986">
                  <a:moveTo>
                    <a:pt x="327302" y="47"/>
                  </a:moveTo>
                  <a:cubicBezTo>
                    <a:pt x="301013" y="301322"/>
                    <a:pt x="255865" y="733472"/>
                    <a:pt x="181665" y="1151524"/>
                  </a:cubicBezTo>
                  <a:cubicBezTo>
                    <a:pt x="114990" y="1525476"/>
                    <a:pt x="48982" y="1756743"/>
                    <a:pt x="690" y="1896570"/>
                  </a:cubicBezTo>
                  <a:lnTo>
                    <a:pt x="652676" y="1896570"/>
                  </a:lnTo>
                  <a:cubicBezTo>
                    <a:pt x="603432" y="1760553"/>
                    <a:pt x="530471" y="1516236"/>
                    <a:pt x="458938" y="1092279"/>
                  </a:cubicBezTo>
                  <a:cubicBezTo>
                    <a:pt x="391215" y="691657"/>
                    <a:pt x="350638" y="283606"/>
                    <a:pt x="327302" y="4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597" name="Google Shape;3597;p14"/>
            <p:cNvSpPr/>
            <p:nvPr/>
          </p:nvSpPr>
          <p:spPr>
            <a:xfrm flipH="1">
              <a:off x="1989081" y="3967109"/>
              <a:ext cx="647353" cy="216809"/>
            </a:xfrm>
            <a:custGeom>
              <a:rect b="b" l="l" r="r" t="t"/>
              <a:pathLst>
                <a:path extrusionOk="0" h="168723" w="503777">
                  <a:moveTo>
                    <a:pt x="504467" y="47"/>
                  </a:moveTo>
                  <a:cubicBezTo>
                    <a:pt x="502753" y="4142"/>
                    <a:pt x="500848" y="8143"/>
                    <a:pt x="498943" y="12143"/>
                  </a:cubicBezTo>
                  <a:cubicBezTo>
                    <a:pt x="456109" y="101993"/>
                    <a:pt x="368136" y="161753"/>
                    <a:pt x="268819" y="168449"/>
                  </a:cubicBezTo>
                  <a:cubicBezTo>
                    <a:pt x="152995" y="174021"/>
                    <a:pt x="45963" y="106803"/>
                    <a:pt x="690" y="4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598" name="Google Shape;3598;p14"/>
            <p:cNvSpPr/>
            <p:nvPr/>
          </p:nvSpPr>
          <p:spPr>
            <a:xfrm flipH="1">
              <a:off x="1547906" y="3967109"/>
              <a:ext cx="440626" cy="227702"/>
            </a:xfrm>
            <a:custGeom>
              <a:rect b="b" l="l" r="r" t="t"/>
              <a:pathLst>
                <a:path extrusionOk="0" h="177200" w="342900">
                  <a:moveTo>
                    <a:pt x="343590" y="47"/>
                  </a:moveTo>
                  <a:lnTo>
                    <a:pt x="343590" y="26812"/>
                  </a:lnTo>
                  <a:cubicBezTo>
                    <a:pt x="328636" y="109298"/>
                    <a:pt x="262246" y="171973"/>
                    <a:pt x="184427" y="176926"/>
                  </a:cubicBezTo>
                  <a:cubicBezTo>
                    <a:pt x="90987" y="182927"/>
                    <a:pt x="5548" y="104060"/>
                    <a:pt x="690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599" name="Google Shape;3599;p14"/>
            <p:cNvSpPr/>
            <p:nvPr/>
          </p:nvSpPr>
          <p:spPr>
            <a:xfrm flipH="1">
              <a:off x="5429320" y="3967109"/>
              <a:ext cx="440626" cy="222664"/>
            </a:xfrm>
            <a:custGeom>
              <a:rect b="b" l="l" r="r" t="t"/>
              <a:pathLst>
                <a:path extrusionOk="0" h="173279" w="342900">
                  <a:moveTo>
                    <a:pt x="343590" y="47"/>
                  </a:moveTo>
                  <a:cubicBezTo>
                    <a:pt x="320825" y="126539"/>
                    <a:pt x="262818" y="168353"/>
                    <a:pt x="172140" y="173116"/>
                  </a:cubicBezTo>
                  <a:cubicBezTo>
                    <a:pt x="70032" y="178450"/>
                    <a:pt x="6214" y="81200"/>
                    <a:pt x="690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00" name="Google Shape;3600;p14"/>
            <p:cNvSpPr/>
            <p:nvPr/>
          </p:nvSpPr>
          <p:spPr>
            <a:xfrm flipH="1">
              <a:off x="5870243" y="3967109"/>
              <a:ext cx="348303" cy="227663"/>
            </a:xfrm>
            <a:custGeom>
              <a:rect b="b" l="l" r="r" t="t"/>
              <a:pathLst>
                <a:path extrusionOk="0" h="177170" w="271053">
                  <a:moveTo>
                    <a:pt x="271744" y="47"/>
                  </a:moveTo>
                  <a:cubicBezTo>
                    <a:pt x="270791" y="6905"/>
                    <a:pt x="269934" y="13477"/>
                    <a:pt x="268886" y="19859"/>
                  </a:cubicBezTo>
                  <a:cubicBezTo>
                    <a:pt x="252598" y="129682"/>
                    <a:pt x="229357" y="176354"/>
                    <a:pt x="124963" y="177212"/>
                  </a:cubicBezTo>
                  <a:cubicBezTo>
                    <a:pt x="27618" y="178069"/>
                    <a:pt x="-3529" y="83009"/>
                    <a:pt x="1138" y="4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01" name="Google Shape;3601;p14"/>
            <p:cNvSpPr/>
            <p:nvPr/>
          </p:nvSpPr>
          <p:spPr>
            <a:xfrm flipH="1">
              <a:off x="4782084" y="3967109"/>
              <a:ext cx="647965" cy="221887"/>
            </a:xfrm>
            <a:custGeom>
              <a:rect b="b" l="l" r="r" t="t"/>
              <a:pathLst>
                <a:path extrusionOk="0" h="172675" w="504253">
                  <a:moveTo>
                    <a:pt x="504944" y="47"/>
                  </a:moveTo>
                  <a:cubicBezTo>
                    <a:pt x="504944" y="1094"/>
                    <a:pt x="504086" y="2237"/>
                    <a:pt x="503610" y="3285"/>
                  </a:cubicBezTo>
                  <a:cubicBezTo>
                    <a:pt x="463167" y="102688"/>
                    <a:pt x="368069" y="169020"/>
                    <a:pt x="260818" y="172640"/>
                  </a:cubicBezTo>
                  <a:cubicBezTo>
                    <a:pt x="149299" y="175373"/>
                    <a:pt x="47391" y="109813"/>
                    <a:pt x="3643" y="7190"/>
                  </a:cubicBezTo>
                  <a:cubicBezTo>
                    <a:pt x="2595" y="4809"/>
                    <a:pt x="1642" y="2428"/>
                    <a:pt x="690" y="4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02" name="Google Shape;3602;p14"/>
            <p:cNvSpPr/>
            <p:nvPr/>
          </p:nvSpPr>
          <p:spPr>
            <a:xfrm flipH="1">
              <a:off x="4128796" y="3966741"/>
              <a:ext cx="652739" cy="227291"/>
            </a:xfrm>
            <a:custGeom>
              <a:rect b="b" l="l" r="r" t="t"/>
              <a:pathLst>
                <a:path extrusionOk="0" h="176880" w="507968">
                  <a:moveTo>
                    <a:pt x="508658" y="333"/>
                  </a:moveTo>
                  <a:cubicBezTo>
                    <a:pt x="469234" y="105889"/>
                    <a:pt x="368736" y="176145"/>
                    <a:pt x="256055" y="176926"/>
                  </a:cubicBezTo>
                  <a:cubicBezTo>
                    <a:pt x="142298" y="177250"/>
                    <a:pt x="40381" y="106660"/>
                    <a:pt x="690" y="47"/>
                  </a:cubicBezTo>
                  <a:close/>
                </a:path>
              </a:pathLst>
            </a:custGeom>
            <a:solidFill>
              <a:srgbClr val="FFFBF9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03" name="Google Shape;3603;p14"/>
            <p:cNvSpPr/>
            <p:nvPr/>
          </p:nvSpPr>
          <p:spPr>
            <a:xfrm flipH="1">
              <a:off x="3290440" y="3967109"/>
              <a:ext cx="837802" cy="216399"/>
            </a:xfrm>
            <a:custGeom>
              <a:rect b="b" l="l" r="r" t="t"/>
              <a:pathLst>
                <a:path extrusionOk="0" h="168404" w="651986">
                  <a:moveTo>
                    <a:pt x="652676" y="47"/>
                  </a:moveTo>
                  <a:cubicBezTo>
                    <a:pt x="651724" y="1380"/>
                    <a:pt x="649914" y="3952"/>
                    <a:pt x="647152" y="7381"/>
                  </a:cubicBezTo>
                  <a:cubicBezTo>
                    <a:pt x="620768" y="41671"/>
                    <a:pt x="511040" y="167782"/>
                    <a:pt x="328064" y="168449"/>
                  </a:cubicBezTo>
                  <a:cubicBezTo>
                    <a:pt x="129659" y="169115"/>
                    <a:pt x="16311" y="21573"/>
                    <a:pt x="1547" y="1285"/>
                  </a:cubicBezTo>
                  <a:lnTo>
                    <a:pt x="690" y="47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04" name="Google Shape;3604;p14"/>
            <p:cNvSpPr/>
            <p:nvPr/>
          </p:nvSpPr>
          <p:spPr>
            <a:xfrm flipH="1">
              <a:off x="2636989" y="3967109"/>
              <a:ext cx="652739" cy="211212"/>
            </a:xfrm>
            <a:custGeom>
              <a:rect b="b" l="l" r="r" t="t"/>
              <a:pathLst>
                <a:path extrusionOk="0" h="164367" w="507968">
                  <a:moveTo>
                    <a:pt x="508658" y="47"/>
                  </a:moveTo>
                  <a:lnTo>
                    <a:pt x="508087" y="1190"/>
                  </a:lnTo>
                  <a:cubicBezTo>
                    <a:pt x="464557" y="95535"/>
                    <a:pt x="372555" y="158200"/>
                    <a:pt x="268819" y="164162"/>
                  </a:cubicBezTo>
                  <a:cubicBezTo>
                    <a:pt x="154404" y="168982"/>
                    <a:pt x="48448" y="104126"/>
                    <a:pt x="690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05" name="Google Shape;3605;p14"/>
            <p:cNvSpPr/>
            <p:nvPr/>
          </p:nvSpPr>
          <p:spPr>
            <a:xfrm flipH="1">
              <a:off x="1199206" y="3967109"/>
              <a:ext cx="348081" cy="216462"/>
            </a:xfrm>
            <a:custGeom>
              <a:rect b="b" l="l" r="r" t="t"/>
              <a:pathLst>
                <a:path extrusionOk="0" h="168453" w="270880">
                  <a:moveTo>
                    <a:pt x="142136" y="168449"/>
                  </a:moveTo>
                  <a:cubicBezTo>
                    <a:pt x="73366" y="170639"/>
                    <a:pt x="-1691" y="102631"/>
                    <a:pt x="2881" y="12620"/>
                  </a:cubicBezTo>
                  <a:cubicBezTo>
                    <a:pt x="2404" y="17382"/>
                    <a:pt x="1547" y="22145"/>
                    <a:pt x="690" y="26812"/>
                  </a:cubicBezTo>
                  <a:lnTo>
                    <a:pt x="690" y="47"/>
                  </a:lnTo>
                  <a:lnTo>
                    <a:pt x="270057" y="47"/>
                  </a:lnTo>
                  <a:cubicBezTo>
                    <a:pt x="282916" y="92153"/>
                    <a:pt x="211574" y="166163"/>
                    <a:pt x="142136" y="16844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06" name="Google Shape;3606;p14"/>
            <p:cNvSpPr/>
            <p:nvPr/>
          </p:nvSpPr>
          <p:spPr>
            <a:xfrm flipH="1">
              <a:off x="3201778" y="1275047"/>
              <a:ext cx="1014786" cy="765955"/>
            </a:xfrm>
            <a:custGeom>
              <a:rect b="b" l="l" r="r" t="t"/>
              <a:pathLst>
                <a:path extrusionOk="0" h="596074" w="789717">
                  <a:moveTo>
                    <a:pt x="396168" y="47"/>
                  </a:moveTo>
                  <a:cubicBezTo>
                    <a:pt x="354048" y="128137"/>
                    <a:pt x="294708" y="249903"/>
                    <a:pt x="219765" y="361997"/>
                  </a:cubicBezTo>
                  <a:cubicBezTo>
                    <a:pt x="160091" y="451539"/>
                    <a:pt x="86072" y="530640"/>
                    <a:pt x="690" y="596121"/>
                  </a:cubicBezTo>
                  <a:lnTo>
                    <a:pt x="790408" y="596121"/>
                  </a:lnTo>
                  <a:cubicBezTo>
                    <a:pt x="730781" y="553354"/>
                    <a:pt x="642389" y="476582"/>
                    <a:pt x="555712" y="343328"/>
                  </a:cubicBezTo>
                  <a:cubicBezTo>
                    <a:pt x="487580" y="236464"/>
                    <a:pt x="433925" y="121029"/>
                    <a:pt x="396168" y="4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07" name="Google Shape;3607;p14"/>
            <p:cNvSpPr/>
            <p:nvPr/>
          </p:nvSpPr>
          <p:spPr>
            <a:xfrm flipH="1">
              <a:off x="3272339" y="1275047"/>
              <a:ext cx="874031" cy="765955"/>
            </a:xfrm>
            <a:custGeom>
              <a:rect b="b" l="l" r="r" t="t"/>
              <a:pathLst>
                <a:path extrusionOk="0" h="596074" w="680180">
                  <a:moveTo>
                    <a:pt x="341495" y="47"/>
                  </a:moveTo>
                  <a:cubicBezTo>
                    <a:pt x="305918" y="126482"/>
                    <a:pt x="254893" y="248049"/>
                    <a:pt x="189571" y="361997"/>
                  </a:cubicBezTo>
                  <a:cubicBezTo>
                    <a:pt x="120324" y="479535"/>
                    <a:pt x="51172" y="552497"/>
                    <a:pt x="690" y="596121"/>
                  </a:cubicBezTo>
                  <a:lnTo>
                    <a:pt x="680870" y="596121"/>
                  </a:lnTo>
                  <a:cubicBezTo>
                    <a:pt x="629530" y="553354"/>
                    <a:pt x="553330" y="476582"/>
                    <a:pt x="478654" y="343328"/>
                  </a:cubicBezTo>
                  <a:cubicBezTo>
                    <a:pt x="419409" y="234781"/>
                    <a:pt x="373356" y="119534"/>
                    <a:pt x="341495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08" name="Google Shape;3608;p14"/>
            <p:cNvSpPr/>
            <p:nvPr/>
          </p:nvSpPr>
          <p:spPr>
            <a:xfrm flipH="1">
              <a:off x="3361492" y="1275047"/>
              <a:ext cx="695577" cy="765955"/>
            </a:xfrm>
            <a:custGeom>
              <a:rect b="b" l="l" r="r" t="t"/>
              <a:pathLst>
                <a:path extrusionOk="0" h="596074" w="541305">
                  <a:moveTo>
                    <a:pt x="271962" y="47"/>
                  </a:moveTo>
                  <a:cubicBezTo>
                    <a:pt x="244225" y="124544"/>
                    <a:pt x="203687" y="245838"/>
                    <a:pt x="150995" y="361997"/>
                  </a:cubicBezTo>
                  <a:cubicBezTo>
                    <a:pt x="95845" y="479535"/>
                    <a:pt x="40790" y="552497"/>
                    <a:pt x="690" y="596121"/>
                  </a:cubicBezTo>
                  <a:lnTo>
                    <a:pt x="541996" y="596121"/>
                  </a:lnTo>
                  <a:cubicBezTo>
                    <a:pt x="501134" y="553354"/>
                    <a:pt x="440555" y="476582"/>
                    <a:pt x="381119" y="343328"/>
                  </a:cubicBezTo>
                  <a:cubicBezTo>
                    <a:pt x="333379" y="232827"/>
                    <a:pt x="296803" y="117828"/>
                    <a:pt x="271962" y="4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09" name="Google Shape;3609;p14"/>
            <p:cNvSpPr/>
            <p:nvPr/>
          </p:nvSpPr>
          <p:spPr>
            <a:xfrm flipH="1">
              <a:off x="3492345" y="1275047"/>
              <a:ext cx="433649" cy="765955"/>
            </a:xfrm>
            <a:custGeom>
              <a:rect b="b" l="l" r="r" t="t"/>
              <a:pathLst>
                <a:path extrusionOk="0" h="596074" w="337470">
                  <a:moveTo>
                    <a:pt x="169759" y="47"/>
                  </a:moveTo>
                  <a:cubicBezTo>
                    <a:pt x="152966" y="122281"/>
                    <a:pt x="127792" y="243216"/>
                    <a:pt x="94416" y="361997"/>
                  </a:cubicBezTo>
                  <a:cubicBezTo>
                    <a:pt x="60031" y="479535"/>
                    <a:pt x="25741" y="552497"/>
                    <a:pt x="690" y="596121"/>
                  </a:cubicBezTo>
                  <a:lnTo>
                    <a:pt x="338161" y="596121"/>
                  </a:lnTo>
                  <a:cubicBezTo>
                    <a:pt x="312729" y="553354"/>
                    <a:pt x="274915" y="476582"/>
                    <a:pt x="237862" y="343328"/>
                  </a:cubicBezTo>
                  <a:cubicBezTo>
                    <a:pt x="207640" y="230522"/>
                    <a:pt x="184894" y="115846"/>
                    <a:pt x="169759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10" name="Google Shape;3610;p14"/>
            <p:cNvSpPr/>
            <p:nvPr/>
          </p:nvSpPr>
          <p:spPr>
            <a:xfrm flipH="1">
              <a:off x="3624297" y="1275047"/>
              <a:ext cx="169518" cy="765955"/>
            </a:xfrm>
            <a:custGeom>
              <a:rect b="b" l="l" r="r" t="t"/>
              <a:pathLst>
                <a:path extrusionOk="0" h="596074" w="131921">
                  <a:moveTo>
                    <a:pt x="66794" y="47"/>
                  </a:moveTo>
                  <a:cubicBezTo>
                    <a:pt x="61460" y="94725"/>
                    <a:pt x="52315" y="230456"/>
                    <a:pt x="37266" y="361997"/>
                  </a:cubicBezTo>
                  <a:cubicBezTo>
                    <a:pt x="29150" y="440621"/>
                    <a:pt x="16940" y="518768"/>
                    <a:pt x="690" y="596121"/>
                  </a:cubicBezTo>
                  <a:lnTo>
                    <a:pt x="132611" y="596121"/>
                  </a:lnTo>
                  <a:cubicBezTo>
                    <a:pt x="114523" y="512712"/>
                    <a:pt x="101417" y="428297"/>
                    <a:pt x="93368" y="343328"/>
                  </a:cubicBezTo>
                  <a:cubicBezTo>
                    <a:pt x="79747" y="217407"/>
                    <a:pt x="71556" y="89201"/>
                    <a:pt x="66794" y="4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11" name="Google Shape;3611;p14"/>
            <p:cNvSpPr/>
            <p:nvPr/>
          </p:nvSpPr>
          <p:spPr>
            <a:xfrm flipH="1">
              <a:off x="3361012" y="2040796"/>
              <a:ext cx="130963" cy="68235"/>
            </a:xfrm>
            <a:custGeom>
              <a:rect b="b" l="l" r="r" t="t"/>
              <a:pathLst>
                <a:path extrusionOk="0" h="53101" w="101917">
                  <a:moveTo>
                    <a:pt x="102608" y="47"/>
                  </a:moveTo>
                  <a:lnTo>
                    <a:pt x="101465" y="3857"/>
                  </a:lnTo>
                  <a:cubicBezTo>
                    <a:pt x="92702" y="32432"/>
                    <a:pt x="74795" y="51482"/>
                    <a:pt x="54983" y="53006"/>
                  </a:cubicBezTo>
                  <a:cubicBezTo>
                    <a:pt x="31932" y="55101"/>
                    <a:pt x="10120" y="33956"/>
                    <a:pt x="690" y="4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12" name="Google Shape;3612;p14"/>
            <p:cNvSpPr/>
            <p:nvPr/>
          </p:nvSpPr>
          <p:spPr>
            <a:xfrm flipH="1">
              <a:off x="3271673" y="2040796"/>
              <a:ext cx="89227" cy="71610"/>
            </a:xfrm>
            <a:custGeom>
              <a:rect b="b" l="l" r="r" t="t"/>
              <a:pathLst>
                <a:path extrusionOk="0" h="55728" w="69437">
                  <a:moveTo>
                    <a:pt x="70127" y="47"/>
                  </a:moveTo>
                  <a:lnTo>
                    <a:pt x="70127" y="8524"/>
                  </a:lnTo>
                  <a:cubicBezTo>
                    <a:pt x="67079" y="34432"/>
                    <a:pt x="53649" y="54149"/>
                    <a:pt x="37837" y="55673"/>
                  </a:cubicBezTo>
                  <a:cubicBezTo>
                    <a:pt x="18787" y="57578"/>
                    <a:pt x="1643" y="32813"/>
                    <a:pt x="690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13" name="Google Shape;3613;p14"/>
            <p:cNvSpPr/>
            <p:nvPr/>
          </p:nvSpPr>
          <p:spPr>
            <a:xfrm flipH="1">
              <a:off x="4057022" y="2040796"/>
              <a:ext cx="89227" cy="70090"/>
            </a:xfrm>
            <a:custGeom>
              <a:rect b="b" l="l" r="r" t="t"/>
              <a:pathLst>
                <a:path extrusionOk="0" h="54545" w="69437">
                  <a:moveTo>
                    <a:pt x="70127" y="47"/>
                  </a:moveTo>
                  <a:cubicBezTo>
                    <a:pt x="65460" y="39861"/>
                    <a:pt x="53744" y="53006"/>
                    <a:pt x="35361" y="54530"/>
                  </a:cubicBezTo>
                  <a:cubicBezTo>
                    <a:pt x="14692" y="56149"/>
                    <a:pt x="1738" y="25955"/>
                    <a:pt x="690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14" name="Google Shape;3614;p14"/>
            <p:cNvSpPr/>
            <p:nvPr/>
          </p:nvSpPr>
          <p:spPr>
            <a:xfrm flipH="1">
              <a:off x="4146187" y="2040796"/>
              <a:ext cx="70494" cy="71601"/>
            </a:xfrm>
            <a:custGeom>
              <a:rect b="b" l="l" r="r" t="t"/>
              <a:pathLst>
                <a:path extrusionOk="0" h="55721" w="54859">
                  <a:moveTo>
                    <a:pt x="55550" y="47"/>
                  </a:moveTo>
                  <a:cubicBezTo>
                    <a:pt x="55550" y="2206"/>
                    <a:pt x="55360" y="4302"/>
                    <a:pt x="54978" y="6333"/>
                  </a:cubicBezTo>
                  <a:cubicBezTo>
                    <a:pt x="51645" y="40814"/>
                    <a:pt x="46978" y="55482"/>
                    <a:pt x="25832" y="55768"/>
                  </a:cubicBezTo>
                  <a:cubicBezTo>
                    <a:pt x="6211" y="55768"/>
                    <a:pt x="-171" y="26145"/>
                    <a:pt x="781" y="4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15" name="Google Shape;3615;p14"/>
            <p:cNvSpPr/>
            <p:nvPr/>
          </p:nvSpPr>
          <p:spPr>
            <a:xfrm flipH="1">
              <a:off x="3925738" y="2040796"/>
              <a:ext cx="130596" cy="69806"/>
            </a:xfrm>
            <a:custGeom>
              <a:rect b="b" l="l" r="r" t="t"/>
              <a:pathLst>
                <a:path extrusionOk="0" h="54324" w="101631">
                  <a:moveTo>
                    <a:pt x="102322" y="47"/>
                  </a:moveTo>
                  <a:lnTo>
                    <a:pt x="102322" y="1094"/>
                  </a:lnTo>
                  <a:cubicBezTo>
                    <a:pt x="94035" y="32432"/>
                    <a:pt x="74699" y="53387"/>
                    <a:pt x="53173" y="54339"/>
                  </a:cubicBezTo>
                  <a:cubicBezTo>
                    <a:pt x="31646" y="55292"/>
                    <a:pt x="10120" y="34622"/>
                    <a:pt x="1262" y="2333"/>
                  </a:cubicBezTo>
                  <a:lnTo>
                    <a:pt x="690" y="47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16" name="Google Shape;3616;p14"/>
            <p:cNvSpPr/>
            <p:nvPr/>
          </p:nvSpPr>
          <p:spPr>
            <a:xfrm flipH="1">
              <a:off x="3793929" y="2040796"/>
              <a:ext cx="132065" cy="71481"/>
            </a:xfrm>
            <a:custGeom>
              <a:rect b="b" l="l" r="r" t="t"/>
              <a:pathLst>
                <a:path extrusionOk="0" h="55627" w="102774">
                  <a:moveTo>
                    <a:pt x="103465" y="47"/>
                  </a:moveTo>
                  <a:cubicBezTo>
                    <a:pt x="95559" y="33289"/>
                    <a:pt x="74890" y="55482"/>
                    <a:pt x="52316" y="55673"/>
                  </a:cubicBezTo>
                  <a:cubicBezTo>
                    <a:pt x="29741" y="55863"/>
                    <a:pt x="8691" y="33575"/>
                    <a:pt x="690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17" name="Google Shape;3617;p14"/>
            <p:cNvSpPr/>
            <p:nvPr/>
          </p:nvSpPr>
          <p:spPr>
            <a:xfrm flipH="1">
              <a:off x="3624299" y="2040796"/>
              <a:ext cx="169273" cy="68051"/>
            </a:xfrm>
            <a:custGeom>
              <a:rect b="b" l="l" r="r" t="t"/>
              <a:pathLst>
                <a:path extrusionOk="0" h="52958" w="131730">
                  <a:moveTo>
                    <a:pt x="132421" y="47"/>
                  </a:moveTo>
                  <a:lnTo>
                    <a:pt x="131278" y="2428"/>
                  </a:lnTo>
                  <a:cubicBezTo>
                    <a:pt x="125944" y="13191"/>
                    <a:pt x="103751" y="52815"/>
                    <a:pt x="66698" y="53006"/>
                  </a:cubicBezTo>
                  <a:cubicBezTo>
                    <a:pt x="26598" y="53006"/>
                    <a:pt x="3643" y="6905"/>
                    <a:pt x="690" y="523"/>
                  </a:cubicBezTo>
                  <a:lnTo>
                    <a:pt x="690" y="523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18" name="Google Shape;3618;p14"/>
            <p:cNvSpPr/>
            <p:nvPr/>
          </p:nvSpPr>
          <p:spPr>
            <a:xfrm flipH="1">
              <a:off x="3492089" y="2040306"/>
              <a:ext cx="131943" cy="66478"/>
            </a:xfrm>
            <a:custGeom>
              <a:rect b="b" l="l" r="r" t="t"/>
              <a:pathLst>
                <a:path extrusionOk="0" h="51734" w="102679">
                  <a:moveTo>
                    <a:pt x="103370" y="428"/>
                  </a:moveTo>
                  <a:lnTo>
                    <a:pt x="103370" y="428"/>
                  </a:lnTo>
                  <a:cubicBezTo>
                    <a:pt x="94416" y="30241"/>
                    <a:pt x="75747" y="50053"/>
                    <a:pt x="54887" y="51672"/>
                  </a:cubicBezTo>
                  <a:cubicBezTo>
                    <a:pt x="32123" y="53482"/>
                    <a:pt x="10501" y="32622"/>
                    <a:pt x="690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19" name="Google Shape;3619;p14"/>
            <p:cNvSpPr/>
            <p:nvPr/>
          </p:nvSpPr>
          <p:spPr>
            <a:xfrm flipH="1">
              <a:off x="3201177" y="2040796"/>
              <a:ext cx="70441" cy="68072"/>
            </a:xfrm>
            <a:custGeom>
              <a:rect b="b" l="l" r="r" t="t"/>
              <a:pathLst>
                <a:path extrusionOk="0" h="52974" w="54818">
                  <a:moveTo>
                    <a:pt x="29281" y="53006"/>
                  </a:moveTo>
                  <a:cubicBezTo>
                    <a:pt x="15374" y="53672"/>
                    <a:pt x="134" y="32336"/>
                    <a:pt x="706" y="4047"/>
                  </a:cubicBezTo>
                  <a:cubicBezTo>
                    <a:pt x="706" y="5571"/>
                    <a:pt x="706" y="7000"/>
                    <a:pt x="706" y="8524"/>
                  </a:cubicBezTo>
                  <a:lnTo>
                    <a:pt x="706" y="47"/>
                  </a:lnTo>
                  <a:lnTo>
                    <a:pt x="55188" y="47"/>
                  </a:lnTo>
                  <a:cubicBezTo>
                    <a:pt x="57856" y="29003"/>
                    <a:pt x="43377" y="52339"/>
                    <a:pt x="29281" y="53006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3620" name="Google Shape;3620;p14"/>
            <p:cNvGrpSpPr/>
            <p:nvPr/>
          </p:nvGrpSpPr>
          <p:grpSpPr>
            <a:xfrm flipH="1">
              <a:off x="1198979" y="3972214"/>
              <a:ext cx="5019520" cy="228263"/>
              <a:chOff x="2422006" y="4665565"/>
              <a:chExt cx="5073810" cy="230732"/>
            </a:xfrm>
          </p:grpSpPr>
          <p:sp>
            <p:nvSpPr>
              <p:cNvPr id="3621" name="Google Shape;3621;p14"/>
              <p:cNvSpPr/>
              <p:nvPr/>
            </p:nvSpPr>
            <p:spPr>
              <a:xfrm>
                <a:off x="6042770" y="4665937"/>
                <a:ext cx="654910" cy="219340"/>
              </a:xfrm>
              <a:custGeom>
                <a:rect b="b" l="l" r="r" t="t"/>
                <a:pathLst>
                  <a:path extrusionOk="0" h="168723" w="503777">
                    <a:moveTo>
                      <a:pt x="504467" y="47"/>
                    </a:moveTo>
                    <a:cubicBezTo>
                      <a:pt x="502753" y="4142"/>
                      <a:pt x="500848" y="8143"/>
                      <a:pt x="498943" y="12143"/>
                    </a:cubicBezTo>
                    <a:cubicBezTo>
                      <a:pt x="456109" y="101993"/>
                      <a:pt x="368136" y="161753"/>
                      <a:pt x="268819" y="168449"/>
                    </a:cubicBezTo>
                    <a:cubicBezTo>
                      <a:pt x="152995" y="174021"/>
                      <a:pt x="45963" y="106803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622" name="Google Shape;3622;p14"/>
              <p:cNvSpPr/>
              <p:nvPr/>
            </p:nvSpPr>
            <p:spPr>
              <a:xfrm>
                <a:off x="6697664" y="4665937"/>
                <a:ext cx="445770" cy="230360"/>
              </a:xfrm>
              <a:custGeom>
                <a:rect b="b" l="l" r="r" t="t"/>
                <a:pathLst>
                  <a:path extrusionOk="0" h="177200" w="342900">
                    <a:moveTo>
                      <a:pt x="343590" y="47"/>
                    </a:moveTo>
                    <a:lnTo>
                      <a:pt x="343590" y="26812"/>
                    </a:lnTo>
                    <a:cubicBezTo>
                      <a:pt x="328636" y="109298"/>
                      <a:pt x="262246" y="171973"/>
                      <a:pt x="184427" y="176926"/>
                    </a:cubicBezTo>
                    <a:cubicBezTo>
                      <a:pt x="90987" y="182927"/>
                      <a:pt x="5548" y="104060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623" name="Google Shape;3623;p14"/>
              <p:cNvSpPr/>
              <p:nvPr/>
            </p:nvSpPr>
            <p:spPr>
              <a:xfrm>
                <a:off x="2774366" y="4665937"/>
                <a:ext cx="445770" cy="225263"/>
              </a:xfrm>
              <a:custGeom>
                <a:rect b="b" l="l" r="r" t="t"/>
                <a:pathLst>
                  <a:path extrusionOk="0" h="173279" w="342900">
                    <a:moveTo>
                      <a:pt x="343590" y="47"/>
                    </a:moveTo>
                    <a:cubicBezTo>
                      <a:pt x="320825" y="126539"/>
                      <a:pt x="262818" y="168353"/>
                      <a:pt x="172140" y="173116"/>
                    </a:cubicBezTo>
                    <a:cubicBezTo>
                      <a:pt x="70032" y="178450"/>
                      <a:pt x="6214" y="81200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624" name="Google Shape;3624;p14"/>
              <p:cNvSpPr/>
              <p:nvPr/>
            </p:nvSpPr>
            <p:spPr>
              <a:xfrm>
                <a:off x="2422006" y="4665937"/>
                <a:ext cx="352369" cy="230321"/>
              </a:xfrm>
              <a:custGeom>
                <a:rect b="b" l="l" r="r" t="t"/>
                <a:pathLst>
                  <a:path extrusionOk="0" h="177170" w="271053">
                    <a:moveTo>
                      <a:pt x="271744" y="47"/>
                    </a:moveTo>
                    <a:cubicBezTo>
                      <a:pt x="270791" y="6905"/>
                      <a:pt x="269934" y="13477"/>
                      <a:pt x="268886" y="19859"/>
                    </a:cubicBezTo>
                    <a:cubicBezTo>
                      <a:pt x="252598" y="129682"/>
                      <a:pt x="229357" y="176354"/>
                      <a:pt x="124963" y="177212"/>
                    </a:cubicBezTo>
                    <a:cubicBezTo>
                      <a:pt x="27618" y="178069"/>
                      <a:pt x="-3529" y="83009"/>
                      <a:pt x="1138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625" name="Google Shape;3625;p14"/>
              <p:cNvSpPr/>
              <p:nvPr/>
            </p:nvSpPr>
            <p:spPr>
              <a:xfrm>
                <a:off x="3219011" y="4665937"/>
                <a:ext cx="655529" cy="224478"/>
              </a:xfrm>
              <a:custGeom>
                <a:rect b="b" l="l" r="r" t="t"/>
                <a:pathLst>
                  <a:path extrusionOk="0" h="172675" w="504253">
                    <a:moveTo>
                      <a:pt x="504944" y="47"/>
                    </a:moveTo>
                    <a:cubicBezTo>
                      <a:pt x="504944" y="1094"/>
                      <a:pt x="504086" y="2237"/>
                      <a:pt x="503610" y="3285"/>
                    </a:cubicBezTo>
                    <a:cubicBezTo>
                      <a:pt x="463167" y="102688"/>
                      <a:pt x="368069" y="169020"/>
                      <a:pt x="260818" y="172640"/>
                    </a:cubicBezTo>
                    <a:cubicBezTo>
                      <a:pt x="149299" y="175373"/>
                      <a:pt x="47391" y="109813"/>
                      <a:pt x="3643" y="7190"/>
                    </a:cubicBezTo>
                    <a:cubicBezTo>
                      <a:pt x="2595" y="4809"/>
                      <a:pt x="1642" y="2428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626" name="Google Shape;3626;p14"/>
              <p:cNvSpPr/>
              <p:nvPr/>
            </p:nvSpPr>
            <p:spPr>
              <a:xfrm>
                <a:off x="3874524" y="4665565"/>
                <a:ext cx="660358" cy="229944"/>
              </a:xfrm>
              <a:custGeom>
                <a:rect b="b" l="l" r="r" t="t"/>
                <a:pathLst>
                  <a:path extrusionOk="0" h="176880" w="507968">
                    <a:moveTo>
                      <a:pt x="508658" y="333"/>
                    </a:moveTo>
                    <a:cubicBezTo>
                      <a:pt x="469234" y="105889"/>
                      <a:pt x="368736" y="176145"/>
                      <a:pt x="256055" y="176926"/>
                    </a:cubicBezTo>
                    <a:cubicBezTo>
                      <a:pt x="142298" y="177250"/>
                      <a:pt x="40381" y="106660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627" name="Google Shape;3627;p14"/>
              <p:cNvSpPr/>
              <p:nvPr/>
            </p:nvSpPr>
            <p:spPr>
              <a:xfrm>
                <a:off x="4534866" y="4665937"/>
                <a:ext cx="847582" cy="218925"/>
              </a:xfrm>
              <a:custGeom>
                <a:rect b="b" l="l" r="r" t="t"/>
                <a:pathLst>
                  <a:path extrusionOk="0" h="168404" w="651986">
                    <a:moveTo>
                      <a:pt x="652676" y="47"/>
                    </a:moveTo>
                    <a:cubicBezTo>
                      <a:pt x="651724" y="1380"/>
                      <a:pt x="649914" y="3952"/>
                      <a:pt x="647152" y="7381"/>
                    </a:cubicBezTo>
                    <a:cubicBezTo>
                      <a:pt x="620768" y="41671"/>
                      <a:pt x="511040" y="167782"/>
                      <a:pt x="328064" y="168449"/>
                    </a:cubicBezTo>
                    <a:cubicBezTo>
                      <a:pt x="129659" y="169115"/>
                      <a:pt x="16311" y="21573"/>
                      <a:pt x="1547" y="1285"/>
                    </a:cubicBezTo>
                    <a:lnTo>
                      <a:pt x="690" y="47"/>
                    </a:ln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628" name="Google Shape;3628;p14"/>
              <p:cNvSpPr/>
              <p:nvPr/>
            </p:nvSpPr>
            <p:spPr>
              <a:xfrm>
                <a:off x="5382428" y="4665937"/>
                <a:ext cx="660358" cy="213677"/>
              </a:xfrm>
              <a:custGeom>
                <a:rect b="b" l="l" r="r" t="t"/>
                <a:pathLst>
                  <a:path extrusionOk="0" h="164367" w="507968">
                    <a:moveTo>
                      <a:pt x="508658" y="47"/>
                    </a:moveTo>
                    <a:lnTo>
                      <a:pt x="508087" y="1190"/>
                    </a:lnTo>
                    <a:cubicBezTo>
                      <a:pt x="464557" y="95535"/>
                      <a:pt x="372555" y="158200"/>
                      <a:pt x="268819" y="164162"/>
                    </a:cubicBezTo>
                    <a:cubicBezTo>
                      <a:pt x="154404" y="168982"/>
                      <a:pt x="48448" y="104126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629" name="Google Shape;3629;p14"/>
              <p:cNvSpPr/>
              <p:nvPr/>
            </p:nvSpPr>
            <p:spPr>
              <a:xfrm>
                <a:off x="7143672" y="4665937"/>
                <a:ext cx="352144" cy="218989"/>
              </a:xfrm>
              <a:custGeom>
                <a:rect b="b" l="l" r="r" t="t"/>
                <a:pathLst>
                  <a:path extrusionOk="0" h="168453" w="270880">
                    <a:moveTo>
                      <a:pt x="142136" y="168449"/>
                    </a:moveTo>
                    <a:cubicBezTo>
                      <a:pt x="73366" y="170639"/>
                      <a:pt x="-1691" y="102631"/>
                      <a:pt x="2881" y="12620"/>
                    </a:cubicBezTo>
                    <a:cubicBezTo>
                      <a:pt x="2404" y="17382"/>
                      <a:pt x="1547" y="22145"/>
                      <a:pt x="690" y="26812"/>
                    </a:cubicBezTo>
                    <a:lnTo>
                      <a:pt x="690" y="47"/>
                    </a:lnTo>
                    <a:lnTo>
                      <a:pt x="270057" y="47"/>
                    </a:lnTo>
                    <a:cubicBezTo>
                      <a:pt x="282916" y="92153"/>
                      <a:pt x="211574" y="166163"/>
                      <a:pt x="142136" y="168449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3630" name="Google Shape;3630;p14"/>
            <p:cNvGrpSpPr/>
            <p:nvPr/>
          </p:nvGrpSpPr>
          <p:grpSpPr>
            <a:xfrm flipH="1">
              <a:off x="3205855" y="2044913"/>
              <a:ext cx="1015539" cy="72161"/>
              <a:chOff x="4445473" y="2718342"/>
              <a:chExt cx="1026523" cy="72941"/>
            </a:xfrm>
          </p:grpSpPr>
          <p:sp>
            <p:nvSpPr>
              <p:cNvPr id="3631" name="Google Shape;3631;p14"/>
              <p:cNvSpPr/>
              <p:nvPr/>
            </p:nvSpPr>
            <p:spPr>
              <a:xfrm>
                <a:off x="5177998" y="2718837"/>
                <a:ext cx="132492" cy="69031"/>
              </a:xfrm>
              <a:custGeom>
                <a:rect b="b" l="l" r="r" t="t"/>
                <a:pathLst>
                  <a:path extrusionOk="0" h="53101" w="101917">
                    <a:moveTo>
                      <a:pt x="102608" y="47"/>
                    </a:moveTo>
                    <a:lnTo>
                      <a:pt x="101465" y="3857"/>
                    </a:lnTo>
                    <a:cubicBezTo>
                      <a:pt x="92702" y="32432"/>
                      <a:pt x="74795" y="51482"/>
                      <a:pt x="54983" y="53006"/>
                    </a:cubicBezTo>
                    <a:cubicBezTo>
                      <a:pt x="31932" y="55101"/>
                      <a:pt x="10120" y="33956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632" name="Google Shape;3632;p14"/>
              <p:cNvSpPr/>
              <p:nvPr/>
            </p:nvSpPr>
            <p:spPr>
              <a:xfrm>
                <a:off x="5310488" y="2718837"/>
                <a:ext cx="90268" cy="72446"/>
              </a:xfrm>
              <a:custGeom>
                <a:rect b="b" l="l" r="r" t="t"/>
                <a:pathLst>
                  <a:path extrusionOk="0" h="55728" w="69437">
                    <a:moveTo>
                      <a:pt x="70127" y="47"/>
                    </a:moveTo>
                    <a:lnTo>
                      <a:pt x="70127" y="8524"/>
                    </a:lnTo>
                    <a:cubicBezTo>
                      <a:pt x="67079" y="34432"/>
                      <a:pt x="53649" y="54149"/>
                      <a:pt x="37837" y="55673"/>
                    </a:cubicBezTo>
                    <a:cubicBezTo>
                      <a:pt x="18787" y="57578"/>
                      <a:pt x="1643" y="32813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633" name="Google Shape;3633;p14"/>
              <p:cNvSpPr/>
              <p:nvPr/>
            </p:nvSpPr>
            <p:spPr>
              <a:xfrm>
                <a:off x="4516665" y="2718837"/>
                <a:ext cx="90268" cy="70908"/>
              </a:xfrm>
              <a:custGeom>
                <a:rect b="b" l="l" r="r" t="t"/>
                <a:pathLst>
                  <a:path extrusionOk="0" h="54545" w="69437">
                    <a:moveTo>
                      <a:pt x="70127" y="47"/>
                    </a:moveTo>
                    <a:cubicBezTo>
                      <a:pt x="65460" y="39861"/>
                      <a:pt x="53744" y="53006"/>
                      <a:pt x="35361" y="54530"/>
                    </a:cubicBezTo>
                    <a:cubicBezTo>
                      <a:pt x="14692" y="56149"/>
                      <a:pt x="1738" y="25955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634" name="Google Shape;3634;p14"/>
              <p:cNvSpPr/>
              <p:nvPr/>
            </p:nvSpPr>
            <p:spPr>
              <a:xfrm>
                <a:off x="4445473" y="2718837"/>
                <a:ext cx="71317" cy="72437"/>
              </a:xfrm>
              <a:custGeom>
                <a:rect b="b" l="l" r="r" t="t"/>
                <a:pathLst>
                  <a:path extrusionOk="0" h="55721" w="54859">
                    <a:moveTo>
                      <a:pt x="55550" y="47"/>
                    </a:moveTo>
                    <a:cubicBezTo>
                      <a:pt x="55550" y="2206"/>
                      <a:pt x="55360" y="4302"/>
                      <a:pt x="54978" y="6333"/>
                    </a:cubicBezTo>
                    <a:cubicBezTo>
                      <a:pt x="51645" y="40814"/>
                      <a:pt x="46978" y="55482"/>
                      <a:pt x="25832" y="55768"/>
                    </a:cubicBezTo>
                    <a:cubicBezTo>
                      <a:pt x="6211" y="55768"/>
                      <a:pt x="-171" y="26145"/>
                      <a:pt x="781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635" name="Google Shape;3635;p14"/>
              <p:cNvSpPr/>
              <p:nvPr/>
            </p:nvSpPr>
            <p:spPr>
              <a:xfrm>
                <a:off x="4607550" y="2718837"/>
                <a:ext cx="132120" cy="70621"/>
              </a:xfrm>
              <a:custGeom>
                <a:rect b="b" l="l" r="r" t="t"/>
                <a:pathLst>
                  <a:path extrusionOk="0" h="54324" w="101631">
                    <a:moveTo>
                      <a:pt x="102322" y="47"/>
                    </a:moveTo>
                    <a:lnTo>
                      <a:pt x="102322" y="1094"/>
                    </a:lnTo>
                    <a:cubicBezTo>
                      <a:pt x="94035" y="32432"/>
                      <a:pt x="74699" y="53387"/>
                      <a:pt x="53173" y="54339"/>
                    </a:cubicBezTo>
                    <a:cubicBezTo>
                      <a:pt x="31646" y="55292"/>
                      <a:pt x="10120" y="34622"/>
                      <a:pt x="1262" y="2333"/>
                    </a:cubicBezTo>
                    <a:lnTo>
                      <a:pt x="690" y="47"/>
                    </a:ln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636" name="Google Shape;3636;p14"/>
              <p:cNvSpPr/>
              <p:nvPr/>
            </p:nvSpPr>
            <p:spPr>
              <a:xfrm>
                <a:off x="4739297" y="2718837"/>
                <a:ext cx="133606" cy="72315"/>
              </a:xfrm>
              <a:custGeom>
                <a:rect b="b" l="l" r="r" t="t"/>
                <a:pathLst>
                  <a:path extrusionOk="0" h="55627" w="102774">
                    <a:moveTo>
                      <a:pt x="103465" y="47"/>
                    </a:moveTo>
                    <a:cubicBezTo>
                      <a:pt x="95559" y="33289"/>
                      <a:pt x="74890" y="55482"/>
                      <a:pt x="52316" y="55673"/>
                    </a:cubicBezTo>
                    <a:cubicBezTo>
                      <a:pt x="29741" y="55863"/>
                      <a:pt x="8691" y="33575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637" name="Google Shape;3637;p14"/>
              <p:cNvSpPr/>
              <p:nvPr/>
            </p:nvSpPr>
            <p:spPr>
              <a:xfrm>
                <a:off x="4873148" y="2718837"/>
                <a:ext cx="171249" cy="68845"/>
              </a:xfrm>
              <a:custGeom>
                <a:rect b="b" l="l" r="r" t="t"/>
                <a:pathLst>
                  <a:path extrusionOk="0" h="52958" w="131730">
                    <a:moveTo>
                      <a:pt x="132421" y="47"/>
                    </a:moveTo>
                    <a:lnTo>
                      <a:pt x="131278" y="2428"/>
                    </a:lnTo>
                    <a:cubicBezTo>
                      <a:pt x="125944" y="13191"/>
                      <a:pt x="103751" y="52815"/>
                      <a:pt x="66698" y="53006"/>
                    </a:cubicBezTo>
                    <a:cubicBezTo>
                      <a:pt x="26598" y="53006"/>
                      <a:pt x="3643" y="6905"/>
                      <a:pt x="690" y="523"/>
                    </a:cubicBezTo>
                    <a:lnTo>
                      <a:pt x="690" y="523"/>
                    </a:ln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638" name="Google Shape;3638;p14"/>
              <p:cNvSpPr/>
              <p:nvPr/>
            </p:nvSpPr>
            <p:spPr>
              <a:xfrm>
                <a:off x="5044517" y="2718342"/>
                <a:ext cx="133483" cy="67254"/>
              </a:xfrm>
              <a:custGeom>
                <a:rect b="b" l="l" r="r" t="t"/>
                <a:pathLst>
                  <a:path extrusionOk="0" h="51734" w="102679">
                    <a:moveTo>
                      <a:pt x="103370" y="428"/>
                    </a:moveTo>
                    <a:lnTo>
                      <a:pt x="103370" y="428"/>
                    </a:lnTo>
                    <a:cubicBezTo>
                      <a:pt x="94416" y="30241"/>
                      <a:pt x="75747" y="50053"/>
                      <a:pt x="54887" y="51672"/>
                    </a:cubicBezTo>
                    <a:cubicBezTo>
                      <a:pt x="32123" y="53482"/>
                      <a:pt x="10501" y="32622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639" name="Google Shape;3639;p14"/>
              <p:cNvSpPr/>
              <p:nvPr/>
            </p:nvSpPr>
            <p:spPr>
              <a:xfrm>
                <a:off x="5400733" y="2718837"/>
                <a:ext cx="71263" cy="68866"/>
              </a:xfrm>
              <a:custGeom>
                <a:rect b="b" l="l" r="r" t="t"/>
                <a:pathLst>
                  <a:path extrusionOk="0" h="52974" w="54818">
                    <a:moveTo>
                      <a:pt x="29281" y="53006"/>
                    </a:moveTo>
                    <a:cubicBezTo>
                      <a:pt x="15374" y="53672"/>
                      <a:pt x="134" y="32336"/>
                      <a:pt x="706" y="4047"/>
                    </a:cubicBezTo>
                    <a:cubicBezTo>
                      <a:pt x="706" y="5571"/>
                      <a:pt x="706" y="7000"/>
                      <a:pt x="706" y="8524"/>
                    </a:cubicBezTo>
                    <a:lnTo>
                      <a:pt x="706" y="47"/>
                    </a:lnTo>
                    <a:lnTo>
                      <a:pt x="55188" y="47"/>
                    </a:lnTo>
                    <a:cubicBezTo>
                      <a:pt x="57856" y="29003"/>
                      <a:pt x="43377" y="52339"/>
                      <a:pt x="29281" y="53006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3640" name="Google Shape;3640;p14"/>
            <p:cNvSpPr/>
            <p:nvPr/>
          </p:nvSpPr>
          <p:spPr>
            <a:xfrm flipH="1">
              <a:off x="3702403" y="4220883"/>
              <a:ext cx="926" cy="39873"/>
            </a:xfrm>
            <a:custGeom>
              <a:rect b="b" l="l" r="r" t="t"/>
              <a:pathLst>
                <a:path extrusionOk="0" h="40276" w="935">
                  <a:moveTo>
                    <a:pt x="77" y="40691"/>
                  </a:moveTo>
                  <a:cubicBezTo>
                    <a:pt x="77" y="14846"/>
                    <a:pt x="-863" y="414"/>
                    <a:pt x="-393" y="414"/>
                  </a:cubicBezTo>
                  <a:cubicBezTo>
                    <a:pt x="339" y="7569"/>
                    <a:pt x="560" y="14772"/>
                    <a:pt x="278" y="21962"/>
                  </a:cubicBezTo>
                  <a:cubicBezTo>
                    <a:pt x="480" y="27466"/>
                    <a:pt x="480" y="33642"/>
                    <a:pt x="77" y="4069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41" name="Google Shape;3641;p14"/>
            <p:cNvSpPr/>
            <p:nvPr/>
          </p:nvSpPr>
          <p:spPr>
            <a:xfrm flipH="1">
              <a:off x="3691902" y="4261858"/>
              <a:ext cx="10444" cy="187474"/>
            </a:xfrm>
            <a:custGeom>
              <a:rect b="b" l="l" r="r" t="t"/>
              <a:pathLst>
                <a:path extrusionOk="0" h="189368" w="10550">
                  <a:moveTo>
                    <a:pt x="-513" y="414"/>
                  </a:moveTo>
                  <a:cubicBezTo>
                    <a:pt x="91" y="39080"/>
                    <a:pt x="2642" y="103791"/>
                    <a:pt x="10026" y="189782"/>
                  </a:cubicBezTo>
                  <a:cubicBezTo>
                    <a:pt x="2763" y="126923"/>
                    <a:pt x="-755" y="63689"/>
                    <a:pt x="-513" y="414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42" name="Google Shape;3642;p14"/>
            <p:cNvSpPr/>
            <p:nvPr/>
          </p:nvSpPr>
          <p:spPr>
            <a:xfrm flipH="1">
              <a:off x="3701624" y="4221148"/>
              <a:ext cx="829" cy="39542"/>
            </a:xfrm>
            <a:custGeom>
              <a:rect b="b" l="l" r="r" t="t"/>
              <a:pathLst>
                <a:path extrusionOk="0" h="39941" w="837">
                  <a:moveTo>
                    <a:pt x="-406" y="40355"/>
                  </a:moveTo>
                  <a:cubicBezTo>
                    <a:pt x="-406" y="33642"/>
                    <a:pt x="-406" y="26930"/>
                    <a:pt x="-406" y="21962"/>
                  </a:cubicBezTo>
                  <a:cubicBezTo>
                    <a:pt x="-688" y="14773"/>
                    <a:pt x="-467" y="7570"/>
                    <a:pt x="265" y="414"/>
                  </a:cubicBezTo>
                  <a:cubicBezTo>
                    <a:pt x="534" y="347"/>
                    <a:pt x="-406" y="14578"/>
                    <a:pt x="-406" y="4035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43" name="Google Shape;3643;p14"/>
            <p:cNvSpPr/>
            <p:nvPr/>
          </p:nvSpPr>
          <p:spPr>
            <a:xfrm flipH="1">
              <a:off x="3133596" y="4240939"/>
              <a:ext cx="1135481" cy="2049195"/>
            </a:xfrm>
            <a:custGeom>
              <a:rect b="b" l="l" r="r" t="t"/>
              <a:pathLst>
                <a:path extrusionOk="0" h="2069894" w="1146950">
                  <a:moveTo>
                    <a:pt x="1146426" y="2070308"/>
                  </a:moveTo>
                  <a:lnTo>
                    <a:pt x="-525" y="2070308"/>
                  </a:lnTo>
                  <a:cubicBezTo>
                    <a:pt x="114305" y="1858237"/>
                    <a:pt x="213037" y="1637842"/>
                    <a:pt x="294839" y="1410976"/>
                  </a:cubicBezTo>
                  <a:cubicBezTo>
                    <a:pt x="476421" y="906978"/>
                    <a:pt x="540461" y="463866"/>
                    <a:pt x="562278" y="208712"/>
                  </a:cubicBezTo>
                  <a:cubicBezTo>
                    <a:pt x="569528" y="146082"/>
                    <a:pt x="573025" y="83068"/>
                    <a:pt x="572750" y="20015"/>
                  </a:cubicBezTo>
                  <a:cubicBezTo>
                    <a:pt x="572783" y="19632"/>
                    <a:pt x="572783" y="19257"/>
                    <a:pt x="572750" y="18874"/>
                  </a:cubicBezTo>
                  <a:cubicBezTo>
                    <a:pt x="572750" y="11826"/>
                    <a:pt x="572750" y="5448"/>
                    <a:pt x="572750" y="414"/>
                  </a:cubicBezTo>
                  <a:cubicBezTo>
                    <a:pt x="572750" y="5650"/>
                    <a:pt x="572750" y="11758"/>
                    <a:pt x="572750" y="18807"/>
                  </a:cubicBezTo>
                  <a:cubicBezTo>
                    <a:pt x="572682" y="19209"/>
                    <a:pt x="572682" y="19612"/>
                    <a:pt x="572750" y="20015"/>
                  </a:cubicBezTo>
                  <a:cubicBezTo>
                    <a:pt x="572508" y="83290"/>
                    <a:pt x="576025" y="146525"/>
                    <a:pt x="583289" y="209383"/>
                  </a:cubicBezTo>
                  <a:cubicBezTo>
                    <a:pt x="605105" y="464470"/>
                    <a:pt x="669213" y="907515"/>
                    <a:pt x="850660" y="1410976"/>
                  </a:cubicBezTo>
                  <a:cubicBezTo>
                    <a:pt x="932590" y="1637856"/>
                    <a:pt x="1031456" y="1858250"/>
                    <a:pt x="1146426" y="207030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44" name="Google Shape;3644;p14"/>
            <p:cNvSpPr/>
            <p:nvPr/>
          </p:nvSpPr>
          <p:spPr>
            <a:xfrm flipH="1">
              <a:off x="3138165" y="4245389"/>
              <a:ext cx="1135481" cy="2049195"/>
            </a:xfrm>
            <a:custGeom>
              <a:rect b="b" l="l" r="r" t="t"/>
              <a:pathLst>
                <a:path extrusionOk="0" h="2069894" w="1146950">
                  <a:moveTo>
                    <a:pt x="1146426" y="2070308"/>
                  </a:moveTo>
                  <a:lnTo>
                    <a:pt x="-525" y="2070308"/>
                  </a:lnTo>
                  <a:cubicBezTo>
                    <a:pt x="114305" y="1858237"/>
                    <a:pt x="213037" y="1637842"/>
                    <a:pt x="294839" y="1410976"/>
                  </a:cubicBezTo>
                  <a:cubicBezTo>
                    <a:pt x="476421" y="906978"/>
                    <a:pt x="540461" y="463866"/>
                    <a:pt x="562278" y="208712"/>
                  </a:cubicBezTo>
                  <a:cubicBezTo>
                    <a:pt x="569528" y="146082"/>
                    <a:pt x="573025" y="83068"/>
                    <a:pt x="572750" y="20015"/>
                  </a:cubicBezTo>
                  <a:cubicBezTo>
                    <a:pt x="572783" y="19632"/>
                    <a:pt x="572783" y="19257"/>
                    <a:pt x="572750" y="18874"/>
                  </a:cubicBezTo>
                  <a:cubicBezTo>
                    <a:pt x="572750" y="11826"/>
                    <a:pt x="572750" y="5448"/>
                    <a:pt x="572750" y="414"/>
                  </a:cubicBezTo>
                  <a:cubicBezTo>
                    <a:pt x="572750" y="5650"/>
                    <a:pt x="572750" y="11758"/>
                    <a:pt x="572750" y="18807"/>
                  </a:cubicBezTo>
                  <a:cubicBezTo>
                    <a:pt x="572682" y="19209"/>
                    <a:pt x="572682" y="19612"/>
                    <a:pt x="572750" y="20015"/>
                  </a:cubicBezTo>
                  <a:cubicBezTo>
                    <a:pt x="572508" y="83290"/>
                    <a:pt x="576025" y="146525"/>
                    <a:pt x="583289" y="209383"/>
                  </a:cubicBezTo>
                  <a:cubicBezTo>
                    <a:pt x="605105" y="464470"/>
                    <a:pt x="669213" y="907515"/>
                    <a:pt x="850660" y="1410976"/>
                  </a:cubicBezTo>
                  <a:cubicBezTo>
                    <a:pt x="932590" y="1637856"/>
                    <a:pt x="1031456" y="1858250"/>
                    <a:pt x="1146426" y="2070308"/>
                  </a:cubicBezTo>
                  <a:close/>
                </a:path>
              </a:pathLst>
            </a:custGeom>
            <a:solidFill>
              <a:srgbClr val="FFFFFF">
                <a:alpha val="227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3645" name="Google Shape;3645;p14"/>
            <p:cNvGrpSpPr/>
            <p:nvPr/>
          </p:nvGrpSpPr>
          <p:grpSpPr>
            <a:xfrm flipH="1">
              <a:off x="2881495" y="4451458"/>
              <a:ext cx="1647684" cy="1841677"/>
              <a:chOff x="1969851" y="5110588"/>
              <a:chExt cx="1665505" cy="1861596"/>
            </a:xfrm>
          </p:grpSpPr>
          <p:sp>
            <p:nvSpPr>
              <p:cNvPr id="3646" name="Google Shape;3646;p14"/>
              <p:cNvSpPr/>
              <p:nvPr/>
            </p:nvSpPr>
            <p:spPr>
              <a:xfrm>
                <a:off x="1969851" y="5110588"/>
                <a:ext cx="1665505" cy="1861596"/>
              </a:xfrm>
              <a:custGeom>
                <a:rect b="b" l="l" r="r" t="t"/>
                <a:pathLst>
                  <a:path extrusionOk="0" h="1861596" w="1665505">
                    <a:moveTo>
                      <a:pt x="834257" y="671"/>
                    </a:moveTo>
                    <a:cubicBezTo>
                      <a:pt x="854396" y="176412"/>
                      <a:pt x="910716" y="427874"/>
                      <a:pt x="1065849" y="665239"/>
                    </a:cubicBezTo>
                    <a:cubicBezTo>
                      <a:pt x="1184532" y="846887"/>
                      <a:pt x="1334362" y="979532"/>
                      <a:pt x="1481574" y="1077204"/>
                    </a:cubicBezTo>
                    <a:cubicBezTo>
                      <a:pt x="1540761" y="1116447"/>
                      <a:pt x="1602169" y="1152219"/>
                      <a:pt x="1665505" y="1184340"/>
                    </a:cubicBezTo>
                    <a:cubicBezTo>
                      <a:pt x="1601787" y="1276990"/>
                      <a:pt x="1547795" y="1375971"/>
                      <a:pt x="1504397" y="1479704"/>
                    </a:cubicBezTo>
                    <a:cubicBezTo>
                      <a:pt x="1496295" y="1499171"/>
                      <a:pt x="1488689" y="1518369"/>
                      <a:pt x="1481574" y="1537299"/>
                    </a:cubicBezTo>
                    <a:cubicBezTo>
                      <a:pt x="1442344" y="1642214"/>
                      <a:pt x="1414003" y="1750888"/>
                      <a:pt x="1396992" y="1861595"/>
                    </a:cubicBezTo>
                    <a:cubicBezTo>
                      <a:pt x="1282163" y="1649524"/>
                      <a:pt x="1183431" y="1429129"/>
                      <a:pt x="1101629" y="1202263"/>
                    </a:cubicBezTo>
                    <a:cubicBezTo>
                      <a:pt x="920383" y="698803"/>
                      <a:pt x="856074" y="255757"/>
                      <a:pt x="834257" y="671"/>
                    </a:cubicBezTo>
                    <a:close/>
                    <a:moveTo>
                      <a:pt x="831315" y="0"/>
                    </a:moveTo>
                    <a:cubicBezTo>
                      <a:pt x="809498" y="255086"/>
                      <a:pt x="745458" y="698132"/>
                      <a:pt x="563876" y="1202264"/>
                    </a:cubicBezTo>
                    <a:cubicBezTo>
                      <a:pt x="482074" y="1429130"/>
                      <a:pt x="383342" y="1649525"/>
                      <a:pt x="268513" y="1861596"/>
                    </a:cubicBezTo>
                    <a:cubicBezTo>
                      <a:pt x="251530" y="1751291"/>
                      <a:pt x="223329" y="1643013"/>
                      <a:pt x="184334" y="1538441"/>
                    </a:cubicBezTo>
                    <a:cubicBezTo>
                      <a:pt x="177132" y="1519108"/>
                      <a:pt x="169385" y="1499527"/>
                      <a:pt x="161108" y="1479704"/>
                    </a:cubicBezTo>
                    <a:cubicBezTo>
                      <a:pt x="117710" y="1375971"/>
                      <a:pt x="63718" y="1276991"/>
                      <a:pt x="0" y="1184340"/>
                    </a:cubicBezTo>
                    <a:cubicBezTo>
                      <a:pt x="63477" y="1152146"/>
                      <a:pt x="125027" y="1116279"/>
                      <a:pt x="184334" y="1076935"/>
                    </a:cubicBezTo>
                    <a:cubicBezTo>
                      <a:pt x="331278" y="979264"/>
                      <a:pt x="481041" y="846686"/>
                      <a:pt x="599656" y="665239"/>
                    </a:cubicBezTo>
                    <a:cubicBezTo>
                      <a:pt x="754990" y="427538"/>
                      <a:pt x="811378" y="175741"/>
                      <a:pt x="831315" y="0"/>
                    </a:cubicBez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  <a:effectLst>
                <a:outerShdw blurRad="63500" rotWithShape="0" algn="ctr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647" name="Google Shape;3647;p14"/>
              <p:cNvSpPr/>
              <p:nvPr/>
            </p:nvSpPr>
            <p:spPr>
              <a:xfrm>
                <a:off x="1969851" y="5110588"/>
                <a:ext cx="1665505" cy="1861596"/>
              </a:xfrm>
              <a:custGeom>
                <a:rect b="b" l="l" r="r" t="t"/>
                <a:pathLst>
                  <a:path extrusionOk="0" h="1861596" w="1665505">
                    <a:moveTo>
                      <a:pt x="834257" y="671"/>
                    </a:moveTo>
                    <a:cubicBezTo>
                      <a:pt x="854396" y="176412"/>
                      <a:pt x="910716" y="427874"/>
                      <a:pt x="1065849" y="665239"/>
                    </a:cubicBezTo>
                    <a:cubicBezTo>
                      <a:pt x="1184532" y="846887"/>
                      <a:pt x="1334362" y="979532"/>
                      <a:pt x="1481574" y="1077204"/>
                    </a:cubicBezTo>
                    <a:cubicBezTo>
                      <a:pt x="1540761" y="1116447"/>
                      <a:pt x="1602169" y="1152219"/>
                      <a:pt x="1665505" y="1184340"/>
                    </a:cubicBezTo>
                    <a:cubicBezTo>
                      <a:pt x="1601787" y="1276990"/>
                      <a:pt x="1547795" y="1375971"/>
                      <a:pt x="1504397" y="1479704"/>
                    </a:cubicBezTo>
                    <a:cubicBezTo>
                      <a:pt x="1496295" y="1499171"/>
                      <a:pt x="1488689" y="1518369"/>
                      <a:pt x="1481574" y="1537299"/>
                    </a:cubicBezTo>
                    <a:cubicBezTo>
                      <a:pt x="1442344" y="1642214"/>
                      <a:pt x="1414003" y="1750888"/>
                      <a:pt x="1396992" y="1861595"/>
                    </a:cubicBezTo>
                    <a:cubicBezTo>
                      <a:pt x="1282163" y="1649524"/>
                      <a:pt x="1183431" y="1429129"/>
                      <a:pt x="1101629" y="1202263"/>
                    </a:cubicBezTo>
                    <a:cubicBezTo>
                      <a:pt x="920383" y="698803"/>
                      <a:pt x="856074" y="255757"/>
                      <a:pt x="834257" y="671"/>
                    </a:cubicBezTo>
                    <a:close/>
                    <a:moveTo>
                      <a:pt x="831315" y="0"/>
                    </a:moveTo>
                    <a:cubicBezTo>
                      <a:pt x="809498" y="255086"/>
                      <a:pt x="745458" y="698132"/>
                      <a:pt x="563876" y="1202264"/>
                    </a:cubicBezTo>
                    <a:cubicBezTo>
                      <a:pt x="482074" y="1429130"/>
                      <a:pt x="383342" y="1649525"/>
                      <a:pt x="268513" y="1861596"/>
                    </a:cubicBezTo>
                    <a:cubicBezTo>
                      <a:pt x="251530" y="1751291"/>
                      <a:pt x="223329" y="1643013"/>
                      <a:pt x="184334" y="1538441"/>
                    </a:cubicBezTo>
                    <a:cubicBezTo>
                      <a:pt x="177132" y="1519108"/>
                      <a:pt x="169385" y="1499527"/>
                      <a:pt x="161108" y="1479704"/>
                    </a:cubicBezTo>
                    <a:cubicBezTo>
                      <a:pt x="117710" y="1375971"/>
                      <a:pt x="63718" y="1276991"/>
                      <a:pt x="0" y="1184340"/>
                    </a:cubicBezTo>
                    <a:cubicBezTo>
                      <a:pt x="63477" y="1152146"/>
                      <a:pt x="125027" y="1116279"/>
                      <a:pt x="184334" y="1076935"/>
                    </a:cubicBezTo>
                    <a:cubicBezTo>
                      <a:pt x="331278" y="979264"/>
                      <a:pt x="481041" y="846686"/>
                      <a:pt x="599656" y="665239"/>
                    </a:cubicBezTo>
                    <a:cubicBezTo>
                      <a:pt x="754990" y="427538"/>
                      <a:pt x="811378" y="175741"/>
                      <a:pt x="831315" y="0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  <a:effectLst>
                <a:outerShdw blurRad="63500" rotWithShape="0" algn="ctr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3648" name="Google Shape;3648;p14"/>
          <p:cNvGrpSpPr/>
          <p:nvPr/>
        </p:nvGrpSpPr>
        <p:grpSpPr>
          <a:xfrm>
            <a:off x="0" y="4443955"/>
            <a:ext cx="2299256" cy="2414040"/>
            <a:chOff x="1" y="-2009238"/>
            <a:chExt cx="9091561" cy="9545435"/>
          </a:xfrm>
        </p:grpSpPr>
        <p:sp>
          <p:nvSpPr>
            <p:cNvPr id="3649" name="Google Shape;3649;p14"/>
            <p:cNvSpPr/>
            <p:nvPr/>
          </p:nvSpPr>
          <p:spPr>
            <a:xfrm>
              <a:off x="1" y="3427599"/>
              <a:ext cx="9091561" cy="4108597"/>
            </a:xfrm>
            <a:custGeom>
              <a:rect b="b" l="l" r="r" t="t"/>
              <a:pathLst>
                <a:path extrusionOk="0" h="1856993" w="4109180">
                  <a:moveTo>
                    <a:pt x="690" y="1857041"/>
                  </a:moveTo>
                  <a:cubicBezTo>
                    <a:pt x="115342" y="1698945"/>
                    <a:pt x="215479" y="1530809"/>
                    <a:pt x="299870" y="1354692"/>
                  </a:cubicBezTo>
                  <a:cubicBezTo>
                    <a:pt x="552188" y="827865"/>
                    <a:pt x="612576" y="334279"/>
                    <a:pt x="621625" y="47"/>
                  </a:cubicBezTo>
                  <a:lnTo>
                    <a:pt x="3494746" y="47"/>
                  </a:lnTo>
                  <a:cubicBezTo>
                    <a:pt x="3501699" y="327326"/>
                    <a:pt x="3557897" y="815291"/>
                    <a:pt x="3805070" y="1337738"/>
                  </a:cubicBezTo>
                  <a:cubicBezTo>
                    <a:pt x="3890424" y="1518103"/>
                    <a:pt x="3992465" y="1690077"/>
                    <a:pt x="4109870" y="185142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50" name="Google Shape;3650;p14"/>
            <p:cNvSpPr/>
            <p:nvPr/>
          </p:nvSpPr>
          <p:spPr>
            <a:xfrm>
              <a:off x="898955" y="3427599"/>
              <a:ext cx="7263175" cy="4108597"/>
            </a:xfrm>
            <a:custGeom>
              <a:rect b="b" l="l" r="r" t="t"/>
              <a:pathLst>
                <a:path extrusionOk="0" h="1856993" w="3282791">
                  <a:moveTo>
                    <a:pt x="690" y="1857041"/>
                  </a:moveTo>
                  <a:cubicBezTo>
                    <a:pt x="93616" y="1696230"/>
                    <a:pt x="173531" y="1528247"/>
                    <a:pt x="239673" y="1354692"/>
                  </a:cubicBezTo>
                  <a:cubicBezTo>
                    <a:pt x="441317" y="827865"/>
                    <a:pt x="489513" y="334279"/>
                    <a:pt x="496848" y="47"/>
                  </a:cubicBezTo>
                  <a:lnTo>
                    <a:pt x="2792372" y="47"/>
                  </a:lnTo>
                  <a:cubicBezTo>
                    <a:pt x="2797897" y="327326"/>
                    <a:pt x="2842760" y="815291"/>
                    <a:pt x="3040022" y="1337738"/>
                  </a:cubicBezTo>
                  <a:cubicBezTo>
                    <a:pt x="3106878" y="1515379"/>
                    <a:pt x="3188317" y="1687191"/>
                    <a:pt x="3283481" y="185142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51" name="Google Shape;3651;p14"/>
            <p:cNvSpPr/>
            <p:nvPr/>
          </p:nvSpPr>
          <p:spPr>
            <a:xfrm>
              <a:off x="1709235" y="3427599"/>
              <a:ext cx="5630777" cy="4108597"/>
            </a:xfrm>
            <a:custGeom>
              <a:rect b="b" l="l" r="r" t="t"/>
              <a:pathLst>
                <a:path extrusionOk="0" h="1856993" w="2544984">
                  <a:moveTo>
                    <a:pt x="690" y="1857041"/>
                  </a:moveTo>
                  <a:cubicBezTo>
                    <a:pt x="73547" y="1693897"/>
                    <a:pt x="135440" y="1526075"/>
                    <a:pt x="185951" y="1354692"/>
                  </a:cubicBezTo>
                  <a:cubicBezTo>
                    <a:pt x="342256" y="827865"/>
                    <a:pt x="379594" y="334279"/>
                    <a:pt x="385214" y="47"/>
                  </a:cubicBezTo>
                  <a:lnTo>
                    <a:pt x="2164675" y="47"/>
                  </a:lnTo>
                  <a:cubicBezTo>
                    <a:pt x="2168961" y="327326"/>
                    <a:pt x="2203823" y="815291"/>
                    <a:pt x="2356889" y="1337738"/>
                  </a:cubicBezTo>
                  <a:cubicBezTo>
                    <a:pt x="2407876" y="1513122"/>
                    <a:pt x="2470961" y="1684762"/>
                    <a:pt x="2545675" y="185142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52" name="Google Shape;3652;p14"/>
            <p:cNvSpPr/>
            <p:nvPr/>
          </p:nvSpPr>
          <p:spPr>
            <a:xfrm>
              <a:off x="2607136" y="3427599"/>
              <a:ext cx="3834001" cy="4108597"/>
            </a:xfrm>
            <a:custGeom>
              <a:rect b="b" l="l" r="r" t="t"/>
              <a:pathLst>
                <a:path extrusionOk="0" h="1856993" w="1732882">
                  <a:moveTo>
                    <a:pt x="690" y="1857041"/>
                  </a:moveTo>
                  <a:cubicBezTo>
                    <a:pt x="43457" y="1717023"/>
                    <a:pt x="87367" y="1550050"/>
                    <a:pt x="126801" y="1354692"/>
                  </a:cubicBezTo>
                  <a:cubicBezTo>
                    <a:pt x="233290" y="827865"/>
                    <a:pt x="258722" y="334279"/>
                    <a:pt x="262532" y="47"/>
                  </a:cubicBezTo>
                  <a:lnTo>
                    <a:pt x="1474112" y="47"/>
                  </a:lnTo>
                  <a:cubicBezTo>
                    <a:pt x="1477065" y="327326"/>
                    <a:pt x="1500782" y="815291"/>
                    <a:pt x="1604985" y="1337738"/>
                  </a:cubicBezTo>
                  <a:cubicBezTo>
                    <a:pt x="1639190" y="1511016"/>
                    <a:pt x="1682100" y="1682466"/>
                    <a:pt x="1733573" y="185142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53" name="Google Shape;3653;p14"/>
            <p:cNvSpPr/>
            <p:nvPr/>
          </p:nvSpPr>
          <p:spPr>
            <a:xfrm>
              <a:off x="3544423" y="3427599"/>
              <a:ext cx="1997399" cy="4108597"/>
            </a:xfrm>
            <a:custGeom>
              <a:rect b="b" l="l" r="r" t="t"/>
              <a:pathLst>
                <a:path extrusionOk="0" h="1856993" w="902779">
                  <a:moveTo>
                    <a:pt x="690" y="1857041"/>
                  </a:moveTo>
                  <a:cubicBezTo>
                    <a:pt x="22978" y="1717023"/>
                    <a:pt x="45838" y="1550050"/>
                    <a:pt x="66412" y="1354692"/>
                  </a:cubicBezTo>
                  <a:cubicBezTo>
                    <a:pt x="121848" y="827865"/>
                    <a:pt x="135088" y="334279"/>
                    <a:pt x="137088" y="47"/>
                  </a:cubicBezTo>
                  <a:lnTo>
                    <a:pt x="768595" y="47"/>
                  </a:lnTo>
                  <a:cubicBezTo>
                    <a:pt x="770119" y="327326"/>
                    <a:pt x="782502" y="815291"/>
                    <a:pt x="836794" y="1337738"/>
                  </a:cubicBezTo>
                  <a:cubicBezTo>
                    <a:pt x="857654" y="1538810"/>
                    <a:pt x="881085" y="1709213"/>
                    <a:pt x="903469" y="185142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54" name="Google Shape;3654;p14"/>
            <p:cNvSpPr/>
            <p:nvPr/>
          </p:nvSpPr>
          <p:spPr>
            <a:xfrm>
              <a:off x="4374290" y="3427390"/>
              <a:ext cx="337395" cy="4101013"/>
            </a:xfrm>
            <a:custGeom>
              <a:rect b="b" l="l" r="r" t="t"/>
              <a:pathLst>
                <a:path extrusionOk="0" h="1853565" w="152495">
                  <a:moveTo>
                    <a:pt x="0" y="0"/>
                  </a:moveTo>
                  <a:lnTo>
                    <a:pt x="152495" y="0"/>
                  </a:lnTo>
                  <a:lnTo>
                    <a:pt x="152495" y="1853565"/>
                  </a:lnTo>
                  <a:lnTo>
                    <a:pt x="0" y="1853565"/>
                  </a:lnTo>
                  <a:close/>
                </a:path>
              </a:pathLst>
            </a:custGeom>
            <a:solidFill>
              <a:srgbClr val="F3F5F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55" name="Google Shape;3655;p14"/>
            <p:cNvSpPr/>
            <p:nvPr/>
          </p:nvSpPr>
          <p:spPr>
            <a:xfrm>
              <a:off x="4540780" y="-2007538"/>
              <a:ext cx="1168977" cy="516028"/>
            </a:xfrm>
            <a:custGeom>
              <a:rect b="b" l="l" r="r" t="t"/>
              <a:pathLst>
                <a:path extrusionOk="0" h="233233" w="528351">
                  <a:moveTo>
                    <a:pt x="157376" y="173083"/>
                  </a:moveTo>
                  <a:cubicBezTo>
                    <a:pt x="147280" y="188418"/>
                    <a:pt x="122229" y="209849"/>
                    <a:pt x="137374" y="220708"/>
                  </a:cubicBezTo>
                  <a:cubicBezTo>
                    <a:pt x="153357" y="229864"/>
                    <a:pt x="171664" y="234136"/>
                    <a:pt x="190047" y="232995"/>
                  </a:cubicBezTo>
                  <a:cubicBezTo>
                    <a:pt x="314167" y="234581"/>
                    <a:pt x="434639" y="191016"/>
                    <a:pt x="529042" y="110408"/>
                  </a:cubicBezTo>
                  <a:lnTo>
                    <a:pt x="335494" y="122314"/>
                  </a:lnTo>
                  <a:lnTo>
                    <a:pt x="433125" y="18206"/>
                  </a:lnTo>
                  <a:lnTo>
                    <a:pt x="234338" y="73070"/>
                  </a:lnTo>
                  <a:cubicBezTo>
                    <a:pt x="213383" y="78880"/>
                    <a:pt x="184713" y="81357"/>
                    <a:pt x="175855" y="61450"/>
                  </a:cubicBezTo>
                  <a:cubicBezTo>
                    <a:pt x="166330" y="39923"/>
                    <a:pt x="191666" y="20016"/>
                    <a:pt x="212907" y="9919"/>
                  </a:cubicBezTo>
                  <a:cubicBezTo>
                    <a:pt x="143575" y="-5261"/>
                    <a:pt x="71546" y="-2904"/>
                    <a:pt x="3357" y="16777"/>
                  </a:cubicBezTo>
                  <a:cubicBezTo>
                    <a:pt x="-3120" y="91072"/>
                    <a:pt x="7072" y="158986"/>
                    <a:pt x="690" y="233281"/>
                  </a:cubicBezTo>
                  <a:cubicBezTo>
                    <a:pt x="1166" y="229375"/>
                    <a:pt x="114895" y="190513"/>
                    <a:pt x="157376" y="17308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56" name="Google Shape;3656;p14"/>
            <p:cNvSpPr/>
            <p:nvPr/>
          </p:nvSpPr>
          <p:spPr>
            <a:xfrm rot="10800000">
              <a:off x="4524018" y="-2009238"/>
              <a:ext cx="49945" cy="1058128"/>
            </a:xfrm>
            <a:custGeom>
              <a:rect b="b" l="l" r="r" t="t"/>
              <a:pathLst>
                <a:path extrusionOk="0" h="478250" w="22574">
                  <a:moveTo>
                    <a:pt x="690" y="47"/>
                  </a:moveTo>
                  <a:lnTo>
                    <a:pt x="23264" y="47"/>
                  </a:lnTo>
                  <a:lnTo>
                    <a:pt x="23264" y="478297"/>
                  </a:lnTo>
                  <a:lnTo>
                    <a:pt x="690" y="478297"/>
                  </a:lnTo>
                  <a:close/>
                </a:path>
              </a:pathLst>
            </a:custGeom>
            <a:solidFill>
              <a:srgbClr val="505051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57" name="Google Shape;3657;p14"/>
            <p:cNvSpPr/>
            <p:nvPr/>
          </p:nvSpPr>
          <p:spPr>
            <a:xfrm>
              <a:off x="227268" y="-654758"/>
              <a:ext cx="8635938" cy="4196055"/>
            </a:xfrm>
            <a:custGeom>
              <a:rect b="b" l="l" r="r" t="t"/>
              <a:pathLst>
                <a:path extrusionOk="0" h="1896522" w="3903249">
                  <a:moveTo>
                    <a:pt x="1956458" y="47"/>
                  </a:moveTo>
                  <a:cubicBezTo>
                    <a:pt x="1732240" y="429943"/>
                    <a:pt x="1437470" y="819168"/>
                    <a:pt x="1084445" y="1151524"/>
                  </a:cubicBezTo>
                  <a:cubicBezTo>
                    <a:pt x="763195" y="1453562"/>
                    <a:pt x="397740" y="1704803"/>
                    <a:pt x="690" y="1896570"/>
                  </a:cubicBezTo>
                  <a:lnTo>
                    <a:pt x="3903940" y="1896570"/>
                  </a:lnTo>
                  <a:cubicBezTo>
                    <a:pt x="3473515" y="1697821"/>
                    <a:pt x="3080970" y="1425663"/>
                    <a:pt x="2743890" y="1092279"/>
                  </a:cubicBezTo>
                  <a:cubicBezTo>
                    <a:pt x="2422774" y="774291"/>
                    <a:pt x="2156674" y="405195"/>
                    <a:pt x="1956458" y="47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58" name="Google Shape;3658;p14"/>
            <p:cNvSpPr/>
            <p:nvPr/>
          </p:nvSpPr>
          <p:spPr>
            <a:xfrm>
              <a:off x="826076" y="-654758"/>
              <a:ext cx="7436825" cy="4196055"/>
            </a:xfrm>
            <a:custGeom>
              <a:rect b="b" l="l" r="r" t="t"/>
              <a:pathLst>
                <a:path extrusionOk="0" h="1896522" w="3361277">
                  <a:moveTo>
                    <a:pt x="1685091" y="47"/>
                  </a:moveTo>
                  <a:cubicBezTo>
                    <a:pt x="1549741" y="301322"/>
                    <a:pt x="1317045" y="733472"/>
                    <a:pt x="934140" y="1151524"/>
                  </a:cubicBezTo>
                  <a:cubicBezTo>
                    <a:pt x="664697" y="1448047"/>
                    <a:pt x="349562" y="1699564"/>
                    <a:pt x="690" y="1896570"/>
                  </a:cubicBezTo>
                  <a:lnTo>
                    <a:pt x="3361968" y="1896570"/>
                  </a:lnTo>
                  <a:cubicBezTo>
                    <a:pt x="3108222" y="1760553"/>
                    <a:pt x="2731889" y="1516236"/>
                    <a:pt x="2362986" y="1092279"/>
                  </a:cubicBezTo>
                  <a:cubicBezTo>
                    <a:pt x="2014656" y="691657"/>
                    <a:pt x="1805773" y="283606"/>
                    <a:pt x="1685091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59" name="Google Shape;3659;p14"/>
            <p:cNvSpPr/>
            <p:nvPr/>
          </p:nvSpPr>
          <p:spPr>
            <a:xfrm>
              <a:off x="1584754" y="-654758"/>
              <a:ext cx="5919493" cy="4196055"/>
            </a:xfrm>
            <a:custGeom>
              <a:rect b="b" l="l" r="r" t="t"/>
              <a:pathLst>
                <a:path extrusionOk="0" h="1896522" w="2675477">
                  <a:moveTo>
                    <a:pt x="1341429" y="47"/>
                  </a:moveTo>
                  <a:cubicBezTo>
                    <a:pt x="1233606" y="301322"/>
                    <a:pt x="1048440" y="733472"/>
                    <a:pt x="743640" y="1151524"/>
                  </a:cubicBezTo>
                  <a:cubicBezTo>
                    <a:pt x="471130" y="1525476"/>
                    <a:pt x="199191" y="1756743"/>
                    <a:pt x="690" y="1896570"/>
                  </a:cubicBezTo>
                  <a:lnTo>
                    <a:pt x="2676168" y="1896570"/>
                  </a:lnTo>
                  <a:cubicBezTo>
                    <a:pt x="2474237" y="1760553"/>
                    <a:pt x="2174676" y="1516236"/>
                    <a:pt x="1881020" y="1092279"/>
                  </a:cubicBezTo>
                  <a:cubicBezTo>
                    <a:pt x="1603652" y="691657"/>
                    <a:pt x="1437346" y="283606"/>
                    <a:pt x="1341429" y="47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60" name="Google Shape;3660;p14"/>
            <p:cNvSpPr/>
            <p:nvPr/>
          </p:nvSpPr>
          <p:spPr>
            <a:xfrm>
              <a:off x="2698756" y="-654758"/>
              <a:ext cx="3690277" cy="4196055"/>
            </a:xfrm>
            <a:custGeom>
              <a:rect b="b" l="l" r="r" t="t"/>
              <a:pathLst>
                <a:path extrusionOk="0" h="1896522" w="1667922">
                  <a:moveTo>
                    <a:pt x="836413" y="47"/>
                  </a:moveTo>
                  <a:cubicBezTo>
                    <a:pt x="769262" y="301322"/>
                    <a:pt x="653819" y="733472"/>
                    <a:pt x="463795" y="1151524"/>
                  </a:cubicBezTo>
                  <a:cubicBezTo>
                    <a:pt x="293869" y="1525476"/>
                    <a:pt x="124324" y="1756743"/>
                    <a:pt x="690" y="1896570"/>
                  </a:cubicBezTo>
                  <a:lnTo>
                    <a:pt x="1668613" y="1896570"/>
                  </a:lnTo>
                  <a:cubicBezTo>
                    <a:pt x="1542692" y="1760553"/>
                    <a:pt x="1356002" y="1516236"/>
                    <a:pt x="1173313" y="1092279"/>
                  </a:cubicBezTo>
                  <a:cubicBezTo>
                    <a:pt x="999577" y="691657"/>
                    <a:pt x="896326" y="283606"/>
                    <a:pt x="836413" y="47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61" name="Google Shape;3661;p14"/>
            <p:cNvSpPr/>
            <p:nvPr/>
          </p:nvSpPr>
          <p:spPr>
            <a:xfrm>
              <a:off x="3822238" y="-654758"/>
              <a:ext cx="1442519" cy="4196055"/>
            </a:xfrm>
            <a:custGeom>
              <a:rect b="b" l="l" r="r" t="t"/>
              <a:pathLst>
                <a:path extrusionOk="0" h="1896522" w="651986">
                  <a:moveTo>
                    <a:pt x="327302" y="47"/>
                  </a:moveTo>
                  <a:cubicBezTo>
                    <a:pt x="301013" y="301322"/>
                    <a:pt x="255865" y="733472"/>
                    <a:pt x="181665" y="1151524"/>
                  </a:cubicBezTo>
                  <a:cubicBezTo>
                    <a:pt x="114990" y="1525476"/>
                    <a:pt x="48982" y="1756743"/>
                    <a:pt x="690" y="1896570"/>
                  </a:cubicBezTo>
                  <a:lnTo>
                    <a:pt x="652676" y="1896570"/>
                  </a:lnTo>
                  <a:cubicBezTo>
                    <a:pt x="603432" y="1760553"/>
                    <a:pt x="530471" y="1516236"/>
                    <a:pt x="458938" y="1092279"/>
                  </a:cubicBezTo>
                  <a:cubicBezTo>
                    <a:pt x="391215" y="691657"/>
                    <a:pt x="350638" y="283606"/>
                    <a:pt x="327302" y="47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62" name="Google Shape;3662;p14"/>
            <p:cNvSpPr/>
            <p:nvPr/>
          </p:nvSpPr>
          <p:spPr>
            <a:xfrm>
              <a:off x="6387035" y="3534599"/>
              <a:ext cx="1114607" cy="373300"/>
            </a:xfrm>
            <a:custGeom>
              <a:rect b="b" l="l" r="r" t="t"/>
              <a:pathLst>
                <a:path extrusionOk="0" h="168723" w="503777">
                  <a:moveTo>
                    <a:pt x="504467" y="47"/>
                  </a:moveTo>
                  <a:cubicBezTo>
                    <a:pt x="502753" y="4142"/>
                    <a:pt x="500848" y="8143"/>
                    <a:pt x="498943" y="12143"/>
                  </a:cubicBezTo>
                  <a:cubicBezTo>
                    <a:pt x="456109" y="101993"/>
                    <a:pt x="368136" y="161753"/>
                    <a:pt x="268819" y="168449"/>
                  </a:cubicBezTo>
                  <a:cubicBezTo>
                    <a:pt x="152995" y="174021"/>
                    <a:pt x="45963" y="106803"/>
                    <a:pt x="690" y="47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63" name="Google Shape;3663;p14"/>
            <p:cNvSpPr/>
            <p:nvPr/>
          </p:nvSpPr>
          <p:spPr>
            <a:xfrm>
              <a:off x="7501036" y="3534599"/>
              <a:ext cx="758666" cy="392055"/>
            </a:xfrm>
            <a:custGeom>
              <a:rect b="b" l="l" r="r" t="t"/>
              <a:pathLst>
                <a:path extrusionOk="0" h="177200" w="342900">
                  <a:moveTo>
                    <a:pt x="343590" y="47"/>
                  </a:moveTo>
                  <a:lnTo>
                    <a:pt x="343590" y="26812"/>
                  </a:lnTo>
                  <a:cubicBezTo>
                    <a:pt x="328636" y="109298"/>
                    <a:pt x="262246" y="171973"/>
                    <a:pt x="184427" y="176926"/>
                  </a:cubicBezTo>
                  <a:cubicBezTo>
                    <a:pt x="90987" y="182927"/>
                    <a:pt x="5548" y="104060"/>
                    <a:pt x="690" y="47"/>
                  </a:cubicBezTo>
                  <a:close/>
                </a:path>
              </a:pathLst>
            </a:custGeom>
            <a:solidFill>
              <a:srgbClr val="FFFBF9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64" name="Google Shape;3664;p14"/>
            <p:cNvSpPr/>
            <p:nvPr/>
          </p:nvSpPr>
          <p:spPr>
            <a:xfrm>
              <a:off x="827342" y="3534599"/>
              <a:ext cx="758666" cy="383380"/>
            </a:xfrm>
            <a:custGeom>
              <a:rect b="b" l="l" r="r" t="t"/>
              <a:pathLst>
                <a:path extrusionOk="0" h="173279" w="342900">
                  <a:moveTo>
                    <a:pt x="343590" y="47"/>
                  </a:moveTo>
                  <a:cubicBezTo>
                    <a:pt x="320825" y="126539"/>
                    <a:pt x="262818" y="168353"/>
                    <a:pt x="172140" y="173116"/>
                  </a:cubicBezTo>
                  <a:cubicBezTo>
                    <a:pt x="70032" y="178450"/>
                    <a:pt x="6214" y="81200"/>
                    <a:pt x="690" y="47"/>
                  </a:cubicBezTo>
                  <a:close/>
                </a:path>
              </a:pathLst>
            </a:custGeom>
            <a:solidFill>
              <a:srgbClr val="FFFBF9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65" name="Google Shape;3665;p14"/>
            <p:cNvSpPr/>
            <p:nvPr/>
          </p:nvSpPr>
          <p:spPr>
            <a:xfrm>
              <a:off x="227962" y="3534599"/>
              <a:ext cx="599705" cy="391989"/>
            </a:xfrm>
            <a:custGeom>
              <a:rect b="b" l="l" r="r" t="t"/>
              <a:pathLst>
                <a:path extrusionOk="0" h="177170" w="271053">
                  <a:moveTo>
                    <a:pt x="271744" y="47"/>
                  </a:moveTo>
                  <a:cubicBezTo>
                    <a:pt x="270791" y="6905"/>
                    <a:pt x="269934" y="13477"/>
                    <a:pt x="268886" y="19859"/>
                  </a:cubicBezTo>
                  <a:cubicBezTo>
                    <a:pt x="252598" y="129682"/>
                    <a:pt x="229357" y="176354"/>
                    <a:pt x="124963" y="177212"/>
                  </a:cubicBezTo>
                  <a:cubicBezTo>
                    <a:pt x="27618" y="178069"/>
                    <a:pt x="-3529" y="83009"/>
                    <a:pt x="1138" y="47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66" name="Google Shape;3666;p14"/>
            <p:cNvSpPr/>
            <p:nvPr/>
          </p:nvSpPr>
          <p:spPr>
            <a:xfrm>
              <a:off x="1583701" y="3534599"/>
              <a:ext cx="1115660" cy="382043"/>
            </a:xfrm>
            <a:custGeom>
              <a:rect b="b" l="l" r="r" t="t"/>
              <a:pathLst>
                <a:path extrusionOk="0" h="172675" w="504253">
                  <a:moveTo>
                    <a:pt x="504944" y="47"/>
                  </a:moveTo>
                  <a:cubicBezTo>
                    <a:pt x="504944" y="1094"/>
                    <a:pt x="504086" y="2237"/>
                    <a:pt x="503610" y="3285"/>
                  </a:cubicBezTo>
                  <a:cubicBezTo>
                    <a:pt x="463167" y="102688"/>
                    <a:pt x="368069" y="169020"/>
                    <a:pt x="260818" y="172640"/>
                  </a:cubicBezTo>
                  <a:cubicBezTo>
                    <a:pt x="149299" y="175373"/>
                    <a:pt x="47391" y="109813"/>
                    <a:pt x="3643" y="7190"/>
                  </a:cubicBezTo>
                  <a:cubicBezTo>
                    <a:pt x="2595" y="4809"/>
                    <a:pt x="1642" y="2428"/>
                    <a:pt x="690" y="47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67" name="Google Shape;3667;p14"/>
            <p:cNvSpPr/>
            <p:nvPr/>
          </p:nvSpPr>
          <p:spPr>
            <a:xfrm>
              <a:off x="2698756" y="3533966"/>
              <a:ext cx="1123879" cy="391347"/>
            </a:xfrm>
            <a:custGeom>
              <a:rect b="b" l="l" r="r" t="t"/>
              <a:pathLst>
                <a:path extrusionOk="0" h="176880" w="507968">
                  <a:moveTo>
                    <a:pt x="508658" y="333"/>
                  </a:moveTo>
                  <a:cubicBezTo>
                    <a:pt x="469234" y="105889"/>
                    <a:pt x="368736" y="176145"/>
                    <a:pt x="256055" y="176926"/>
                  </a:cubicBezTo>
                  <a:cubicBezTo>
                    <a:pt x="142298" y="177250"/>
                    <a:pt x="40381" y="106660"/>
                    <a:pt x="690" y="47"/>
                  </a:cubicBezTo>
                  <a:close/>
                </a:path>
              </a:pathLst>
            </a:custGeom>
            <a:solidFill>
              <a:srgbClr val="FFFBF9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68" name="Google Shape;3668;p14"/>
            <p:cNvSpPr/>
            <p:nvPr/>
          </p:nvSpPr>
          <p:spPr>
            <a:xfrm>
              <a:off x="3822025" y="3534599"/>
              <a:ext cx="1442519" cy="372594"/>
            </a:xfrm>
            <a:custGeom>
              <a:rect b="b" l="l" r="r" t="t"/>
              <a:pathLst>
                <a:path extrusionOk="0" h="168404" w="651986">
                  <a:moveTo>
                    <a:pt x="652676" y="47"/>
                  </a:moveTo>
                  <a:cubicBezTo>
                    <a:pt x="651724" y="1380"/>
                    <a:pt x="649914" y="3952"/>
                    <a:pt x="647152" y="7381"/>
                  </a:cubicBezTo>
                  <a:cubicBezTo>
                    <a:pt x="620768" y="41671"/>
                    <a:pt x="511040" y="167782"/>
                    <a:pt x="328064" y="168449"/>
                  </a:cubicBezTo>
                  <a:cubicBezTo>
                    <a:pt x="129659" y="169115"/>
                    <a:pt x="16311" y="21573"/>
                    <a:pt x="1547" y="1285"/>
                  </a:cubicBezTo>
                  <a:lnTo>
                    <a:pt x="690" y="47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69" name="Google Shape;3669;p14"/>
            <p:cNvSpPr/>
            <p:nvPr/>
          </p:nvSpPr>
          <p:spPr>
            <a:xfrm>
              <a:off x="5263764" y="3534599"/>
              <a:ext cx="1123879" cy="363662"/>
            </a:xfrm>
            <a:custGeom>
              <a:rect b="b" l="l" r="r" t="t"/>
              <a:pathLst>
                <a:path extrusionOk="0" h="164367" w="507968">
                  <a:moveTo>
                    <a:pt x="508658" y="47"/>
                  </a:moveTo>
                  <a:lnTo>
                    <a:pt x="508087" y="1190"/>
                  </a:lnTo>
                  <a:cubicBezTo>
                    <a:pt x="464557" y="95535"/>
                    <a:pt x="372555" y="158200"/>
                    <a:pt x="268819" y="164162"/>
                  </a:cubicBezTo>
                  <a:cubicBezTo>
                    <a:pt x="154404" y="168982"/>
                    <a:pt x="48448" y="104126"/>
                    <a:pt x="690" y="47"/>
                  </a:cubicBezTo>
                  <a:close/>
                </a:path>
              </a:pathLst>
            </a:custGeom>
            <a:solidFill>
              <a:srgbClr val="FFFBF9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70" name="Google Shape;3670;p14"/>
            <p:cNvSpPr/>
            <p:nvPr/>
          </p:nvSpPr>
          <p:spPr>
            <a:xfrm>
              <a:off x="3670164" y="-1094126"/>
              <a:ext cx="1747249" cy="1318814"/>
            </a:xfrm>
            <a:custGeom>
              <a:rect b="b" l="l" r="r" t="t"/>
              <a:pathLst>
                <a:path extrusionOk="0" h="596074" w="789717">
                  <a:moveTo>
                    <a:pt x="396168" y="47"/>
                  </a:moveTo>
                  <a:cubicBezTo>
                    <a:pt x="354048" y="128137"/>
                    <a:pt x="294708" y="249903"/>
                    <a:pt x="219765" y="361997"/>
                  </a:cubicBezTo>
                  <a:cubicBezTo>
                    <a:pt x="160091" y="451539"/>
                    <a:pt x="86072" y="530640"/>
                    <a:pt x="690" y="596121"/>
                  </a:cubicBezTo>
                  <a:lnTo>
                    <a:pt x="790408" y="596121"/>
                  </a:lnTo>
                  <a:cubicBezTo>
                    <a:pt x="730781" y="553354"/>
                    <a:pt x="642389" y="476582"/>
                    <a:pt x="555712" y="343328"/>
                  </a:cubicBezTo>
                  <a:cubicBezTo>
                    <a:pt x="487580" y="236464"/>
                    <a:pt x="433925" y="121029"/>
                    <a:pt x="396168" y="47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71" name="Google Shape;3671;p14"/>
            <p:cNvSpPr/>
            <p:nvPr/>
          </p:nvSpPr>
          <p:spPr>
            <a:xfrm>
              <a:off x="3790855" y="-1094126"/>
              <a:ext cx="1504898" cy="1318814"/>
            </a:xfrm>
            <a:custGeom>
              <a:rect b="b" l="l" r="r" t="t"/>
              <a:pathLst>
                <a:path extrusionOk="0" h="596074" w="680180">
                  <a:moveTo>
                    <a:pt x="341495" y="47"/>
                  </a:moveTo>
                  <a:cubicBezTo>
                    <a:pt x="305918" y="126482"/>
                    <a:pt x="254893" y="248049"/>
                    <a:pt x="189571" y="361997"/>
                  </a:cubicBezTo>
                  <a:cubicBezTo>
                    <a:pt x="120324" y="479535"/>
                    <a:pt x="51172" y="552497"/>
                    <a:pt x="690" y="596121"/>
                  </a:cubicBezTo>
                  <a:lnTo>
                    <a:pt x="680870" y="596121"/>
                  </a:lnTo>
                  <a:cubicBezTo>
                    <a:pt x="629530" y="553354"/>
                    <a:pt x="553330" y="476582"/>
                    <a:pt x="478654" y="343328"/>
                  </a:cubicBezTo>
                  <a:cubicBezTo>
                    <a:pt x="419409" y="234781"/>
                    <a:pt x="373356" y="119534"/>
                    <a:pt x="341495" y="47"/>
                  </a:cubicBezTo>
                  <a:close/>
                </a:path>
              </a:pathLst>
            </a:custGeom>
            <a:solidFill>
              <a:srgbClr val="FFFBF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72" name="Google Shape;3672;p14"/>
            <p:cNvSpPr/>
            <p:nvPr/>
          </p:nvSpPr>
          <p:spPr>
            <a:xfrm>
              <a:off x="3944401" y="-1094126"/>
              <a:ext cx="1197637" cy="1318814"/>
            </a:xfrm>
            <a:custGeom>
              <a:rect b="b" l="l" r="r" t="t"/>
              <a:pathLst>
                <a:path extrusionOk="0" h="596074" w="541305">
                  <a:moveTo>
                    <a:pt x="271962" y="47"/>
                  </a:moveTo>
                  <a:cubicBezTo>
                    <a:pt x="244225" y="124544"/>
                    <a:pt x="203687" y="245838"/>
                    <a:pt x="150995" y="361997"/>
                  </a:cubicBezTo>
                  <a:cubicBezTo>
                    <a:pt x="95845" y="479535"/>
                    <a:pt x="40790" y="552497"/>
                    <a:pt x="690" y="596121"/>
                  </a:cubicBezTo>
                  <a:lnTo>
                    <a:pt x="541996" y="596121"/>
                  </a:lnTo>
                  <a:cubicBezTo>
                    <a:pt x="501134" y="553354"/>
                    <a:pt x="440555" y="476582"/>
                    <a:pt x="381119" y="343328"/>
                  </a:cubicBezTo>
                  <a:cubicBezTo>
                    <a:pt x="333379" y="232827"/>
                    <a:pt x="296803" y="117828"/>
                    <a:pt x="271962" y="47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73" name="Google Shape;3673;p14"/>
            <p:cNvSpPr/>
            <p:nvPr/>
          </p:nvSpPr>
          <p:spPr>
            <a:xfrm>
              <a:off x="4169770" y="-1094126"/>
              <a:ext cx="746652" cy="1318814"/>
            </a:xfrm>
            <a:custGeom>
              <a:rect b="b" l="l" r="r" t="t"/>
              <a:pathLst>
                <a:path extrusionOk="0" h="596074" w="337470">
                  <a:moveTo>
                    <a:pt x="169759" y="47"/>
                  </a:moveTo>
                  <a:cubicBezTo>
                    <a:pt x="152966" y="122281"/>
                    <a:pt x="127792" y="243216"/>
                    <a:pt x="94416" y="361997"/>
                  </a:cubicBezTo>
                  <a:cubicBezTo>
                    <a:pt x="60031" y="479535"/>
                    <a:pt x="25741" y="552497"/>
                    <a:pt x="690" y="596121"/>
                  </a:cubicBezTo>
                  <a:lnTo>
                    <a:pt x="338161" y="596121"/>
                  </a:lnTo>
                  <a:cubicBezTo>
                    <a:pt x="312729" y="553354"/>
                    <a:pt x="274915" y="476582"/>
                    <a:pt x="237862" y="343328"/>
                  </a:cubicBezTo>
                  <a:cubicBezTo>
                    <a:pt x="207640" y="230522"/>
                    <a:pt x="184894" y="115846"/>
                    <a:pt x="169759" y="47"/>
                  </a:cubicBezTo>
                  <a:close/>
                </a:path>
              </a:pathLst>
            </a:custGeom>
            <a:solidFill>
              <a:srgbClr val="FFFBF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74" name="Google Shape;3674;p14"/>
            <p:cNvSpPr/>
            <p:nvPr/>
          </p:nvSpPr>
          <p:spPr>
            <a:xfrm>
              <a:off x="4397037" y="-1094126"/>
              <a:ext cx="291875" cy="1318814"/>
            </a:xfrm>
            <a:custGeom>
              <a:rect b="b" l="l" r="r" t="t"/>
              <a:pathLst>
                <a:path extrusionOk="0" h="596074" w="131921">
                  <a:moveTo>
                    <a:pt x="66794" y="47"/>
                  </a:moveTo>
                  <a:cubicBezTo>
                    <a:pt x="61460" y="94725"/>
                    <a:pt x="52315" y="230456"/>
                    <a:pt x="37266" y="361997"/>
                  </a:cubicBezTo>
                  <a:cubicBezTo>
                    <a:pt x="29150" y="440621"/>
                    <a:pt x="16940" y="518768"/>
                    <a:pt x="690" y="596121"/>
                  </a:cubicBezTo>
                  <a:lnTo>
                    <a:pt x="132611" y="596121"/>
                  </a:lnTo>
                  <a:cubicBezTo>
                    <a:pt x="114523" y="512712"/>
                    <a:pt x="101417" y="428297"/>
                    <a:pt x="93368" y="343328"/>
                  </a:cubicBezTo>
                  <a:cubicBezTo>
                    <a:pt x="79747" y="217407"/>
                    <a:pt x="71556" y="89201"/>
                    <a:pt x="66794" y="47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75" name="Google Shape;3675;p14"/>
            <p:cNvSpPr/>
            <p:nvPr/>
          </p:nvSpPr>
          <p:spPr>
            <a:xfrm>
              <a:off x="4916020" y="222500"/>
              <a:ext cx="225491" cy="117486"/>
            </a:xfrm>
            <a:custGeom>
              <a:rect b="b" l="l" r="r" t="t"/>
              <a:pathLst>
                <a:path extrusionOk="0" h="53101" w="101917">
                  <a:moveTo>
                    <a:pt x="102608" y="47"/>
                  </a:moveTo>
                  <a:lnTo>
                    <a:pt x="101465" y="3857"/>
                  </a:lnTo>
                  <a:cubicBezTo>
                    <a:pt x="92702" y="32432"/>
                    <a:pt x="74795" y="51482"/>
                    <a:pt x="54983" y="53006"/>
                  </a:cubicBezTo>
                  <a:cubicBezTo>
                    <a:pt x="31932" y="55101"/>
                    <a:pt x="10120" y="33956"/>
                    <a:pt x="690" y="47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76" name="Google Shape;3676;p14"/>
            <p:cNvSpPr/>
            <p:nvPr/>
          </p:nvSpPr>
          <p:spPr>
            <a:xfrm>
              <a:off x="5141391" y="222500"/>
              <a:ext cx="153629" cy="123298"/>
            </a:xfrm>
            <a:custGeom>
              <a:rect b="b" l="l" r="r" t="t"/>
              <a:pathLst>
                <a:path extrusionOk="0" h="55728" w="69437">
                  <a:moveTo>
                    <a:pt x="70127" y="47"/>
                  </a:moveTo>
                  <a:lnTo>
                    <a:pt x="70127" y="8524"/>
                  </a:lnTo>
                  <a:cubicBezTo>
                    <a:pt x="67079" y="34432"/>
                    <a:pt x="53649" y="54149"/>
                    <a:pt x="37837" y="55673"/>
                  </a:cubicBezTo>
                  <a:cubicBezTo>
                    <a:pt x="18787" y="57578"/>
                    <a:pt x="1643" y="32813"/>
                    <a:pt x="690" y="47"/>
                  </a:cubicBezTo>
                  <a:close/>
                </a:path>
              </a:pathLst>
            </a:custGeom>
            <a:solidFill>
              <a:srgbClr val="FFFBF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77" name="Google Shape;3677;p14"/>
            <p:cNvSpPr/>
            <p:nvPr/>
          </p:nvSpPr>
          <p:spPr>
            <a:xfrm>
              <a:off x="3791065" y="222500"/>
              <a:ext cx="153629" cy="120681"/>
            </a:xfrm>
            <a:custGeom>
              <a:rect b="b" l="l" r="r" t="t"/>
              <a:pathLst>
                <a:path extrusionOk="0" h="54545" w="69437">
                  <a:moveTo>
                    <a:pt x="70127" y="47"/>
                  </a:moveTo>
                  <a:cubicBezTo>
                    <a:pt x="65460" y="39861"/>
                    <a:pt x="53744" y="53006"/>
                    <a:pt x="35361" y="54530"/>
                  </a:cubicBezTo>
                  <a:cubicBezTo>
                    <a:pt x="14692" y="56149"/>
                    <a:pt x="1738" y="25955"/>
                    <a:pt x="690" y="47"/>
                  </a:cubicBezTo>
                  <a:close/>
                </a:path>
              </a:pathLst>
            </a:custGeom>
            <a:solidFill>
              <a:srgbClr val="FFFBF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78" name="Google Shape;3678;p14"/>
            <p:cNvSpPr/>
            <p:nvPr/>
          </p:nvSpPr>
          <p:spPr>
            <a:xfrm>
              <a:off x="3669964" y="222500"/>
              <a:ext cx="121376" cy="123283"/>
            </a:xfrm>
            <a:custGeom>
              <a:rect b="b" l="l" r="r" t="t"/>
              <a:pathLst>
                <a:path extrusionOk="0" h="55721" w="54859">
                  <a:moveTo>
                    <a:pt x="55550" y="47"/>
                  </a:moveTo>
                  <a:cubicBezTo>
                    <a:pt x="55550" y="2206"/>
                    <a:pt x="55360" y="4302"/>
                    <a:pt x="54978" y="6333"/>
                  </a:cubicBezTo>
                  <a:cubicBezTo>
                    <a:pt x="51645" y="40814"/>
                    <a:pt x="46978" y="55482"/>
                    <a:pt x="25832" y="55768"/>
                  </a:cubicBezTo>
                  <a:cubicBezTo>
                    <a:pt x="6211" y="55768"/>
                    <a:pt x="-171" y="26145"/>
                    <a:pt x="781" y="47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79" name="Google Shape;3679;p14"/>
            <p:cNvSpPr/>
            <p:nvPr/>
          </p:nvSpPr>
          <p:spPr>
            <a:xfrm>
              <a:off x="3945664" y="222500"/>
              <a:ext cx="224859" cy="120192"/>
            </a:xfrm>
            <a:custGeom>
              <a:rect b="b" l="l" r="r" t="t"/>
              <a:pathLst>
                <a:path extrusionOk="0" h="54324" w="101631">
                  <a:moveTo>
                    <a:pt x="102322" y="47"/>
                  </a:moveTo>
                  <a:lnTo>
                    <a:pt x="102322" y="1094"/>
                  </a:lnTo>
                  <a:cubicBezTo>
                    <a:pt x="94035" y="32432"/>
                    <a:pt x="74699" y="53387"/>
                    <a:pt x="53173" y="54339"/>
                  </a:cubicBezTo>
                  <a:cubicBezTo>
                    <a:pt x="31646" y="55292"/>
                    <a:pt x="10120" y="34622"/>
                    <a:pt x="1262" y="2333"/>
                  </a:cubicBezTo>
                  <a:lnTo>
                    <a:pt x="690" y="47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80" name="Google Shape;3680;p14"/>
            <p:cNvSpPr/>
            <p:nvPr/>
          </p:nvSpPr>
          <p:spPr>
            <a:xfrm>
              <a:off x="4169770" y="222500"/>
              <a:ext cx="227387" cy="123075"/>
            </a:xfrm>
            <a:custGeom>
              <a:rect b="b" l="l" r="r" t="t"/>
              <a:pathLst>
                <a:path extrusionOk="0" h="55627" w="102774">
                  <a:moveTo>
                    <a:pt x="103465" y="47"/>
                  </a:moveTo>
                  <a:cubicBezTo>
                    <a:pt x="95559" y="33289"/>
                    <a:pt x="74890" y="55482"/>
                    <a:pt x="52316" y="55673"/>
                  </a:cubicBezTo>
                  <a:cubicBezTo>
                    <a:pt x="29741" y="55863"/>
                    <a:pt x="8691" y="33575"/>
                    <a:pt x="690" y="47"/>
                  </a:cubicBezTo>
                  <a:close/>
                </a:path>
              </a:pathLst>
            </a:custGeom>
            <a:solidFill>
              <a:srgbClr val="FFFBF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81" name="Google Shape;3681;p14"/>
            <p:cNvSpPr/>
            <p:nvPr/>
          </p:nvSpPr>
          <p:spPr>
            <a:xfrm>
              <a:off x="4397456" y="222500"/>
              <a:ext cx="291453" cy="117170"/>
            </a:xfrm>
            <a:custGeom>
              <a:rect b="b" l="l" r="r" t="t"/>
              <a:pathLst>
                <a:path extrusionOk="0" h="52958" w="131730">
                  <a:moveTo>
                    <a:pt x="132421" y="47"/>
                  </a:moveTo>
                  <a:lnTo>
                    <a:pt x="131278" y="2428"/>
                  </a:lnTo>
                  <a:cubicBezTo>
                    <a:pt x="125944" y="13191"/>
                    <a:pt x="103751" y="52815"/>
                    <a:pt x="66698" y="53006"/>
                  </a:cubicBezTo>
                  <a:cubicBezTo>
                    <a:pt x="26598" y="53006"/>
                    <a:pt x="3643" y="6905"/>
                    <a:pt x="690" y="523"/>
                  </a:cubicBezTo>
                  <a:lnTo>
                    <a:pt x="690" y="523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82" name="Google Shape;3682;p14"/>
            <p:cNvSpPr/>
            <p:nvPr/>
          </p:nvSpPr>
          <p:spPr>
            <a:xfrm>
              <a:off x="4688964" y="221658"/>
              <a:ext cx="227177" cy="114461"/>
            </a:xfrm>
            <a:custGeom>
              <a:rect b="b" l="l" r="r" t="t"/>
              <a:pathLst>
                <a:path extrusionOk="0" h="51734" w="102679">
                  <a:moveTo>
                    <a:pt x="103370" y="428"/>
                  </a:moveTo>
                  <a:lnTo>
                    <a:pt x="103370" y="428"/>
                  </a:lnTo>
                  <a:cubicBezTo>
                    <a:pt x="94416" y="30241"/>
                    <a:pt x="75747" y="50053"/>
                    <a:pt x="54887" y="51672"/>
                  </a:cubicBezTo>
                  <a:cubicBezTo>
                    <a:pt x="32123" y="53482"/>
                    <a:pt x="10501" y="32622"/>
                    <a:pt x="690" y="47"/>
                  </a:cubicBezTo>
                  <a:close/>
                </a:path>
              </a:pathLst>
            </a:custGeom>
            <a:solidFill>
              <a:srgbClr val="FFFBF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83" name="Google Shape;3683;p14"/>
            <p:cNvSpPr/>
            <p:nvPr/>
          </p:nvSpPr>
          <p:spPr>
            <a:xfrm>
              <a:off x="5294902" y="222500"/>
              <a:ext cx="121285" cy="117205"/>
            </a:xfrm>
            <a:custGeom>
              <a:rect b="b" l="l" r="r" t="t"/>
              <a:pathLst>
                <a:path extrusionOk="0" h="52974" w="54818">
                  <a:moveTo>
                    <a:pt x="29281" y="53006"/>
                  </a:moveTo>
                  <a:cubicBezTo>
                    <a:pt x="15374" y="53672"/>
                    <a:pt x="134" y="32336"/>
                    <a:pt x="706" y="4047"/>
                  </a:cubicBezTo>
                  <a:cubicBezTo>
                    <a:pt x="706" y="5571"/>
                    <a:pt x="706" y="7000"/>
                    <a:pt x="706" y="8524"/>
                  </a:cubicBezTo>
                  <a:lnTo>
                    <a:pt x="706" y="47"/>
                  </a:lnTo>
                  <a:lnTo>
                    <a:pt x="55188" y="47"/>
                  </a:lnTo>
                  <a:cubicBezTo>
                    <a:pt x="57856" y="29003"/>
                    <a:pt x="43377" y="52339"/>
                    <a:pt x="29281" y="53006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3684" name="Google Shape;3684;p14"/>
            <p:cNvGrpSpPr/>
            <p:nvPr/>
          </p:nvGrpSpPr>
          <p:grpSpPr>
            <a:xfrm>
              <a:off x="3661858" y="229578"/>
              <a:ext cx="1746116" cy="124073"/>
              <a:chOff x="4445473" y="2718342"/>
              <a:chExt cx="1026523" cy="72941"/>
            </a:xfrm>
          </p:grpSpPr>
          <p:sp>
            <p:nvSpPr>
              <p:cNvPr id="3685" name="Google Shape;3685;p14"/>
              <p:cNvSpPr/>
              <p:nvPr/>
            </p:nvSpPr>
            <p:spPr>
              <a:xfrm>
                <a:off x="5177998" y="2718837"/>
                <a:ext cx="132492" cy="69031"/>
              </a:xfrm>
              <a:custGeom>
                <a:rect b="b" l="l" r="r" t="t"/>
                <a:pathLst>
                  <a:path extrusionOk="0" h="53101" w="101917">
                    <a:moveTo>
                      <a:pt x="102608" y="47"/>
                    </a:moveTo>
                    <a:lnTo>
                      <a:pt x="101465" y="3857"/>
                    </a:lnTo>
                    <a:cubicBezTo>
                      <a:pt x="92702" y="32432"/>
                      <a:pt x="74795" y="51482"/>
                      <a:pt x="54983" y="53006"/>
                    </a:cubicBezTo>
                    <a:cubicBezTo>
                      <a:pt x="31932" y="55101"/>
                      <a:pt x="10120" y="33956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686" name="Google Shape;3686;p14"/>
              <p:cNvSpPr/>
              <p:nvPr/>
            </p:nvSpPr>
            <p:spPr>
              <a:xfrm>
                <a:off x="5310488" y="2718837"/>
                <a:ext cx="90268" cy="72446"/>
              </a:xfrm>
              <a:custGeom>
                <a:rect b="b" l="l" r="r" t="t"/>
                <a:pathLst>
                  <a:path extrusionOk="0" h="55728" w="69437">
                    <a:moveTo>
                      <a:pt x="70127" y="47"/>
                    </a:moveTo>
                    <a:lnTo>
                      <a:pt x="70127" y="8524"/>
                    </a:lnTo>
                    <a:cubicBezTo>
                      <a:pt x="67079" y="34432"/>
                      <a:pt x="53649" y="54149"/>
                      <a:pt x="37837" y="55673"/>
                    </a:cubicBezTo>
                    <a:cubicBezTo>
                      <a:pt x="18787" y="57578"/>
                      <a:pt x="1643" y="32813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687" name="Google Shape;3687;p14"/>
              <p:cNvSpPr/>
              <p:nvPr/>
            </p:nvSpPr>
            <p:spPr>
              <a:xfrm>
                <a:off x="4516665" y="2718837"/>
                <a:ext cx="90268" cy="70908"/>
              </a:xfrm>
              <a:custGeom>
                <a:rect b="b" l="l" r="r" t="t"/>
                <a:pathLst>
                  <a:path extrusionOk="0" h="54545" w="69437">
                    <a:moveTo>
                      <a:pt x="70127" y="47"/>
                    </a:moveTo>
                    <a:cubicBezTo>
                      <a:pt x="65460" y="39861"/>
                      <a:pt x="53744" y="53006"/>
                      <a:pt x="35361" y="54530"/>
                    </a:cubicBezTo>
                    <a:cubicBezTo>
                      <a:pt x="14692" y="56149"/>
                      <a:pt x="1738" y="25955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688" name="Google Shape;3688;p14"/>
              <p:cNvSpPr/>
              <p:nvPr/>
            </p:nvSpPr>
            <p:spPr>
              <a:xfrm>
                <a:off x="4445473" y="2718837"/>
                <a:ext cx="71317" cy="72437"/>
              </a:xfrm>
              <a:custGeom>
                <a:rect b="b" l="l" r="r" t="t"/>
                <a:pathLst>
                  <a:path extrusionOk="0" h="55721" w="54859">
                    <a:moveTo>
                      <a:pt x="55550" y="47"/>
                    </a:moveTo>
                    <a:cubicBezTo>
                      <a:pt x="55550" y="2206"/>
                      <a:pt x="55360" y="4302"/>
                      <a:pt x="54978" y="6333"/>
                    </a:cubicBezTo>
                    <a:cubicBezTo>
                      <a:pt x="51645" y="40814"/>
                      <a:pt x="46978" y="55482"/>
                      <a:pt x="25832" y="55768"/>
                    </a:cubicBezTo>
                    <a:cubicBezTo>
                      <a:pt x="6211" y="55768"/>
                      <a:pt x="-171" y="26145"/>
                      <a:pt x="781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689" name="Google Shape;3689;p14"/>
              <p:cNvSpPr/>
              <p:nvPr/>
            </p:nvSpPr>
            <p:spPr>
              <a:xfrm>
                <a:off x="4607550" y="2718837"/>
                <a:ext cx="132120" cy="70621"/>
              </a:xfrm>
              <a:custGeom>
                <a:rect b="b" l="l" r="r" t="t"/>
                <a:pathLst>
                  <a:path extrusionOk="0" h="54324" w="101631">
                    <a:moveTo>
                      <a:pt x="102322" y="47"/>
                    </a:moveTo>
                    <a:lnTo>
                      <a:pt x="102322" y="1094"/>
                    </a:lnTo>
                    <a:cubicBezTo>
                      <a:pt x="94035" y="32432"/>
                      <a:pt x="74699" y="53387"/>
                      <a:pt x="53173" y="54339"/>
                    </a:cubicBezTo>
                    <a:cubicBezTo>
                      <a:pt x="31646" y="55292"/>
                      <a:pt x="10120" y="34622"/>
                      <a:pt x="1262" y="2333"/>
                    </a:cubicBezTo>
                    <a:lnTo>
                      <a:pt x="690" y="47"/>
                    </a:ln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690" name="Google Shape;3690;p14"/>
              <p:cNvSpPr/>
              <p:nvPr/>
            </p:nvSpPr>
            <p:spPr>
              <a:xfrm>
                <a:off x="4739297" y="2718837"/>
                <a:ext cx="133606" cy="72315"/>
              </a:xfrm>
              <a:custGeom>
                <a:rect b="b" l="l" r="r" t="t"/>
                <a:pathLst>
                  <a:path extrusionOk="0" h="55627" w="102774">
                    <a:moveTo>
                      <a:pt x="103465" y="47"/>
                    </a:moveTo>
                    <a:cubicBezTo>
                      <a:pt x="95559" y="33289"/>
                      <a:pt x="74890" y="55482"/>
                      <a:pt x="52316" y="55673"/>
                    </a:cubicBezTo>
                    <a:cubicBezTo>
                      <a:pt x="29741" y="55863"/>
                      <a:pt x="8691" y="33575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691" name="Google Shape;3691;p14"/>
              <p:cNvSpPr/>
              <p:nvPr/>
            </p:nvSpPr>
            <p:spPr>
              <a:xfrm>
                <a:off x="4873148" y="2718837"/>
                <a:ext cx="171249" cy="68845"/>
              </a:xfrm>
              <a:custGeom>
                <a:rect b="b" l="l" r="r" t="t"/>
                <a:pathLst>
                  <a:path extrusionOk="0" h="52958" w="131730">
                    <a:moveTo>
                      <a:pt x="132421" y="47"/>
                    </a:moveTo>
                    <a:lnTo>
                      <a:pt x="131278" y="2428"/>
                    </a:lnTo>
                    <a:cubicBezTo>
                      <a:pt x="125944" y="13191"/>
                      <a:pt x="103751" y="52815"/>
                      <a:pt x="66698" y="53006"/>
                    </a:cubicBezTo>
                    <a:cubicBezTo>
                      <a:pt x="26598" y="53006"/>
                      <a:pt x="3643" y="6905"/>
                      <a:pt x="690" y="523"/>
                    </a:cubicBezTo>
                    <a:lnTo>
                      <a:pt x="690" y="523"/>
                    </a:ln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692" name="Google Shape;3692;p14"/>
              <p:cNvSpPr/>
              <p:nvPr/>
            </p:nvSpPr>
            <p:spPr>
              <a:xfrm>
                <a:off x="5044517" y="2718342"/>
                <a:ext cx="133483" cy="67254"/>
              </a:xfrm>
              <a:custGeom>
                <a:rect b="b" l="l" r="r" t="t"/>
                <a:pathLst>
                  <a:path extrusionOk="0" h="51734" w="102679">
                    <a:moveTo>
                      <a:pt x="103370" y="428"/>
                    </a:moveTo>
                    <a:lnTo>
                      <a:pt x="103370" y="428"/>
                    </a:lnTo>
                    <a:cubicBezTo>
                      <a:pt x="94416" y="30241"/>
                      <a:pt x="75747" y="50053"/>
                      <a:pt x="54887" y="51672"/>
                    </a:cubicBezTo>
                    <a:cubicBezTo>
                      <a:pt x="32123" y="53482"/>
                      <a:pt x="10501" y="32622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693" name="Google Shape;3693;p14"/>
              <p:cNvSpPr/>
              <p:nvPr/>
            </p:nvSpPr>
            <p:spPr>
              <a:xfrm>
                <a:off x="5400733" y="2718837"/>
                <a:ext cx="71263" cy="68866"/>
              </a:xfrm>
              <a:custGeom>
                <a:rect b="b" l="l" r="r" t="t"/>
                <a:pathLst>
                  <a:path extrusionOk="0" h="52974" w="54818">
                    <a:moveTo>
                      <a:pt x="29281" y="53006"/>
                    </a:moveTo>
                    <a:cubicBezTo>
                      <a:pt x="15374" y="53672"/>
                      <a:pt x="134" y="32336"/>
                      <a:pt x="706" y="4047"/>
                    </a:cubicBezTo>
                    <a:cubicBezTo>
                      <a:pt x="706" y="5571"/>
                      <a:pt x="706" y="7000"/>
                      <a:pt x="706" y="8524"/>
                    </a:cubicBezTo>
                    <a:lnTo>
                      <a:pt x="706" y="47"/>
                    </a:lnTo>
                    <a:lnTo>
                      <a:pt x="55188" y="47"/>
                    </a:lnTo>
                    <a:cubicBezTo>
                      <a:pt x="57856" y="29003"/>
                      <a:pt x="43377" y="52339"/>
                      <a:pt x="29281" y="53006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3694" name="Google Shape;3694;p14"/>
            <p:cNvSpPr/>
            <p:nvPr/>
          </p:nvSpPr>
          <p:spPr>
            <a:xfrm>
              <a:off x="4535830" y="4041388"/>
              <a:ext cx="17828" cy="320785"/>
            </a:xfrm>
            <a:custGeom>
              <a:rect b="b" l="l" r="r" t="t"/>
              <a:pathLst>
                <a:path extrusionOk="0" h="188697" w="10487">
                  <a:moveTo>
                    <a:pt x="9947" y="414"/>
                  </a:moveTo>
                  <a:cubicBezTo>
                    <a:pt x="10223" y="63467"/>
                    <a:pt x="6725" y="126480"/>
                    <a:pt x="-525" y="189111"/>
                  </a:cubicBezTo>
                  <a:cubicBezTo>
                    <a:pt x="6792" y="103455"/>
                    <a:pt x="9343" y="39012"/>
                    <a:pt x="9947" y="414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95" name="Google Shape;3695;p14"/>
            <p:cNvSpPr/>
            <p:nvPr/>
          </p:nvSpPr>
          <p:spPr>
            <a:xfrm>
              <a:off x="4552619" y="3970936"/>
              <a:ext cx="1589" cy="68469"/>
            </a:xfrm>
            <a:custGeom>
              <a:rect b="b" l="l" r="r" t="t"/>
              <a:pathLst>
                <a:path extrusionOk="0" h="40276" w="935">
                  <a:moveTo>
                    <a:pt x="77" y="40691"/>
                  </a:moveTo>
                  <a:cubicBezTo>
                    <a:pt x="77" y="14846"/>
                    <a:pt x="-863" y="414"/>
                    <a:pt x="-393" y="414"/>
                  </a:cubicBezTo>
                  <a:cubicBezTo>
                    <a:pt x="339" y="7569"/>
                    <a:pt x="560" y="14772"/>
                    <a:pt x="278" y="21962"/>
                  </a:cubicBezTo>
                  <a:cubicBezTo>
                    <a:pt x="480" y="27466"/>
                    <a:pt x="480" y="33642"/>
                    <a:pt x="77" y="4069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96" name="Google Shape;3696;p14"/>
            <p:cNvSpPr/>
            <p:nvPr/>
          </p:nvSpPr>
          <p:spPr>
            <a:xfrm>
              <a:off x="4554308" y="4041388"/>
              <a:ext cx="17935" cy="321926"/>
            </a:xfrm>
            <a:custGeom>
              <a:rect b="b" l="l" r="r" t="t"/>
              <a:pathLst>
                <a:path extrusionOk="0" h="189368" w="10550">
                  <a:moveTo>
                    <a:pt x="-513" y="414"/>
                  </a:moveTo>
                  <a:cubicBezTo>
                    <a:pt x="91" y="39080"/>
                    <a:pt x="2642" y="103791"/>
                    <a:pt x="10026" y="189782"/>
                  </a:cubicBezTo>
                  <a:cubicBezTo>
                    <a:pt x="2763" y="126923"/>
                    <a:pt x="-755" y="63689"/>
                    <a:pt x="-513" y="414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97" name="Google Shape;3697;p14"/>
            <p:cNvSpPr/>
            <p:nvPr/>
          </p:nvSpPr>
          <p:spPr>
            <a:xfrm>
              <a:off x="4554126" y="3971392"/>
              <a:ext cx="1423" cy="67900"/>
            </a:xfrm>
            <a:custGeom>
              <a:rect b="b" l="l" r="r" t="t"/>
              <a:pathLst>
                <a:path extrusionOk="0" h="39941" w="837">
                  <a:moveTo>
                    <a:pt x="-406" y="40355"/>
                  </a:moveTo>
                  <a:cubicBezTo>
                    <a:pt x="-406" y="33642"/>
                    <a:pt x="-406" y="26930"/>
                    <a:pt x="-406" y="21962"/>
                  </a:cubicBezTo>
                  <a:cubicBezTo>
                    <a:pt x="-688" y="14773"/>
                    <a:pt x="-467" y="7570"/>
                    <a:pt x="265" y="414"/>
                  </a:cubicBezTo>
                  <a:cubicBezTo>
                    <a:pt x="534" y="347"/>
                    <a:pt x="-406" y="14578"/>
                    <a:pt x="-406" y="4035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98" name="Google Shape;3698;p14"/>
            <p:cNvSpPr/>
            <p:nvPr/>
          </p:nvSpPr>
          <p:spPr>
            <a:xfrm>
              <a:off x="3579873" y="4005421"/>
              <a:ext cx="1949815" cy="3518820"/>
            </a:xfrm>
            <a:custGeom>
              <a:rect b="b" l="l" r="r" t="t"/>
              <a:pathLst>
                <a:path extrusionOk="0" h="2069894" w="1146950">
                  <a:moveTo>
                    <a:pt x="1146426" y="2070308"/>
                  </a:moveTo>
                  <a:lnTo>
                    <a:pt x="-525" y="2070308"/>
                  </a:lnTo>
                  <a:cubicBezTo>
                    <a:pt x="114305" y="1858237"/>
                    <a:pt x="213037" y="1637842"/>
                    <a:pt x="294839" y="1410976"/>
                  </a:cubicBezTo>
                  <a:cubicBezTo>
                    <a:pt x="476421" y="906978"/>
                    <a:pt x="540461" y="463866"/>
                    <a:pt x="562278" y="208712"/>
                  </a:cubicBezTo>
                  <a:cubicBezTo>
                    <a:pt x="569528" y="146082"/>
                    <a:pt x="573025" y="83068"/>
                    <a:pt x="572750" y="20015"/>
                  </a:cubicBezTo>
                  <a:cubicBezTo>
                    <a:pt x="572783" y="19632"/>
                    <a:pt x="572783" y="19257"/>
                    <a:pt x="572750" y="18874"/>
                  </a:cubicBezTo>
                  <a:cubicBezTo>
                    <a:pt x="572750" y="11826"/>
                    <a:pt x="572750" y="5448"/>
                    <a:pt x="572750" y="414"/>
                  </a:cubicBezTo>
                  <a:cubicBezTo>
                    <a:pt x="572750" y="5650"/>
                    <a:pt x="572750" y="11758"/>
                    <a:pt x="572750" y="18807"/>
                  </a:cubicBezTo>
                  <a:cubicBezTo>
                    <a:pt x="572682" y="19209"/>
                    <a:pt x="572682" y="19612"/>
                    <a:pt x="572750" y="20015"/>
                  </a:cubicBezTo>
                  <a:cubicBezTo>
                    <a:pt x="572508" y="83290"/>
                    <a:pt x="576025" y="146525"/>
                    <a:pt x="583289" y="209383"/>
                  </a:cubicBezTo>
                  <a:cubicBezTo>
                    <a:pt x="605105" y="464470"/>
                    <a:pt x="669213" y="907515"/>
                    <a:pt x="850660" y="1410976"/>
                  </a:cubicBezTo>
                  <a:cubicBezTo>
                    <a:pt x="932590" y="1637856"/>
                    <a:pt x="1031456" y="1858250"/>
                    <a:pt x="1146426" y="2070308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99" name="Google Shape;3699;p14"/>
            <p:cNvSpPr/>
            <p:nvPr/>
          </p:nvSpPr>
          <p:spPr>
            <a:xfrm>
              <a:off x="3572018" y="4013072"/>
              <a:ext cx="1949815" cy="3518820"/>
            </a:xfrm>
            <a:custGeom>
              <a:rect b="b" l="l" r="r" t="t"/>
              <a:pathLst>
                <a:path extrusionOk="0" h="2069894" w="1146950">
                  <a:moveTo>
                    <a:pt x="1146426" y="2070308"/>
                  </a:moveTo>
                  <a:lnTo>
                    <a:pt x="-525" y="2070308"/>
                  </a:lnTo>
                  <a:cubicBezTo>
                    <a:pt x="114305" y="1858237"/>
                    <a:pt x="213037" y="1637842"/>
                    <a:pt x="294839" y="1410976"/>
                  </a:cubicBezTo>
                  <a:cubicBezTo>
                    <a:pt x="476421" y="906978"/>
                    <a:pt x="540461" y="463866"/>
                    <a:pt x="562278" y="208712"/>
                  </a:cubicBezTo>
                  <a:cubicBezTo>
                    <a:pt x="569528" y="146082"/>
                    <a:pt x="573025" y="83068"/>
                    <a:pt x="572750" y="20015"/>
                  </a:cubicBezTo>
                  <a:cubicBezTo>
                    <a:pt x="572783" y="19632"/>
                    <a:pt x="572783" y="19257"/>
                    <a:pt x="572750" y="18874"/>
                  </a:cubicBezTo>
                  <a:cubicBezTo>
                    <a:pt x="572750" y="11826"/>
                    <a:pt x="572750" y="5448"/>
                    <a:pt x="572750" y="414"/>
                  </a:cubicBezTo>
                  <a:cubicBezTo>
                    <a:pt x="572750" y="5650"/>
                    <a:pt x="572750" y="11758"/>
                    <a:pt x="572750" y="18807"/>
                  </a:cubicBezTo>
                  <a:cubicBezTo>
                    <a:pt x="572682" y="19209"/>
                    <a:pt x="572682" y="19612"/>
                    <a:pt x="572750" y="20015"/>
                  </a:cubicBezTo>
                  <a:cubicBezTo>
                    <a:pt x="572508" y="83290"/>
                    <a:pt x="576025" y="146525"/>
                    <a:pt x="583289" y="209383"/>
                  </a:cubicBezTo>
                  <a:cubicBezTo>
                    <a:pt x="605105" y="464470"/>
                    <a:pt x="669213" y="907515"/>
                    <a:pt x="850660" y="1410976"/>
                  </a:cubicBezTo>
                  <a:cubicBezTo>
                    <a:pt x="932590" y="1637856"/>
                    <a:pt x="1031456" y="1858250"/>
                    <a:pt x="1146426" y="2070308"/>
                  </a:cubicBezTo>
                  <a:close/>
                </a:path>
              </a:pathLst>
            </a:custGeom>
            <a:solidFill>
              <a:srgbClr val="FFFFFF">
                <a:alpha val="227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3700" name="Google Shape;3700;p14"/>
            <p:cNvGrpSpPr/>
            <p:nvPr/>
          </p:nvGrpSpPr>
          <p:grpSpPr>
            <a:xfrm>
              <a:off x="3132655" y="4367387"/>
              <a:ext cx="2833024" cy="3166575"/>
              <a:chOff x="1969851" y="5110588"/>
              <a:chExt cx="1665505" cy="1861596"/>
            </a:xfrm>
          </p:grpSpPr>
          <p:sp>
            <p:nvSpPr>
              <p:cNvPr id="3701" name="Google Shape;3701;p14"/>
              <p:cNvSpPr/>
              <p:nvPr/>
            </p:nvSpPr>
            <p:spPr>
              <a:xfrm>
                <a:off x="1969851" y="5110588"/>
                <a:ext cx="1665505" cy="1861596"/>
              </a:xfrm>
              <a:custGeom>
                <a:rect b="b" l="l" r="r" t="t"/>
                <a:pathLst>
                  <a:path extrusionOk="0" h="1861596" w="1665505">
                    <a:moveTo>
                      <a:pt x="834257" y="671"/>
                    </a:moveTo>
                    <a:cubicBezTo>
                      <a:pt x="854396" y="176412"/>
                      <a:pt x="910716" y="427874"/>
                      <a:pt x="1065849" y="665239"/>
                    </a:cubicBezTo>
                    <a:cubicBezTo>
                      <a:pt x="1184532" y="846887"/>
                      <a:pt x="1334362" y="979532"/>
                      <a:pt x="1481574" y="1077204"/>
                    </a:cubicBezTo>
                    <a:cubicBezTo>
                      <a:pt x="1540761" y="1116447"/>
                      <a:pt x="1602169" y="1152219"/>
                      <a:pt x="1665505" y="1184340"/>
                    </a:cubicBezTo>
                    <a:cubicBezTo>
                      <a:pt x="1601787" y="1276990"/>
                      <a:pt x="1547795" y="1375971"/>
                      <a:pt x="1504397" y="1479704"/>
                    </a:cubicBezTo>
                    <a:cubicBezTo>
                      <a:pt x="1496295" y="1499171"/>
                      <a:pt x="1488689" y="1518369"/>
                      <a:pt x="1481574" y="1537299"/>
                    </a:cubicBezTo>
                    <a:cubicBezTo>
                      <a:pt x="1442344" y="1642214"/>
                      <a:pt x="1414003" y="1750888"/>
                      <a:pt x="1396992" y="1861595"/>
                    </a:cubicBezTo>
                    <a:cubicBezTo>
                      <a:pt x="1282163" y="1649524"/>
                      <a:pt x="1183431" y="1429129"/>
                      <a:pt x="1101629" y="1202263"/>
                    </a:cubicBezTo>
                    <a:cubicBezTo>
                      <a:pt x="920383" y="698803"/>
                      <a:pt x="856074" y="255757"/>
                      <a:pt x="834257" y="671"/>
                    </a:cubicBezTo>
                    <a:close/>
                    <a:moveTo>
                      <a:pt x="831315" y="0"/>
                    </a:moveTo>
                    <a:cubicBezTo>
                      <a:pt x="809498" y="255086"/>
                      <a:pt x="745458" y="698132"/>
                      <a:pt x="563876" y="1202264"/>
                    </a:cubicBezTo>
                    <a:cubicBezTo>
                      <a:pt x="482074" y="1429130"/>
                      <a:pt x="383342" y="1649525"/>
                      <a:pt x="268513" y="1861596"/>
                    </a:cubicBezTo>
                    <a:cubicBezTo>
                      <a:pt x="251530" y="1751291"/>
                      <a:pt x="223329" y="1643013"/>
                      <a:pt x="184334" y="1538441"/>
                    </a:cubicBezTo>
                    <a:cubicBezTo>
                      <a:pt x="177132" y="1519108"/>
                      <a:pt x="169385" y="1499527"/>
                      <a:pt x="161108" y="1479704"/>
                    </a:cubicBezTo>
                    <a:cubicBezTo>
                      <a:pt x="117710" y="1375971"/>
                      <a:pt x="63718" y="1276991"/>
                      <a:pt x="0" y="1184340"/>
                    </a:cubicBezTo>
                    <a:cubicBezTo>
                      <a:pt x="63477" y="1152146"/>
                      <a:pt x="125027" y="1116279"/>
                      <a:pt x="184334" y="1076935"/>
                    </a:cubicBezTo>
                    <a:cubicBezTo>
                      <a:pt x="331278" y="979264"/>
                      <a:pt x="481041" y="846686"/>
                      <a:pt x="599656" y="665239"/>
                    </a:cubicBezTo>
                    <a:cubicBezTo>
                      <a:pt x="754990" y="427538"/>
                      <a:pt x="811378" y="175741"/>
                      <a:pt x="831315" y="0"/>
                    </a:cubicBezTo>
                    <a:close/>
                  </a:path>
                </a:pathLst>
              </a:custGeom>
              <a:solidFill>
                <a:schemeClr val="accent6"/>
              </a:solidFill>
              <a:ln>
                <a:noFill/>
              </a:ln>
              <a:effectLst>
                <a:outerShdw blurRad="63500" sx="102000" rotWithShape="0" algn="ctr" sy="1020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702" name="Google Shape;3702;p14"/>
              <p:cNvSpPr/>
              <p:nvPr/>
            </p:nvSpPr>
            <p:spPr>
              <a:xfrm>
                <a:off x="1969851" y="5110588"/>
                <a:ext cx="1665505" cy="1861596"/>
              </a:xfrm>
              <a:custGeom>
                <a:rect b="b" l="l" r="r" t="t"/>
                <a:pathLst>
                  <a:path extrusionOk="0" h="1861596" w="1665505">
                    <a:moveTo>
                      <a:pt x="834257" y="671"/>
                    </a:moveTo>
                    <a:cubicBezTo>
                      <a:pt x="854396" y="176412"/>
                      <a:pt x="910716" y="427874"/>
                      <a:pt x="1065849" y="665239"/>
                    </a:cubicBezTo>
                    <a:cubicBezTo>
                      <a:pt x="1184532" y="846887"/>
                      <a:pt x="1334362" y="979532"/>
                      <a:pt x="1481574" y="1077204"/>
                    </a:cubicBezTo>
                    <a:cubicBezTo>
                      <a:pt x="1540761" y="1116447"/>
                      <a:pt x="1602169" y="1152219"/>
                      <a:pt x="1665505" y="1184340"/>
                    </a:cubicBezTo>
                    <a:cubicBezTo>
                      <a:pt x="1601787" y="1276990"/>
                      <a:pt x="1547795" y="1375971"/>
                      <a:pt x="1504397" y="1479704"/>
                    </a:cubicBezTo>
                    <a:cubicBezTo>
                      <a:pt x="1496295" y="1499171"/>
                      <a:pt x="1488689" y="1518369"/>
                      <a:pt x="1481574" y="1537299"/>
                    </a:cubicBezTo>
                    <a:cubicBezTo>
                      <a:pt x="1442344" y="1642214"/>
                      <a:pt x="1414003" y="1750888"/>
                      <a:pt x="1396992" y="1861595"/>
                    </a:cubicBezTo>
                    <a:cubicBezTo>
                      <a:pt x="1282163" y="1649524"/>
                      <a:pt x="1183431" y="1429129"/>
                      <a:pt x="1101629" y="1202263"/>
                    </a:cubicBezTo>
                    <a:cubicBezTo>
                      <a:pt x="920383" y="698803"/>
                      <a:pt x="856074" y="255757"/>
                      <a:pt x="834257" y="671"/>
                    </a:cubicBezTo>
                    <a:close/>
                    <a:moveTo>
                      <a:pt x="831315" y="0"/>
                    </a:moveTo>
                    <a:cubicBezTo>
                      <a:pt x="809498" y="255086"/>
                      <a:pt x="745458" y="698132"/>
                      <a:pt x="563876" y="1202264"/>
                    </a:cubicBezTo>
                    <a:cubicBezTo>
                      <a:pt x="482074" y="1429130"/>
                      <a:pt x="383342" y="1649525"/>
                      <a:pt x="268513" y="1861596"/>
                    </a:cubicBezTo>
                    <a:cubicBezTo>
                      <a:pt x="251530" y="1751291"/>
                      <a:pt x="223329" y="1643013"/>
                      <a:pt x="184334" y="1538441"/>
                    </a:cubicBezTo>
                    <a:cubicBezTo>
                      <a:pt x="177132" y="1519108"/>
                      <a:pt x="169385" y="1499527"/>
                      <a:pt x="161108" y="1479704"/>
                    </a:cubicBezTo>
                    <a:cubicBezTo>
                      <a:pt x="117710" y="1375971"/>
                      <a:pt x="63718" y="1276991"/>
                      <a:pt x="0" y="1184340"/>
                    </a:cubicBezTo>
                    <a:cubicBezTo>
                      <a:pt x="63477" y="1152146"/>
                      <a:pt x="125027" y="1116279"/>
                      <a:pt x="184334" y="1076935"/>
                    </a:cubicBezTo>
                    <a:cubicBezTo>
                      <a:pt x="331278" y="979264"/>
                      <a:pt x="481041" y="846686"/>
                      <a:pt x="599656" y="665239"/>
                    </a:cubicBezTo>
                    <a:cubicBezTo>
                      <a:pt x="754990" y="427538"/>
                      <a:pt x="811378" y="175741"/>
                      <a:pt x="831315" y="0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  <a:effectLst>
                <a:outerShdw blurRad="63500" sx="102000" rotWithShape="0" algn="ctr" sy="1020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3703" name="Google Shape;3703;p14"/>
            <p:cNvSpPr/>
            <p:nvPr/>
          </p:nvSpPr>
          <p:spPr>
            <a:xfrm>
              <a:off x="8259714" y="3534599"/>
              <a:ext cx="599322" cy="372702"/>
            </a:xfrm>
            <a:custGeom>
              <a:rect b="b" l="l" r="r" t="t"/>
              <a:pathLst>
                <a:path extrusionOk="0" h="168453" w="270880">
                  <a:moveTo>
                    <a:pt x="142136" y="168449"/>
                  </a:moveTo>
                  <a:cubicBezTo>
                    <a:pt x="73366" y="170639"/>
                    <a:pt x="-1691" y="102631"/>
                    <a:pt x="2881" y="12620"/>
                  </a:cubicBezTo>
                  <a:cubicBezTo>
                    <a:pt x="2404" y="17382"/>
                    <a:pt x="1547" y="22145"/>
                    <a:pt x="690" y="26812"/>
                  </a:cubicBezTo>
                  <a:lnTo>
                    <a:pt x="690" y="47"/>
                  </a:lnTo>
                  <a:lnTo>
                    <a:pt x="270057" y="47"/>
                  </a:lnTo>
                  <a:cubicBezTo>
                    <a:pt x="282916" y="92153"/>
                    <a:pt x="211574" y="166163"/>
                    <a:pt x="142136" y="16844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  <a:effectLst>
              <a:outerShdw blurRad="50800" rotWithShape="0" algn="t" dir="5400000" dist="38100">
                <a:srgbClr val="000000">
                  <a:alpha val="4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3704" name="Google Shape;3704;p14"/>
            <p:cNvGrpSpPr/>
            <p:nvPr/>
          </p:nvGrpSpPr>
          <p:grpSpPr>
            <a:xfrm>
              <a:off x="228041" y="3543376"/>
              <a:ext cx="8630551" cy="392476"/>
              <a:chOff x="2422006" y="4665565"/>
              <a:chExt cx="5073810" cy="230732"/>
            </a:xfrm>
          </p:grpSpPr>
          <p:sp>
            <p:nvSpPr>
              <p:cNvPr id="3705" name="Google Shape;3705;p14"/>
              <p:cNvSpPr/>
              <p:nvPr/>
            </p:nvSpPr>
            <p:spPr>
              <a:xfrm>
                <a:off x="6042770" y="4665937"/>
                <a:ext cx="654910" cy="219340"/>
              </a:xfrm>
              <a:custGeom>
                <a:rect b="b" l="l" r="r" t="t"/>
                <a:pathLst>
                  <a:path extrusionOk="0" h="168723" w="503777">
                    <a:moveTo>
                      <a:pt x="504467" y="47"/>
                    </a:moveTo>
                    <a:cubicBezTo>
                      <a:pt x="502753" y="4142"/>
                      <a:pt x="500848" y="8143"/>
                      <a:pt x="498943" y="12143"/>
                    </a:cubicBezTo>
                    <a:cubicBezTo>
                      <a:pt x="456109" y="101993"/>
                      <a:pt x="368136" y="161753"/>
                      <a:pt x="268819" y="168449"/>
                    </a:cubicBezTo>
                    <a:cubicBezTo>
                      <a:pt x="152995" y="174021"/>
                      <a:pt x="45963" y="106803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706" name="Google Shape;3706;p14"/>
              <p:cNvSpPr/>
              <p:nvPr/>
            </p:nvSpPr>
            <p:spPr>
              <a:xfrm>
                <a:off x="6697664" y="4665937"/>
                <a:ext cx="445770" cy="230360"/>
              </a:xfrm>
              <a:custGeom>
                <a:rect b="b" l="l" r="r" t="t"/>
                <a:pathLst>
                  <a:path extrusionOk="0" h="177200" w="342900">
                    <a:moveTo>
                      <a:pt x="343590" y="47"/>
                    </a:moveTo>
                    <a:lnTo>
                      <a:pt x="343590" y="26812"/>
                    </a:lnTo>
                    <a:cubicBezTo>
                      <a:pt x="328636" y="109298"/>
                      <a:pt x="262246" y="171973"/>
                      <a:pt x="184427" y="176926"/>
                    </a:cubicBezTo>
                    <a:cubicBezTo>
                      <a:pt x="90987" y="182927"/>
                      <a:pt x="5548" y="104060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707" name="Google Shape;3707;p14"/>
              <p:cNvSpPr/>
              <p:nvPr/>
            </p:nvSpPr>
            <p:spPr>
              <a:xfrm>
                <a:off x="2774366" y="4665937"/>
                <a:ext cx="445770" cy="225263"/>
              </a:xfrm>
              <a:custGeom>
                <a:rect b="b" l="l" r="r" t="t"/>
                <a:pathLst>
                  <a:path extrusionOk="0" h="173279" w="342900">
                    <a:moveTo>
                      <a:pt x="343590" y="47"/>
                    </a:moveTo>
                    <a:cubicBezTo>
                      <a:pt x="320825" y="126539"/>
                      <a:pt x="262818" y="168353"/>
                      <a:pt x="172140" y="173116"/>
                    </a:cubicBezTo>
                    <a:cubicBezTo>
                      <a:pt x="70032" y="178450"/>
                      <a:pt x="6214" y="81200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708" name="Google Shape;3708;p14"/>
              <p:cNvSpPr/>
              <p:nvPr/>
            </p:nvSpPr>
            <p:spPr>
              <a:xfrm>
                <a:off x="2422006" y="4665937"/>
                <a:ext cx="352369" cy="230321"/>
              </a:xfrm>
              <a:custGeom>
                <a:rect b="b" l="l" r="r" t="t"/>
                <a:pathLst>
                  <a:path extrusionOk="0" h="177170" w="271053">
                    <a:moveTo>
                      <a:pt x="271744" y="47"/>
                    </a:moveTo>
                    <a:cubicBezTo>
                      <a:pt x="270791" y="6905"/>
                      <a:pt x="269934" y="13477"/>
                      <a:pt x="268886" y="19859"/>
                    </a:cubicBezTo>
                    <a:cubicBezTo>
                      <a:pt x="252598" y="129682"/>
                      <a:pt x="229357" y="176354"/>
                      <a:pt x="124963" y="177212"/>
                    </a:cubicBezTo>
                    <a:cubicBezTo>
                      <a:pt x="27618" y="178069"/>
                      <a:pt x="-3529" y="83009"/>
                      <a:pt x="1138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709" name="Google Shape;3709;p14"/>
              <p:cNvSpPr/>
              <p:nvPr/>
            </p:nvSpPr>
            <p:spPr>
              <a:xfrm>
                <a:off x="3219011" y="4665937"/>
                <a:ext cx="655529" cy="224478"/>
              </a:xfrm>
              <a:custGeom>
                <a:rect b="b" l="l" r="r" t="t"/>
                <a:pathLst>
                  <a:path extrusionOk="0" h="172675" w="504253">
                    <a:moveTo>
                      <a:pt x="504944" y="47"/>
                    </a:moveTo>
                    <a:cubicBezTo>
                      <a:pt x="504944" y="1094"/>
                      <a:pt x="504086" y="2237"/>
                      <a:pt x="503610" y="3285"/>
                    </a:cubicBezTo>
                    <a:cubicBezTo>
                      <a:pt x="463167" y="102688"/>
                      <a:pt x="368069" y="169020"/>
                      <a:pt x="260818" y="172640"/>
                    </a:cubicBezTo>
                    <a:cubicBezTo>
                      <a:pt x="149299" y="175373"/>
                      <a:pt x="47391" y="109813"/>
                      <a:pt x="3643" y="7190"/>
                    </a:cubicBezTo>
                    <a:cubicBezTo>
                      <a:pt x="2595" y="4809"/>
                      <a:pt x="1642" y="2428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710" name="Google Shape;3710;p14"/>
              <p:cNvSpPr/>
              <p:nvPr/>
            </p:nvSpPr>
            <p:spPr>
              <a:xfrm>
                <a:off x="3874524" y="4665565"/>
                <a:ext cx="660358" cy="229944"/>
              </a:xfrm>
              <a:custGeom>
                <a:rect b="b" l="l" r="r" t="t"/>
                <a:pathLst>
                  <a:path extrusionOk="0" h="176880" w="507968">
                    <a:moveTo>
                      <a:pt x="508658" y="333"/>
                    </a:moveTo>
                    <a:cubicBezTo>
                      <a:pt x="469234" y="105889"/>
                      <a:pt x="368736" y="176145"/>
                      <a:pt x="256055" y="176926"/>
                    </a:cubicBezTo>
                    <a:cubicBezTo>
                      <a:pt x="142298" y="177250"/>
                      <a:pt x="40381" y="106660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711" name="Google Shape;3711;p14"/>
              <p:cNvSpPr/>
              <p:nvPr/>
            </p:nvSpPr>
            <p:spPr>
              <a:xfrm>
                <a:off x="4534866" y="4665937"/>
                <a:ext cx="847582" cy="218925"/>
              </a:xfrm>
              <a:custGeom>
                <a:rect b="b" l="l" r="r" t="t"/>
                <a:pathLst>
                  <a:path extrusionOk="0" h="168404" w="651986">
                    <a:moveTo>
                      <a:pt x="652676" y="47"/>
                    </a:moveTo>
                    <a:cubicBezTo>
                      <a:pt x="651724" y="1380"/>
                      <a:pt x="649914" y="3952"/>
                      <a:pt x="647152" y="7381"/>
                    </a:cubicBezTo>
                    <a:cubicBezTo>
                      <a:pt x="620768" y="41671"/>
                      <a:pt x="511040" y="167782"/>
                      <a:pt x="328064" y="168449"/>
                    </a:cubicBezTo>
                    <a:cubicBezTo>
                      <a:pt x="129659" y="169115"/>
                      <a:pt x="16311" y="21573"/>
                      <a:pt x="1547" y="1285"/>
                    </a:cubicBezTo>
                    <a:lnTo>
                      <a:pt x="690" y="47"/>
                    </a:ln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712" name="Google Shape;3712;p14"/>
              <p:cNvSpPr/>
              <p:nvPr/>
            </p:nvSpPr>
            <p:spPr>
              <a:xfrm>
                <a:off x="5382428" y="4665937"/>
                <a:ext cx="660358" cy="213677"/>
              </a:xfrm>
              <a:custGeom>
                <a:rect b="b" l="l" r="r" t="t"/>
                <a:pathLst>
                  <a:path extrusionOk="0" h="164367" w="507968">
                    <a:moveTo>
                      <a:pt x="508658" y="47"/>
                    </a:moveTo>
                    <a:lnTo>
                      <a:pt x="508087" y="1190"/>
                    </a:lnTo>
                    <a:cubicBezTo>
                      <a:pt x="464557" y="95535"/>
                      <a:pt x="372555" y="158200"/>
                      <a:pt x="268819" y="164162"/>
                    </a:cubicBezTo>
                    <a:cubicBezTo>
                      <a:pt x="154404" y="168982"/>
                      <a:pt x="48448" y="104126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713" name="Google Shape;3713;p14"/>
              <p:cNvSpPr/>
              <p:nvPr/>
            </p:nvSpPr>
            <p:spPr>
              <a:xfrm>
                <a:off x="7143672" y="4665937"/>
                <a:ext cx="352144" cy="218989"/>
              </a:xfrm>
              <a:custGeom>
                <a:rect b="b" l="l" r="r" t="t"/>
                <a:pathLst>
                  <a:path extrusionOk="0" h="168453" w="270880">
                    <a:moveTo>
                      <a:pt x="142136" y="168449"/>
                    </a:moveTo>
                    <a:cubicBezTo>
                      <a:pt x="73366" y="170639"/>
                      <a:pt x="-1691" y="102631"/>
                      <a:pt x="2881" y="12620"/>
                    </a:cubicBezTo>
                    <a:cubicBezTo>
                      <a:pt x="2404" y="17382"/>
                      <a:pt x="1547" y="22145"/>
                      <a:pt x="690" y="26812"/>
                    </a:cubicBezTo>
                    <a:lnTo>
                      <a:pt x="690" y="47"/>
                    </a:lnTo>
                    <a:lnTo>
                      <a:pt x="270057" y="47"/>
                    </a:lnTo>
                    <a:cubicBezTo>
                      <a:pt x="282916" y="92153"/>
                      <a:pt x="211574" y="166163"/>
                      <a:pt x="142136" y="168449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3714" name="Google Shape;3714;p14"/>
          <p:cNvGrpSpPr/>
          <p:nvPr/>
        </p:nvGrpSpPr>
        <p:grpSpPr>
          <a:xfrm>
            <a:off x="1387433" y="3730599"/>
            <a:ext cx="2976392" cy="3127396"/>
            <a:chOff x="-2738032" y="-4257501"/>
            <a:chExt cx="9954489" cy="10459519"/>
          </a:xfrm>
        </p:grpSpPr>
        <p:sp>
          <p:nvSpPr>
            <p:cNvPr id="3715" name="Google Shape;3715;p14"/>
            <p:cNvSpPr/>
            <p:nvPr/>
          </p:nvSpPr>
          <p:spPr>
            <a:xfrm>
              <a:off x="-2738032" y="1700056"/>
              <a:ext cx="9954489" cy="4498566"/>
            </a:xfrm>
            <a:custGeom>
              <a:rect b="b" l="l" r="r" t="t"/>
              <a:pathLst>
                <a:path extrusionOk="0" h="1856993" w="4109180">
                  <a:moveTo>
                    <a:pt x="690" y="1857041"/>
                  </a:moveTo>
                  <a:cubicBezTo>
                    <a:pt x="115342" y="1698945"/>
                    <a:pt x="215479" y="1530809"/>
                    <a:pt x="299870" y="1354692"/>
                  </a:cubicBezTo>
                  <a:cubicBezTo>
                    <a:pt x="552188" y="827865"/>
                    <a:pt x="612576" y="334279"/>
                    <a:pt x="621625" y="47"/>
                  </a:cubicBezTo>
                  <a:lnTo>
                    <a:pt x="3494746" y="47"/>
                  </a:lnTo>
                  <a:cubicBezTo>
                    <a:pt x="3501699" y="327326"/>
                    <a:pt x="3557897" y="815291"/>
                    <a:pt x="3805070" y="1337738"/>
                  </a:cubicBezTo>
                  <a:cubicBezTo>
                    <a:pt x="3890424" y="1518103"/>
                    <a:pt x="3992465" y="1690077"/>
                    <a:pt x="4109870" y="185142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716" name="Google Shape;3716;p14"/>
            <p:cNvSpPr/>
            <p:nvPr/>
          </p:nvSpPr>
          <p:spPr>
            <a:xfrm>
              <a:off x="-1752883" y="1700056"/>
              <a:ext cx="7952561" cy="4498566"/>
            </a:xfrm>
            <a:custGeom>
              <a:rect b="b" l="l" r="r" t="t"/>
              <a:pathLst>
                <a:path extrusionOk="0" h="1856993" w="3282791">
                  <a:moveTo>
                    <a:pt x="690" y="1857041"/>
                  </a:moveTo>
                  <a:cubicBezTo>
                    <a:pt x="93616" y="1696230"/>
                    <a:pt x="173531" y="1528247"/>
                    <a:pt x="239673" y="1354692"/>
                  </a:cubicBezTo>
                  <a:cubicBezTo>
                    <a:pt x="441317" y="827865"/>
                    <a:pt x="489513" y="334279"/>
                    <a:pt x="496848" y="47"/>
                  </a:cubicBezTo>
                  <a:lnTo>
                    <a:pt x="2792372" y="47"/>
                  </a:lnTo>
                  <a:cubicBezTo>
                    <a:pt x="2797897" y="327326"/>
                    <a:pt x="2842760" y="815291"/>
                    <a:pt x="3040022" y="1337738"/>
                  </a:cubicBezTo>
                  <a:cubicBezTo>
                    <a:pt x="3106878" y="1515379"/>
                    <a:pt x="3188317" y="1687191"/>
                    <a:pt x="3283481" y="185142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717" name="Google Shape;3717;p14"/>
            <p:cNvSpPr/>
            <p:nvPr/>
          </p:nvSpPr>
          <p:spPr>
            <a:xfrm>
              <a:off x="-864910" y="1700056"/>
              <a:ext cx="6165224" cy="4498566"/>
            </a:xfrm>
            <a:custGeom>
              <a:rect b="b" l="l" r="r" t="t"/>
              <a:pathLst>
                <a:path extrusionOk="0" h="1856993" w="2544984">
                  <a:moveTo>
                    <a:pt x="690" y="1857041"/>
                  </a:moveTo>
                  <a:cubicBezTo>
                    <a:pt x="73547" y="1693897"/>
                    <a:pt x="135440" y="1526075"/>
                    <a:pt x="185951" y="1354692"/>
                  </a:cubicBezTo>
                  <a:cubicBezTo>
                    <a:pt x="342256" y="827865"/>
                    <a:pt x="379594" y="334279"/>
                    <a:pt x="385214" y="47"/>
                  </a:cubicBezTo>
                  <a:lnTo>
                    <a:pt x="2164675" y="47"/>
                  </a:lnTo>
                  <a:cubicBezTo>
                    <a:pt x="2168961" y="327326"/>
                    <a:pt x="2203823" y="815291"/>
                    <a:pt x="2356889" y="1337738"/>
                  </a:cubicBezTo>
                  <a:cubicBezTo>
                    <a:pt x="2407876" y="1513122"/>
                    <a:pt x="2470961" y="1684762"/>
                    <a:pt x="2545675" y="185142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718" name="Google Shape;3718;p14"/>
            <p:cNvSpPr/>
            <p:nvPr/>
          </p:nvSpPr>
          <p:spPr>
            <a:xfrm>
              <a:off x="119087" y="1700056"/>
              <a:ext cx="4197907" cy="4498566"/>
            </a:xfrm>
            <a:custGeom>
              <a:rect b="b" l="l" r="r" t="t"/>
              <a:pathLst>
                <a:path extrusionOk="0" h="1856993" w="1732882">
                  <a:moveTo>
                    <a:pt x="690" y="1857041"/>
                  </a:moveTo>
                  <a:cubicBezTo>
                    <a:pt x="43457" y="1717023"/>
                    <a:pt x="87367" y="1550050"/>
                    <a:pt x="126801" y="1354692"/>
                  </a:cubicBezTo>
                  <a:cubicBezTo>
                    <a:pt x="233290" y="827865"/>
                    <a:pt x="258722" y="334279"/>
                    <a:pt x="262532" y="47"/>
                  </a:cubicBezTo>
                  <a:lnTo>
                    <a:pt x="1474112" y="47"/>
                  </a:lnTo>
                  <a:cubicBezTo>
                    <a:pt x="1477065" y="327326"/>
                    <a:pt x="1500782" y="815291"/>
                    <a:pt x="1604985" y="1337738"/>
                  </a:cubicBezTo>
                  <a:cubicBezTo>
                    <a:pt x="1639190" y="1511016"/>
                    <a:pt x="1682100" y="1682466"/>
                    <a:pt x="1733573" y="185142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719" name="Google Shape;3719;p14"/>
            <p:cNvSpPr/>
            <p:nvPr/>
          </p:nvSpPr>
          <p:spPr>
            <a:xfrm>
              <a:off x="1146246" y="1700056"/>
              <a:ext cx="2186982" cy="4498566"/>
            </a:xfrm>
            <a:custGeom>
              <a:rect b="b" l="l" r="r" t="t"/>
              <a:pathLst>
                <a:path extrusionOk="0" h="1856993" w="902779">
                  <a:moveTo>
                    <a:pt x="690" y="1857041"/>
                  </a:moveTo>
                  <a:cubicBezTo>
                    <a:pt x="22978" y="1717023"/>
                    <a:pt x="45838" y="1550050"/>
                    <a:pt x="66412" y="1354692"/>
                  </a:cubicBezTo>
                  <a:cubicBezTo>
                    <a:pt x="121848" y="827865"/>
                    <a:pt x="135088" y="334279"/>
                    <a:pt x="137088" y="47"/>
                  </a:cubicBezTo>
                  <a:lnTo>
                    <a:pt x="768595" y="47"/>
                  </a:lnTo>
                  <a:cubicBezTo>
                    <a:pt x="770119" y="327326"/>
                    <a:pt x="782502" y="815291"/>
                    <a:pt x="836794" y="1337738"/>
                  </a:cubicBezTo>
                  <a:cubicBezTo>
                    <a:pt x="857654" y="1538810"/>
                    <a:pt x="881085" y="1709213"/>
                    <a:pt x="903469" y="1851421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720" name="Google Shape;3720;p14"/>
            <p:cNvSpPr/>
            <p:nvPr/>
          </p:nvSpPr>
          <p:spPr>
            <a:xfrm>
              <a:off x="2055684" y="1699826"/>
              <a:ext cx="369419" cy="4490261"/>
            </a:xfrm>
            <a:custGeom>
              <a:rect b="b" l="l" r="r" t="t"/>
              <a:pathLst>
                <a:path extrusionOk="0" h="1853565" w="152495">
                  <a:moveTo>
                    <a:pt x="0" y="0"/>
                  </a:moveTo>
                  <a:lnTo>
                    <a:pt x="152495" y="0"/>
                  </a:lnTo>
                  <a:lnTo>
                    <a:pt x="152495" y="1853565"/>
                  </a:lnTo>
                  <a:lnTo>
                    <a:pt x="0" y="1853565"/>
                  </a:lnTo>
                  <a:close/>
                </a:path>
              </a:pathLst>
            </a:custGeom>
            <a:solidFill>
              <a:srgbClr val="F3F5F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Arial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3721" name="Google Shape;3721;p14"/>
            <p:cNvGrpSpPr/>
            <p:nvPr/>
          </p:nvGrpSpPr>
          <p:grpSpPr>
            <a:xfrm>
              <a:off x="-2489100" y="-4257501"/>
              <a:ext cx="9458950" cy="6504111"/>
              <a:chOff x="4146327" y="1266920"/>
              <a:chExt cx="3903334" cy="2683989"/>
            </a:xfrm>
          </p:grpSpPr>
          <p:sp>
            <p:nvSpPr>
              <p:cNvPr id="3722" name="Google Shape;3722;p14"/>
              <p:cNvSpPr/>
              <p:nvPr/>
            </p:nvSpPr>
            <p:spPr>
              <a:xfrm>
                <a:off x="6096995" y="1267429"/>
                <a:ext cx="528351" cy="233233"/>
              </a:xfrm>
              <a:custGeom>
                <a:rect b="b" l="l" r="r" t="t"/>
                <a:pathLst>
                  <a:path extrusionOk="0" h="233233" w="528351">
                    <a:moveTo>
                      <a:pt x="157376" y="173083"/>
                    </a:moveTo>
                    <a:cubicBezTo>
                      <a:pt x="147280" y="188418"/>
                      <a:pt x="122229" y="209849"/>
                      <a:pt x="137374" y="220708"/>
                    </a:cubicBezTo>
                    <a:cubicBezTo>
                      <a:pt x="153357" y="229864"/>
                      <a:pt x="171664" y="234136"/>
                      <a:pt x="190047" y="232995"/>
                    </a:cubicBezTo>
                    <a:cubicBezTo>
                      <a:pt x="314167" y="234581"/>
                      <a:pt x="434639" y="191016"/>
                      <a:pt x="529042" y="110408"/>
                    </a:cubicBezTo>
                    <a:lnTo>
                      <a:pt x="335494" y="122314"/>
                    </a:lnTo>
                    <a:lnTo>
                      <a:pt x="433125" y="18206"/>
                    </a:lnTo>
                    <a:lnTo>
                      <a:pt x="234338" y="73070"/>
                    </a:lnTo>
                    <a:cubicBezTo>
                      <a:pt x="213383" y="78880"/>
                      <a:pt x="184713" y="81357"/>
                      <a:pt x="175855" y="61450"/>
                    </a:cubicBezTo>
                    <a:cubicBezTo>
                      <a:pt x="166330" y="39923"/>
                      <a:pt x="191666" y="20016"/>
                      <a:pt x="212907" y="9919"/>
                    </a:cubicBezTo>
                    <a:cubicBezTo>
                      <a:pt x="143575" y="-5261"/>
                      <a:pt x="71546" y="-2904"/>
                      <a:pt x="3357" y="16777"/>
                    </a:cubicBezTo>
                    <a:cubicBezTo>
                      <a:pt x="-3120" y="91072"/>
                      <a:pt x="7072" y="158986"/>
                      <a:pt x="690" y="233281"/>
                    </a:cubicBezTo>
                    <a:cubicBezTo>
                      <a:pt x="1166" y="229375"/>
                      <a:pt x="114895" y="190513"/>
                      <a:pt x="157376" y="173083"/>
                    </a:cubicBez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  <a:effectLst>
                <a:outerShdw blurRad="50800" rotWithShape="0" algn="t" dir="5400000" dist="381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723" name="Google Shape;3723;p14"/>
              <p:cNvSpPr/>
              <p:nvPr/>
            </p:nvSpPr>
            <p:spPr>
              <a:xfrm rot="10800000">
                <a:off x="6089427" y="1266920"/>
                <a:ext cx="22574" cy="478250"/>
              </a:xfrm>
              <a:custGeom>
                <a:rect b="b" l="l" r="r" t="t"/>
                <a:pathLst>
                  <a:path extrusionOk="0" h="478250" w="22574">
                    <a:moveTo>
                      <a:pt x="690" y="47"/>
                    </a:moveTo>
                    <a:lnTo>
                      <a:pt x="23264" y="47"/>
                    </a:lnTo>
                    <a:lnTo>
                      <a:pt x="23264" y="478297"/>
                    </a:lnTo>
                    <a:lnTo>
                      <a:pt x="690" y="478297"/>
                    </a:lnTo>
                    <a:close/>
                  </a:path>
                </a:pathLst>
              </a:custGeom>
              <a:solidFill>
                <a:srgbClr val="505051"/>
              </a:solidFill>
              <a:ln>
                <a:noFill/>
              </a:ln>
              <a:effectLst>
                <a:outerShdw blurRad="50800" rotWithShape="0" algn="t" dir="5400000" dist="381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724" name="Google Shape;3724;p14"/>
              <p:cNvSpPr/>
              <p:nvPr/>
            </p:nvSpPr>
            <p:spPr>
              <a:xfrm>
                <a:off x="4146327" y="1879187"/>
                <a:ext cx="3903249" cy="1896522"/>
              </a:xfrm>
              <a:custGeom>
                <a:rect b="b" l="l" r="r" t="t"/>
                <a:pathLst>
                  <a:path extrusionOk="0" h="1896522" w="3903249">
                    <a:moveTo>
                      <a:pt x="1956458" y="47"/>
                    </a:moveTo>
                    <a:cubicBezTo>
                      <a:pt x="1732240" y="429943"/>
                      <a:pt x="1437470" y="819168"/>
                      <a:pt x="1084445" y="1151524"/>
                    </a:cubicBezTo>
                    <a:cubicBezTo>
                      <a:pt x="763195" y="1453562"/>
                      <a:pt x="397740" y="1704803"/>
                      <a:pt x="690" y="1896570"/>
                    </a:cubicBezTo>
                    <a:lnTo>
                      <a:pt x="3903940" y="1896570"/>
                    </a:lnTo>
                    <a:cubicBezTo>
                      <a:pt x="3473515" y="1697821"/>
                      <a:pt x="3080970" y="1425663"/>
                      <a:pt x="2743890" y="1092279"/>
                    </a:cubicBezTo>
                    <a:cubicBezTo>
                      <a:pt x="2422774" y="774291"/>
                      <a:pt x="2156674" y="405195"/>
                      <a:pt x="1956458" y="47"/>
                    </a:cubicBez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  <a:effectLst>
                <a:outerShdw blurRad="50800" rotWithShape="0" algn="t" dir="5400000" dist="381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725" name="Google Shape;3725;p14"/>
              <p:cNvSpPr/>
              <p:nvPr/>
            </p:nvSpPr>
            <p:spPr>
              <a:xfrm>
                <a:off x="4417122" y="1879187"/>
                <a:ext cx="3361277" cy="1896522"/>
              </a:xfrm>
              <a:custGeom>
                <a:rect b="b" l="l" r="r" t="t"/>
                <a:pathLst>
                  <a:path extrusionOk="0" h="1896522" w="3361277">
                    <a:moveTo>
                      <a:pt x="1685091" y="47"/>
                    </a:moveTo>
                    <a:cubicBezTo>
                      <a:pt x="1549741" y="301322"/>
                      <a:pt x="1317045" y="733472"/>
                      <a:pt x="934140" y="1151524"/>
                    </a:cubicBezTo>
                    <a:cubicBezTo>
                      <a:pt x="664697" y="1448047"/>
                      <a:pt x="349562" y="1699564"/>
                      <a:pt x="690" y="1896570"/>
                    </a:cubicBezTo>
                    <a:lnTo>
                      <a:pt x="3361968" y="1896570"/>
                    </a:lnTo>
                    <a:cubicBezTo>
                      <a:pt x="3108222" y="1760553"/>
                      <a:pt x="2731889" y="1516236"/>
                      <a:pt x="2362986" y="1092279"/>
                    </a:cubicBezTo>
                    <a:cubicBezTo>
                      <a:pt x="2014656" y="691657"/>
                      <a:pt x="1805773" y="283606"/>
                      <a:pt x="1685091" y="47"/>
                    </a:cubicBezTo>
                    <a:close/>
                  </a:path>
                </a:pathLst>
              </a:custGeom>
              <a:solidFill>
                <a:srgbClr val="FFFBF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726" name="Google Shape;3726;p14"/>
              <p:cNvSpPr/>
              <p:nvPr/>
            </p:nvSpPr>
            <p:spPr>
              <a:xfrm>
                <a:off x="4760213" y="1879187"/>
                <a:ext cx="2675477" cy="1896522"/>
              </a:xfrm>
              <a:custGeom>
                <a:rect b="b" l="l" r="r" t="t"/>
                <a:pathLst>
                  <a:path extrusionOk="0" h="1896522" w="2675477">
                    <a:moveTo>
                      <a:pt x="1341429" y="47"/>
                    </a:moveTo>
                    <a:cubicBezTo>
                      <a:pt x="1233606" y="301322"/>
                      <a:pt x="1048440" y="733472"/>
                      <a:pt x="743640" y="1151524"/>
                    </a:cubicBezTo>
                    <a:cubicBezTo>
                      <a:pt x="471130" y="1525476"/>
                      <a:pt x="199191" y="1756743"/>
                      <a:pt x="690" y="1896570"/>
                    </a:cubicBezTo>
                    <a:lnTo>
                      <a:pt x="2676168" y="1896570"/>
                    </a:lnTo>
                    <a:cubicBezTo>
                      <a:pt x="2474237" y="1760553"/>
                      <a:pt x="2174676" y="1516236"/>
                      <a:pt x="1881020" y="1092279"/>
                    </a:cubicBezTo>
                    <a:cubicBezTo>
                      <a:pt x="1603652" y="691657"/>
                      <a:pt x="1437346" y="283606"/>
                      <a:pt x="1341429" y="47"/>
                    </a:cubicBez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727" name="Google Shape;3727;p14"/>
              <p:cNvSpPr/>
              <p:nvPr/>
            </p:nvSpPr>
            <p:spPr>
              <a:xfrm>
                <a:off x="5263990" y="1879187"/>
                <a:ext cx="1667922" cy="1896522"/>
              </a:xfrm>
              <a:custGeom>
                <a:rect b="b" l="l" r="r" t="t"/>
                <a:pathLst>
                  <a:path extrusionOk="0" h="1896522" w="1667922">
                    <a:moveTo>
                      <a:pt x="836413" y="47"/>
                    </a:moveTo>
                    <a:cubicBezTo>
                      <a:pt x="769262" y="301322"/>
                      <a:pt x="653819" y="733472"/>
                      <a:pt x="463795" y="1151524"/>
                    </a:cubicBezTo>
                    <a:cubicBezTo>
                      <a:pt x="293869" y="1525476"/>
                      <a:pt x="124324" y="1756743"/>
                      <a:pt x="690" y="1896570"/>
                    </a:cubicBezTo>
                    <a:lnTo>
                      <a:pt x="1668613" y="1896570"/>
                    </a:lnTo>
                    <a:cubicBezTo>
                      <a:pt x="1542692" y="1760553"/>
                      <a:pt x="1356002" y="1516236"/>
                      <a:pt x="1173313" y="1092279"/>
                    </a:cubicBezTo>
                    <a:cubicBezTo>
                      <a:pt x="999577" y="691657"/>
                      <a:pt x="896326" y="283606"/>
                      <a:pt x="836413" y="47"/>
                    </a:cubicBezTo>
                    <a:close/>
                  </a:path>
                </a:pathLst>
              </a:custGeom>
              <a:solidFill>
                <a:srgbClr val="FFFBF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728" name="Google Shape;3728;p14"/>
              <p:cNvSpPr/>
              <p:nvPr/>
            </p:nvSpPr>
            <p:spPr>
              <a:xfrm>
                <a:off x="5772054" y="1879187"/>
                <a:ext cx="651986" cy="1896522"/>
              </a:xfrm>
              <a:custGeom>
                <a:rect b="b" l="l" r="r" t="t"/>
                <a:pathLst>
                  <a:path extrusionOk="0" h="1896522" w="651986">
                    <a:moveTo>
                      <a:pt x="327302" y="47"/>
                    </a:moveTo>
                    <a:cubicBezTo>
                      <a:pt x="301013" y="301322"/>
                      <a:pt x="255865" y="733472"/>
                      <a:pt x="181665" y="1151524"/>
                    </a:cubicBezTo>
                    <a:cubicBezTo>
                      <a:pt x="114990" y="1525476"/>
                      <a:pt x="48982" y="1756743"/>
                      <a:pt x="690" y="1896570"/>
                    </a:cubicBezTo>
                    <a:lnTo>
                      <a:pt x="652676" y="1896570"/>
                    </a:lnTo>
                    <a:cubicBezTo>
                      <a:pt x="603432" y="1760553"/>
                      <a:pt x="530471" y="1516236"/>
                      <a:pt x="458938" y="1092279"/>
                    </a:cubicBezTo>
                    <a:cubicBezTo>
                      <a:pt x="391215" y="691657"/>
                      <a:pt x="350638" y="283606"/>
                      <a:pt x="327302" y="47"/>
                    </a:cubicBez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729" name="Google Shape;3729;p14"/>
              <p:cNvSpPr/>
              <p:nvPr/>
            </p:nvSpPr>
            <p:spPr>
              <a:xfrm>
                <a:off x="6931913" y="3773709"/>
                <a:ext cx="503777" cy="168723"/>
              </a:xfrm>
              <a:custGeom>
                <a:rect b="b" l="l" r="r" t="t"/>
                <a:pathLst>
                  <a:path extrusionOk="0" h="168723" w="503777">
                    <a:moveTo>
                      <a:pt x="504467" y="47"/>
                    </a:moveTo>
                    <a:cubicBezTo>
                      <a:pt x="502753" y="4142"/>
                      <a:pt x="500848" y="8143"/>
                      <a:pt x="498943" y="12143"/>
                    </a:cubicBezTo>
                    <a:cubicBezTo>
                      <a:pt x="456109" y="101993"/>
                      <a:pt x="368136" y="161753"/>
                      <a:pt x="268819" y="168449"/>
                    </a:cubicBezTo>
                    <a:cubicBezTo>
                      <a:pt x="152995" y="174021"/>
                      <a:pt x="45963" y="106803"/>
                      <a:pt x="690" y="47"/>
                    </a:cubicBez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  <a:effectLst>
                <a:outerShdw blurRad="50800" rotWithShape="0" algn="t" dir="5400000" dist="381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730" name="Google Shape;3730;p14"/>
              <p:cNvSpPr/>
              <p:nvPr/>
            </p:nvSpPr>
            <p:spPr>
              <a:xfrm>
                <a:off x="7435690" y="3773709"/>
                <a:ext cx="342900" cy="177200"/>
              </a:xfrm>
              <a:custGeom>
                <a:rect b="b" l="l" r="r" t="t"/>
                <a:pathLst>
                  <a:path extrusionOk="0" h="177200" w="342900">
                    <a:moveTo>
                      <a:pt x="343590" y="47"/>
                    </a:moveTo>
                    <a:lnTo>
                      <a:pt x="343590" y="26812"/>
                    </a:lnTo>
                    <a:cubicBezTo>
                      <a:pt x="328636" y="109298"/>
                      <a:pt x="262246" y="171973"/>
                      <a:pt x="184427" y="176926"/>
                    </a:cubicBezTo>
                    <a:cubicBezTo>
                      <a:pt x="90987" y="182927"/>
                      <a:pt x="5548" y="104060"/>
                      <a:pt x="690" y="47"/>
                    </a:cubicBezTo>
                    <a:close/>
                  </a:path>
                </a:pathLst>
              </a:custGeom>
              <a:solidFill>
                <a:srgbClr val="FFFBF9"/>
              </a:solidFill>
              <a:ln>
                <a:noFill/>
              </a:ln>
              <a:effectLst>
                <a:outerShdw blurRad="50800" rotWithShape="0" algn="t" dir="5400000" dist="381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731" name="Google Shape;3731;p14"/>
              <p:cNvSpPr/>
              <p:nvPr/>
            </p:nvSpPr>
            <p:spPr>
              <a:xfrm>
                <a:off x="4417694" y="3773709"/>
                <a:ext cx="342900" cy="173279"/>
              </a:xfrm>
              <a:custGeom>
                <a:rect b="b" l="l" r="r" t="t"/>
                <a:pathLst>
                  <a:path extrusionOk="0" h="173279" w="342900">
                    <a:moveTo>
                      <a:pt x="343590" y="47"/>
                    </a:moveTo>
                    <a:cubicBezTo>
                      <a:pt x="320825" y="126539"/>
                      <a:pt x="262818" y="168353"/>
                      <a:pt x="172140" y="173116"/>
                    </a:cubicBezTo>
                    <a:cubicBezTo>
                      <a:pt x="70032" y="178450"/>
                      <a:pt x="6214" y="81200"/>
                      <a:pt x="690" y="47"/>
                    </a:cubicBezTo>
                    <a:close/>
                  </a:path>
                </a:pathLst>
              </a:custGeom>
              <a:solidFill>
                <a:srgbClr val="FFFBF9"/>
              </a:solidFill>
              <a:ln>
                <a:noFill/>
              </a:ln>
              <a:effectLst>
                <a:outerShdw blurRad="50800" rotWithShape="0" algn="t" dir="5400000" dist="381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732" name="Google Shape;3732;p14"/>
              <p:cNvSpPr/>
              <p:nvPr/>
            </p:nvSpPr>
            <p:spPr>
              <a:xfrm>
                <a:off x="4146641" y="3773709"/>
                <a:ext cx="271053" cy="177170"/>
              </a:xfrm>
              <a:custGeom>
                <a:rect b="b" l="l" r="r" t="t"/>
                <a:pathLst>
                  <a:path extrusionOk="0" h="177170" w="271053">
                    <a:moveTo>
                      <a:pt x="271744" y="47"/>
                    </a:moveTo>
                    <a:cubicBezTo>
                      <a:pt x="270791" y="6905"/>
                      <a:pt x="269934" y="13477"/>
                      <a:pt x="268886" y="19859"/>
                    </a:cubicBezTo>
                    <a:cubicBezTo>
                      <a:pt x="252598" y="129682"/>
                      <a:pt x="229357" y="176354"/>
                      <a:pt x="124963" y="177212"/>
                    </a:cubicBezTo>
                    <a:cubicBezTo>
                      <a:pt x="27618" y="178069"/>
                      <a:pt x="-3529" y="83009"/>
                      <a:pt x="1138" y="47"/>
                    </a:cubicBez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  <a:effectLst>
                <a:outerShdw blurRad="50800" rotWithShape="0" algn="t" dir="5400000" dist="381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733" name="Google Shape;3733;p14"/>
              <p:cNvSpPr/>
              <p:nvPr/>
            </p:nvSpPr>
            <p:spPr>
              <a:xfrm>
                <a:off x="4759737" y="3773709"/>
                <a:ext cx="504253" cy="172675"/>
              </a:xfrm>
              <a:custGeom>
                <a:rect b="b" l="l" r="r" t="t"/>
                <a:pathLst>
                  <a:path extrusionOk="0" h="172675" w="504253">
                    <a:moveTo>
                      <a:pt x="504944" y="47"/>
                    </a:moveTo>
                    <a:cubicBezTo>
                      <a:pt x="504944" y="1094"/>
                      <a:pt x="504086" y="2237"/>
                      <a:pt x="503610" y="3285"/>
                    </a:cubicBezTo>
                    <a:cubicBezTo>
                      <a:pt x="463167" y="102688"/>
                      <a:pt x="368069" y="169020"/>
                      <a:pt x="260818" y="172640"/>
                    </a:cubicBezTo>
                    <a:cubicBezTo>
                      <a:pt x="149299" y="175373"/>
                      <a:pt x="47391" y="109813"/>
                      <a:pt x="3643" y="7190"/>
                    </a:cubicBezTo>
                    <a:cubicBezTo>
                      <a:pt x="2595" y="4809"/>
                      <a:pt x="1642" y="2428"/>
                      <a:pt x="690" y="47"/>
                    </a:cubicBez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  <a:effectLst>
                <a:outerShdw blurRad="50800" rotWithShape="0" algn="t" dir="5400000" dist="381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734" name="Google Shape;3734;p14"/>
              <p:cNvSpPr/>
              <p:nvPr/>
            </p:nvSpPr>
            <p:spPr>
              <a:xfrm>
                <a:off x="5263990" y="3773423"/>
                <a:ext cx="507968" cy="176880"/>
              </a:xfrm>
              <a:custGeom>
                <a:rect b="b" l="l" r="r" t="t"/>
                <a:pathLst>
                  <a:path extrusionOk="0" h="176880" w="507968">
                    <a:moveTo>
                      <a:pt x="508658" y="333"/>
                    </a:moveTo>
                    <a:cubicBezTo>
                      <a:pt x="469234" y="105889"/>
                      <a:pt x="368736" y="176145"/>
                      <a:pt x="256055" y="176926"/>
                    </a:cubicBezTo>
                    <a:cubicBezTo>
                      <a:pt x="142298" y="177250"/>
                      <a:pt x="40381" y="106660"/>
                      <a:pt x="690" y="47"/>
                    </a:cubicBezTo>
                    <a:close/>
                  </a:path>
                </a:pathLst>
              </a:custGeom>
              <a:solidFill>
                <a:srgbClr val="FFFBF9"/>
              </a:solidFill>
              <a:ln>
                <a:noFill/>
              </a:ln>
              <a:effectLst>
                <a:outerShdw blurRad="50800" rotWithShape="0" algn="t" dir="5400000" dist="381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735" name="Google Shape;3735;p14"/>
              <p:cNvSpPr/>
              <p:nvPr/>
            </p:nvSpPr>
            <p:spPr>
              <a:xfrm>
                <a:off x="5771958" y="3773709"/>
                <a:ext cx="651986" cy="168404"/>
              </a:xfrm>
              <a:custGeom>
                <a:rect b="b" l="l" r="r" t="t"/>
                <a:pathLst>
                  <a:path extrusionOk="0" h="168404" w="651986">
                    <a:moveTo>
                      <a:pt x="652676" y="47"/>
                    </a:moveTo>
                    <a:cubicBezTo>
                      <a:pt x="651724" y="1380"/>
                      <a:pt x="649914" y="3952"/>
                      <a:pt x="647152" y="7381"/>
                    </a:cubicBezTo>
                    <a:cubicBezTo>
                      <a:pt x="620768" y="41671"/>
                      <a:pt x="511040" y="167782"/>
                      <a:pt x="328064" y="168449"/>
                    </a:cubicBezTo>
                    <a:cubicBezTo>
                      <a:pt x="129659" y="169115"/>
                      <a:pt x="16311" y="21573"/>
                      <a:pt x="1547" y="1285"/>
                    </a:cubicBezTo>
                    <a:lnTo>
                      <a:pt x="690" y="47"/>
                    </a:ln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  <a:effectLst>
                <a:outerShdw blurRad="50800" rotWithShape="0" algn="t" dir="5400000" dist="381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736" name="Google Shape;3736;p14"/>
              <p:cNvSpPr/>
              <p:nvPr/>
            </p:nvSpPr>
            <p:spPr>
              <a:xfrm>
                <a:off x="6423945" y="3773709"/>
                <a:ext cx="507968" cy="164367"/>
              </a:xfrm>
              <a:custGeom>
                <a:rect b="b" l="l" r="r" t="t"/>
                <a:pathLst>
                  <a:path extrusionOk="0" h="164367" w="507968">
                    <a:moveTo>
                      <a:pt x="508658" y="47"/>
                    </a:moveTo>
                    <a:lnTo>
                      <a:pt x="508087" y="1190"/>
                    </a:lnTo>
                    <a:cubicBezTo>
                      <a:pt x="464557" y="95535"/>
                      <a:pt x="372555" y="158200"/>
                      <a:pt x="268819" y="164162"/>
                    </a:cubicBezTo>
                    <a:cubicBezTo>
                      <a:pt x="154404" y="168982"/>
                      <a:pt x="48448" y="104126"/>
                      <a:pt x="690" y="47"/>
                    </a:cubicBezTo>
                    <a:close/>
                  </a:path>
                </a:pathLst>
              </a:custGeom>
              <a:solidFill>
                <a:srgbClr val="FFFBF9"/>
              </a:solidFill>
              <a:ln>
                <a:noFill/>
              </a:ln>
              <a:effectLst>
                <a:outerShdw blurRad="50800" rotWithShape="0" algn="t" dir="5400000" dist="381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737" name="Google Shape;3737;p14"/>
              <p:cNvSpPr/>
              <p:nvPr/>
            </p:nvSpPr>
            <p:spPr>
              <a:xfrm>
                <a:off x="7778781" y="3773709"/>
                <a:ext cx="270880" cy="168453"/>
              </a:xfrm>
              <a:custGeom>
                <a:rect b="b" l="l" r="r" t="t"/>
                <a:pathLst>
                  <a:path extrusionOk="0" h="168453" w="270880">
                    <a:moveTo>
                      <a:pt x="142136" y="168449"/>
                    </a:moveTo>
                    <a:cubicBezTo>
                      <a:pt x="73366" y="170639"/>
                      <a:pt x="-1691" y="102631"/>
                      <a:pt x="2881" y="12620"/>
                    </a:cubicBezTo>
                    <a:cubicBezTo>
                      <a:pt x="2404" y="17382"/>
                      <a:pt x="1547" y="22145"/>
                      <a:pt x="690" y="26812"/>
                    </a:cubicBezTo>
                    <a:lnTo>
                      <a:pt x="690" y="47"/>
                    </a:lnTo>
                    <a:lnTo>
                      <a:pt x="270057" y="47"/>
                    </a:lnTo>
                    <a:cubicBezTo>
                      <a:pt x="282916" y="92153"/>
                      <a:pt x="211574" y="166163"/>
                      <a:pt x="142136" y="168449"/>
                    </a:cubicBez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  <a:effectLst>
                <a:outerShdw blurRad="50800" rotWithShape="0" algn="t" dir="5400000" dist="38100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738" name="Google Shape;3738;p14"/>
              <p:cNvSpPr/>
              <p:nvPr/>
            </p:nvSpPr>
            <p:spPr>
              <a:xfrm>
                <a:off x="5703283" y="1680495"/>
                <a:ext cx="789717" cy="596074"/>
              </a:xfrm>
              <a:custGeom>
                <a:rect b="b" l="l" r="r" t="t"/>
                <a:pathLst>
                  <a:path extrusionOk="0" h="596074" w="789717">
                    <a:moveTo>
                      <a:pt x="396168" y="47"/>
                    </a:moveTo>
                    <a:cubicBezTo>
                      <a:pt x="354048" y="128137"/>
                      <a:pt x="294708" y="249903"/>
                      <a:pt x="219765" y="361997"/>
                    </a:cubicBezTo>
                    <a:cubicBezTo>
                      <a:pt x="160091" y="451539"/>
                      <a:pt x="86072" y="530640"/>
                      <a:pt x="690" y="596121"/>
                    </a:cubicBezTo>
                    <a:lnTo>
                      <a:pt x="790408" y="596121"/>
                    </a:lnTo>
                    <a:cubicBezTo>
                      <a:pt x="730781" y="553354"/>
                      <a:pt x="642389" y="476582"/>
                      <a:pt x="555712" y="343328"/>
                    </a:cubicBezTo>
                    <a:cubicBezTo>
                      <a:pt x="487580" y="236464"/>
                      <a:pt x="433925" y="121029"/>
                      <a:pt x="396168" y="47"/>
                    </a:cubicBez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739" name="Google Shape;3739;p14"/>
              <p:cNvSpPr/>
              <p:nvPr/>
            </p:nvSpPr>
            <p:spPr>
              <a:xfrm>
                <a:off x="5757862" y="1680495"/>
                <a:ext cx="680180" cy="596074"/>
              </a:xfrm>
              <a:custGeom>
                <a:rect b="b" l="l" r="r" t="t"/>
                <a:pathLst>
                  <a:path extrusionOk="0" h="596074" w="680180">
                    <a:moveTo>
                      <a:pt x="341495" y="47"/>
                    </a:moveTo>
                    <a:cubicBezTo>
                      <a:pt x="305918" y="126482"/>
                      <a:pt x="254893" y="248049"/>
                      <a:pt x="189571" y="361997"/>
                    </a:cubicBezTo>
                    <a:cubicBezTo>
                      <a:pt x="120324" y="479535"/>
                      <a:pt x="51172" y="552497"/>
                      <a:pt x="690" y="596121"/>
                    </a:cubicBezTo>
                    <a:lnTo>
                      <a:pt x="680870" y="596121"/>
                    </a:lnTo>
                    <a:cubicBezTo>
                      <a:pt x="629530" y="553354"/>
                      <a:pt x="553330" y="476582"/>
                      <a:pt x="478654" y="343328"/>
                    </a:cubicBezTo>
                    <a:cubicBezTo>
                      <a:pt x="419409" y="234781"/>
                      <a:pt x="373356" y="119534"/>
                      <a:pt x="341495" y="47"/>
                    </a:cubicBezTo>
                    <a:close/>
                  </a:path>
                </a:pathLst>
              </a:custGeom>
              <a:solidFill>
                <a:srgbClr val="FFFBF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740" name="Google Shape;3740;p14"/>
              <p:cNvSpPr/>
              <p:nvPr/>
            </p:nvSpPr>
            <p:spPr>
              <a:xfrm>
                <a:off x="5827299" y="1680495"/>
                <a:ext cx="541305" cy="596074"/>
              </a:xfrm>
              <a:custGeom>
                <a:rect b="b" l="l" r="r" t="t"/>
                <a:pathLst>
                  <a:path extrusionOk="0" h="596074" w="541305">
                    <a:moveTo>
                      <a:pt x="271962" y="47"/>
                    </a:moveTo>
                    <a:cubicBezTo>
                      <a:pt x="244225" y="124544"/>
                      <a:pt x="203687" y="245838"/>
                      <a:pt x="150995" y="361997"/>
                    </a:cubicBezTo>
                    <a:cubicBezTo>
                      <a:pt x="95845" y="479535"/>
                      <a:pt x="40790" y="552497"/>
                      <a:pt x="690" y="596121"/>
                    </a:cubicBezTo>
                    <a:lnTo>
                      <a:pt x="541996" y="596121"/>
                    </a:lnTo>
                    <a:cubicBezTo>
                      <a:pt x="501134" y="553354"/>
                      <a:pt x="440555" y="476582"/>
                      <a:pt x="381119" y="343328"/>
                    </a:cubicBezTo>
                    <a:cubicBezTo>
                      <a:pt x="333379" y="232827"/>
                      <a:pt x="296803" y="117828"/>
                      <a:pt x="271962" y="47"/>
                    </a:cubicBez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741" name="Google Shape;3741;p14"/>
              <p:cNvSpPr/>
              <p:nvPr/>
            </p:nvSpPr>
            <p:spPr>
              <a:xfrm>
                <a:off x="5929216" y="1680495"/>
                <a:ext cx="337470" cy="596074"/>
              </a:xfrm>
              <a:custGeom>
                <a:rect b="b" l="l" r="r" t="t"/>
                <a:pathLst>
                  <a:path extrusionOk="0" h="596074" w="337470">
                    <a:moveTo>
                      <a:pt x="169759" y="47"/>
                    </a:moveTo>
                    <a:cubicBezTo>
                      <a:pt x="152966" y="122281"/>
                      <a:pt x="127792" y="243216"/>
                      <a:pt x="94416" y="361997"/>
                    </a:cubicBezTo>
                    <a:cubicBezTo>
                      <a:pt x="60031" y="479535"/>
                      <a:pt x="25741" y="552497"/>
                      <a:pt x="690" y="596121"/>
                    </a:cubicBezTo>
                    <a:lnTo>
                      <a:pt x="338161" y="596121"/>
                    </a:lnTo>
                    <a:cubicBezTo>
                      <a:pt x="312729" y="553354"/>
                      <a:pt x="274915" y="476582"/>
                      <a:pt x="237862" y="343328"/>
                    </a:cubicBezTo>
                    <a:cubicBezTo>
                      <a:pt x="207640" y="230522"/>
                      <a:pt x="184894" y="115846"/>
                      <a:pt x="169759" y="47"/>
                    </a:cubicBezTo>
                    <a:close/>
                  </a:path>
                </a:pathLst>
              </a:custGeom>
              <a:solidFill>
                <a:srgbClr val="FFFBF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742" name="Google Shape;3742;p14"/>
              <p:cNvSpPr/>
              <p:nvPr/>
            </p:nvSpPr>
            <p:spPr>
              <a:xfrm>
                <a:off x="6031991" y="1680495"/>
                <a:ext cx="131921" cy="596074"/>
              </a:xfrm>
              <a:custGeom>
                <a:rect b="b" l="l" r="r" t="t"/>
                <a:pathLst>
                  <a:path extrusionOk="0" h="596074" w="131921">
                    <a:moveTo>
                      <a:pt x="66794" y="47"/>
                    </a:moveTo>
                    <a:cubicBezTo>
                      <a:pt x="61460" y="94725"/>
                      <a:pt x="52315" y="230456"/>
                      <a:pt x="37266" y="361997"/>
                    </a:cubicBezTo>
                    <a:cubicBezTo>
                      <a:pt x="29150" y="440621"/>
                      <a:pt x="16940" y="518768"/>
                      <a:pt x="690" y="596121"/>
                    </a:cubicBezTo>
                    <a:lnTo>
                      <a:pt x="132611" y="596121"/>
                    </a:lnTo>
                    <a:cubicBezTo>
                      <a:pt x="114523" y="512712"/>
                      <a:pt x="101417" y="428297"/>
                      <a:pt x="93368" y="343328"/>
                    </a:cubicBezTo>
                    <a:cubicBezTo>
                      <a:pt x="79747" y="217407"/>
                      <a:pt x="71556" y="89201"/>
                      <a:pt x="66794" y="47"/>
                    </a:cubicBez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743" name="Google Shape;3743;p14"/>
              <p:cNvSpPr/>
              <p:nvPr/>
            </p:nvSpPr>
            <p:spPr>
              <a:xfrm>
                <a:off x="6266687" y="2275903"/>
                <a:ext cx="101917" cy="53101"/>
              </a:xfrm>
              <a:custGeom>
                <a:rect b="b" l="l" r="r" t="t"/>
                <a:pathLst>
                  <a:path extrusionOk="0" h="53101" w="101917">
                    <a:moveTo>
                      <a:pt x="102608" y="47"/>
                    </a:moveTo>
                    <a:lnTo>
                      <a:pt x="101465" y="3857"/>
                    </a:lnTo>
                    <a:cubicBezTo>
                      <a:pt x="92702" y="32432"/>
                      <a:pt x="74795" y="51482"/>
                      <a:pt x="54983" y="53006"/>
                    </a:cubicBezTo>
                    <a:cubicBezTo>
                      <a:pt x="31932" y="55101"/>
                      <a:pt x="10120" y="33956"/>
                      <a:pt x="690" y="47"/>
                    </a:cubicBez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744" name="Google Shape;3744;p14"/>
              <p:cNvSpPr/>
              <p:nvPr/>
            </p:nvSpPr>
            <p:spPr>
              <a:xfrm>
                <a:off x="6368605" y="2275903"/>
                <a:ext cx="69437" cy="55728"/>
              </a:xfrm>
              <a:custGeom>
                <a:rect b="b" l="l" r="r" t="t"/>
                <a:pathLst>
                  <a:path extrusionOk="0" h="55728" w="69437">
                    <a:moveTo>
                      <a:pt x="70127" y="47"/>
                    </a:moveTo>
                    <a:lnTo>
                      <a:pt x="70127" y="8524"/>
                    </a:lnTo>
                    <a:cubicBezTo>
                      <a:pt x="67079" y="34432"/>
                      <a:pt x="53649" y="54149"/>
                      <a:pt x="37837" y="55673"/>
                    </a:cubicBezTo>
                    <a:cubicBezTo>
                      <a:pt x="18787" y="57578"/>
                      <a:pt x="1643" y="32813"/>
                      <a:pt x="690" y="47"/>
                    </a:cubicBezTo>
                    <a:close/>
                  </a:path>
                </a:pathLst>
              </a:custGeom>
              <a:solidFill>
                <a:srgbClr val="FFFBF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745" name="Google Shape;3745;p14"/>
              <p:cNvSpPr/>
              <p:nvPr/>
            </p:nvSpPr>
            <p:spPr>
              <a:xfrm>
                <a:off x="5757957" y="2275903"/>
                <a:ext cx="69437" cy="54545"/>
              </a:xfrm>
              <a:custGeom>
                <a:rect b="b" l="l" r="r" t="t"/>
                <a:pathLst>
                  <a:path extrusionOk="0" h="54545" w="69437">
                    <a:moveTo>
                      <a:pt x="70127" y="47"/>
                    </a:moveTo>
                    <a:cubicBezTo>
                      <a:pt x="65460" y="39861"/>
                      <a:pt x="53744" y="53006"/>
                      <a:pt x="35361" y="54530"/>
                    </a:cubicBezTo>
                    <a:cubicBezTo>
                      <a:pt x="14692" y="56149"/>
                      <a:pt x="1738" y="25955"/>
                      <a:pt x="690" y="47"/>
                    </a:cubicBezTo>
                    <a:close/>
                  </a:path>
                </a:pathLst>
              </a:custGeom>
              <a:solidFill>
                <a:srgbClr val="FFFBF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746" name="Google Shape;3746;p14"/>
              <p:cNvSpPr/>
              <p:nvPr/>
            </p:nvSpPr>
            <p:spPr>
              <a:xfrm>
                <a:off x="5703192" y="2275903"/>
                <a:ext cx="54859" cy="55721"/>
              </a:xfrm>
              <a:custGeom>
                <a:rect b="b" l="l" r="r" t="t"/>
                <a:pathLst>
                  <a:path extrusionOk="0" h="55721" w="54859">
                    <a:moveTo>
                      <a:pt x="55550" y="47"/>
                    </a:moveTo>
                    <a:cubicBezTo>
                      <a:pt x="55550" y="2206"/>
                      <a:pt x="55360" y="4302"/>
                      <a:pt x="54978" y="6333"/>
                    </a:cubicBezTo>
                    <a:cubicBezTo>
                      <a:pt x="51645" y="40814"/>
                      <a:pt x="46978" y="55482"/>
                      <a:pt x="25832" y="55768"/>
                    </a:cubicBezTo>
                    <a:cubicBezTo>
                      <a:pt x="6211" y="55768"/>
                      <a:pt x="-171" y="26145"/>
                      <a:pt x="781" y="47"/>
                    </a:cubicBez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747" name="Google Shape;3747;p14"/>
              <p:cNvSpPr/>
              <p:nvPr/>
            </p:nvSpPr>
            <p:spPr>
              <a:xfrm>
                <a:off x="5827870" y="2275903"/>
                <a:ext cx="101631" cy="54324"/>
              </a:xfrm>
              <a:custGeom>
                <a:rect b="b" l="l" r="r" t="t"/>
                <a:pathLst>
                  <a:path extrusionOk="0" h="54324" w="101631">
                    <a:moveTo>
                      <a:pt x="102322" y="47"/>
                    </a:moveTo>
                    <a:lnTo>
                      <a:pt x="102322" y="1094"/>
                    </a:lnTo>
                    <a:cubicBezTo>
                      <a:pt x="94035" y="32432"/>
                      <a:pt x="74699" y="53387"/>
                      <a:pt x="53173" y="54339"/>
                    </a:cubicBezTo>
                    <a:cubicBezTo>
                      <a:pt x="31646" y="55292"/>
                      <a:pt x="10120" y="34622"/>
                      <a:pt x="1262" y="2333"/>
                    </a:cubicBezTo>
                    <a:lnTo>
                      <a:pt x="690" y="47"/>
                    </a:ln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748" name="Google Shape;3748;p14"/>
              <p:cNvSpPr/>
              <p:nvPr/>
            </p:nvSpPr>
            <p:spPr>
              <a:xfrm>
                <a:off x="5929216" y="2275903"/>
                <a:ext cx="102774" cy="55627"/>
              </a:xfrm>
              <a:custGeom>
                <a:rect b="b" l="l" r="r" t="t"/>
                <a:pathLst>
                  <a:path extrusionOk="0" h="55627" w="102774">
                    <a:moveTo>
                      <a:pt x="103465" y="47"/>
                    </a:moveTo>
                    <a:cubicBezTo>
                      <a:pt x="95559" y="33289"/>
                      <a:pt x="74890" y="55482"/>
                      <a:pt x="52316" y="55673"/>
                    </a:cubicBezTo>
                    <a:cubicBezTo>
                      <a:pt x="29741" y="55863"/>
                      <a:pt x="8691" y="33575"/>
                      <a:pt x="690" y="47"/>
                    </a:cubicBezTo>
                    <a:close/>
                  </a:path>
                </a:pathLst>
              </a:custGeom>
              <a:solidFill>
                <a:srgbClr val="FFFBF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749" name="Google Shape;3749;p14"/>
              <p:cNvSpPr/>
              <p:nvPr/>
            </p:nvSpPr>
            <p:spPr>
              <a:xfrm>
                <a:off x="6032181" y="2275903"/>
                <a:ext cx="131730" cy="52958"/>
              </a:xfrm>
              <a:custGeom>
                <a:rect b="b" l="l" r="r" t="t"/>
                <a:pathLst>
                  <a:path extrusionOk="0" h="52958" w="131730">
                    <a:moveTo>
                      <a:pt x="132421" y="47"/>
                    </a:moveTo>
                    <a:lnTo>
                      <a:pt x="131278" y="2428"/>
                    </a:lnTo>
                    <a:cubicBezTo>
                      <a:pt x="125944" y="13191"/>
                      <a:pt x="103751" y="52815"/>
                      <a:pt x="66698" y="53006"/>
                    </a:cubicBezTo>
                    <a:cubicBezTo>
                      <a:pt x="26598" y="53006"/>
                      <a:pt x="3643" y="6905"/>
                      <a:pt x="690" y="523"/>
                    </a:cubicBezTo>
                    <a:lnTo>
                      <a:pt x="690" y="523"/>
                    </a:ln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750" name="Google Shape;3750;p14"/>
              <p:cNvSpPr/>
              <p:nvPr/>
            </p:nvSpPr>
            <p:spPr>
              <a:xfrm>
                <a:off x="6164007" y="2275522"/>
                <a:ext cx="102679" cy="51734"/>
              </a:xfrm>
              <a:custGeom>
                <a:rect b="b" l="l" r="r" t="t"/>
                <a:pathLst>
                  <a:path extrusionOk="0" h="51734" w="102679">
                    <a:moveTo>
                      <a:pt x="103370" y="428"/>
                    </a:moveTo>
                    <a:lnTo>
                      <a:pt x="103370" y="428"/>
                    </a:lnTo>
                    <a:cubicBezTo>
                      <a:pt x="94416" y="30241"/>
                      <a:pt x="75747" y="50053"/>
                      <a:pt x="54887" y="51672"/>
                    </a:cubicBezTo>
                    <a:cubicBezTo>
                      <a:pt x="32123" y="53482"/>
                      <a:pt x="10501" y="32622"/>
                      <a:pt x="690" y="47"/>
                    </a:cubicBezTo>
                    <a:close/>
                  </a:path>
                </a:pathLst>
              </a:custGeom>
              <a:solidFill>
                <a:srgbClr val="FFFBF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751" name="Google Shape;3751;p14"/>
              <p:cNvSpPr/>
              <p:nvPr/>
            </p:nvSpPr>
            <p:spPr>
              <a:xfrm>
                <a:off x="6438026" y="2275903"/>
                <a:ext cx="54818" cy="52974"/>
              </a:xfrm>
              <a:custGeom>
                <a:rect b="b" l="l" r="r" t="t"/>
                <a:pathLst>
                  <a:path extrusionOk="0" h="52974" w="54818">
                    <a:moveTo>
                      <a:pt x="29281" y="53006"/>
                    </a:moveTo>
                    <a:cubicBezTo>
                      <a:pt x="15374" y="53672"/>
                      <a:pt x="134" y="32336"/>
                      <a:pt x="706" y="4047"/>
                    </a:cubicBezTo>
                    <a:cubicBezTo>
                      <a:pt x="706" y="5571"/>
                      <a:pt x="706" y="7000"/>
                      <a:pt x="706" y="8524"/>
                    </a:cubicBezTo>
                    <a:lnTo>
                      <a:pt x="706" y="47"/>
                    </a:lnTo>
                    <a:lnTo>
                      <a:pt x="55188" y="47"/>
                    </a:lnTo>
                    <a:cubicBezTo>
                      <a:pt x="57856" y="29003"/>
                      <a:pt x="43377" y="52339"/>
                      <a:pt x="29281" y="53006"/>
                    </a:cubicBez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3752" name="Google Shape;3752;p14"/>
            <p:cNvGrpSpPr/>
            <p:nvPr/>
          </p:nvGrpSpPr>
          <p:grpSpPr>
            <a:xfrm>
              <a:off x="-2488127" y="1826934"/>
              <a:ext cx="9458089" cy="430108"/>
              <a:chOff x="2422006" y="4665565"/>
              <a:chExt cx="5073810" cy="230732"/>
            </a:xfrm>
          </p:grpSpPr>
          <p:sp>
            <p:nvSpPr>
              <p:cNvPr id="3753" name="Google Shape;3753;p14"/>
              <p:cNvSpPr/>
              <p:nvPr/>
            </p:nvSpPr>
            <p:spPr>
              <a:xfrm>
                <a:off x="6042770" y="4665937"/>
                <a:ext cx="654910" cy="219340"/>
              </a:xfrm>
              <a:custGeom>
                <a:rect b="b" l="l" r="r" t="t"/>
                <a:pathLst>
                  <a:path extrusionOk="0" h="168723" w="503777">
                    <a:moveTo>
                      <a:pt x="504467" y="47"/>
                    </a:moveTo>
                    <a:cubicBezTo>
                      <a:pt x="502753" y="4142"/>
                      <a:pt x="500848" y="8143"/>
                      <a:pt x="498943" y="12143"/>
                    </a:cubicBezTo>
                    <a:cubicBezTo>
                      <a:pt x="456109" y="101993"/>
                      <a:pt x="368136" y="161753"/>
                      <a:pt x="268819" y="168449"/>
                    </a:cubicBezTo>
                    <a:cubicBezTo>
                      <a:pt x="152995" y="174021"/>
                      <a:pt x="45963" y="106803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754" name="Google Shape;3754;p14"/>
              <p:cNvSpPr/>
              <p:nvPr/>
            </p:nvSpPr>
            <p:spPr>
              <a:xfrm>
                <a:off x="6697664" y="4665937"/>
                <a:ext cx="445770" cy="230360"/>
              </a:xfrm>
              <a:custGeom>
                <a:rect b="b" l="l" r="r" t="t"/>
                <a:pathLst>
                  <a:path extrusionOk="0" h="177200" w="342900">
                    <a:moveTo>
                      <a:pt x="343590" y="47"/>
                    </a:moveTo>
                    <a:lnTo>
                      <a:pt x="343590" y="26812"/>
                    </a:lnTo>
                    <a:cubicBezTo>
                      <a:pt x="328636" y="109298"/>
                      <a:pt x="262246" y="171973"/>
                      <a:pt x="184427" y="176926"/>
                    </a:cubicBezTo>
                    <a:cubicBezTo>
                      <a:pt x="90987" y="182927"/>
                      <a:pt x="5548" y="104060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755" name="Google Shape;3755;p14"/>
              <p:cNvSpPr/>
              <p:nvPr/>
            </p:nvSpPr>
            <p:spPr>
              <a:xfrm>
                <a:off x="2774366" y="4665937"/>
                <a:ext cx="445770" cy="225263"/>
              </a:xfrm>
              <a:custGeom>
                <a:rect b="b" l="l" r="r" t="t"/>
                <a:pathLst>
                  <a:path extrusionOk="0" h="173279" w="342900">
                    <a:moveTo>
                      <a:pt x="343590" y="47"/>
                    </a:moveTo>
                    <a:cubicBezTo>
                      <a:pt x="320825" y="126539"/>
                      <a:pt x="262818" y="168353"/>
                      <a:pt x="172140" y="173116"/>
                    </a:cubicBezTo>
                    <a:cubicBezTo>
                      <a:pt x="70032" y="178450"/>
                      <a:pt x="6214" y="81200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756" name="Google Shape;3756;p14"/>
              <p:cNvSpPr/>
              <p:nvPr/>
            </p:nvSpPr>
            <p:spPr>
              <a:xfrm>
                <a:off x="2422006" y="4665937"/>
                <a:ext cx="352369" cy="230321"/>
              </a:xfrm>
              <a:custGeom>
                <a:rect b="b" l="l" r="r" t="t"/>
                <a:pathLst>
                  <a:path extrusionOk="0" h="177170" w="271053">
                    <a:moveTo>
                      <a:pt x="271744" y="47"/>
                    </a:moveTo>
                    <a:cubicBezTo>
                      <a:pt x="270791" y="6905"/>
                      <a:pt x="269934" y="13477"/>
                      <a:pt x="268886" y="19859"/>
                    </a:cubicBezTo>
                    <a:cubicBezTo>
                      <a:pt x="252598" y="129682"/>
                      <a:pt x="229357" y="176354"/>
                      <a:pt x="124963" y="177212"/>
                    </a:cubicBezTo>
                    <a:cubicBezTo>
                      <a:pt x="27618" y="178069"/>
                      <a:pt x="-3529" y="83009"/>
                      <a:pt x="1138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757" name="Google Shape;3757;p14"/>
              <p:cNvSpPr/>
              <p:nvPr/>
            </p:nvSpPr>
            <p:spPr>
              <a:xfrm>
                <a:off x="3219011" y="4665937"/>
                <a:ext cx="655529" cy="224478"/>
              </a:xfrm>
              <a:custGeom>
                <a:rect b="b" l="l" r="r" t="t"/>
                <a:pathLst>
                  <a:path extrusionOk="0" h="172675" w="504253">
                    <a:moveTo>
                      <a:pt x="504944" y="47"/>
                    </a:moveTo>
                    <a:cubicBezTo>
                      <a:pt x="504944" y="1094"/>
                      <a:pt x="504086" y="2237"/>
                      <a:pt x="503610" y="3285"/>
                    </a:cubicBezTo>
                    <a:cubicBezTo>
                      <a:pt x="463167" y="102688"/>
                      <a:pt x="368069" y="169020"/>
                      <a:pt x="260818" y="172640"/>
                    </a:cubicBezTo>
                    <a:cubicBezTo>
                      <a:pt x="149299" y="175373"/>
                      <a:pt x="47391" y="109813"/>
                      <a:pt x="3643" y="7190"/>
                    </a:cubicBezTo>
                    <a:cubicBezTo>
                      <a:pt x="2595" y="4809"/>
                      <a:pt x="1642" y="2428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758" name="Google Shape;3758;p14"/>
              <p:cNvSpPr/>
              <p:nvPr/>
            </p:nvSpPr>
            <p:spPr>
              <a:xfrm>
                <a:off x="3874524" y="4665565"/>
                <a:ext cx="660358" cy="229944"/>
              </a:xfrm>
              <a:custGeom>
                <a:rect b="b" l="l" r="r" t="t"/>
                <a:pathLst>
                  <a:path extrusionOk="0" h="176880" w="507968">
                    <a:moveTo>
                      <a:pt x="508658" y="333"/>
                    </a:moveTo>
                    <a:cubicBezTo>
                      <a:pt x="469234" y="105889"/>
                      <a:pt x="368736" y="176145"/>
                      <a:pt x="256055" y="176926"/>
                    </a:cubicBezTo>
                    <a:cubicBezTo>
                      <a:pt x="142298" y="177250"/>
                      <a:pt x="40381" y="106660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759" name="Google Shape;3759;p14"/>
              <p:cNvSpPr/>
              <p:nvPr/>
            </p:nvSpPr>
            <p:spPr>
              <a:xfrm>
                <a:off x="4534866" y="4665937"/>
                <a:ext cx="847582" cy="218925"/>
              </a:xfrm>
              <a:custGeom>
                <a:rect b="b" l="l" r="r" t="t"/>
                <a:pathLst>
                  <a:path extrusionOk="0" h="168404" w="651986">
                    <a:moveTo>
                      <a:pt x="652676" y="47"/>
                    </a:moveTo>
                    <a:cubicBezTo>
                      <a:pt x="651724" y="1380"/>
                      <a:pt x="649914" y="3952"/>
                      <a:pt x="647152" y="7381"/>
                    </a:cubicBezTo>
                    <a:cubicBezTo>
                      <a:pt x="620768" y="41671"/>
                      <a:pt x="511040" y="167782"/>
                      <a:pt x="328064" y="168449"/>
                    </a:cubicBezTo>
                    <a:cubicBezTo>
                      <a:pt x="129659" y="169115"/>
                      <a:pt x="16311" y="21573"/>
                      <a:pt x="1547" y="1285"/>
                    </a:cubicBezTo>
                    <a:lnTo>
                      <a:pt x="690" y="47"/>
                    </a:ln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760" name="Google Shape;3760;p14"/>
              <p:cNvSpPr/>
              <p:nvPr/>
            </p:nvSpPr>
            <p:spPr>
              <a:xfrm>
                <a:off x="5382428" y="4665937"/>
                <a:ext cx="660358" cy="213677"/>
              </a:xfrm>
              <a:custGeom>
                <a:rect b="b" l="l" r="r" t="t"/>
                <a:pathLst>
                  <a:path extrusionOk="0" h="164367" w="507968">
                    <a:moveTo>
                      <a:pt x="508658" y="47"/>
                    </a:moveTo>
                    <a:lnTo>
                      <a:pt x="508087" y="1190"/>
                    </a:lnTo>
                    <a:cubicBezTo>
                      <a:pt x="464557" y="95535"/>
                      <a:pt x="372555" y="158200"/>
                      <a:pt x="268819" y="164162"/>
                    </a:cubicBezTo>
                    <a:cubicBezTo>
                      <a:pt x="154404" y="168982"/>
                      <a:pt x="48448" y="104126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761" name="Google Shape;3761;p14"/>
              <p:cNvSpPr/>
              <p:nvPr/>
            </p:nvSpPr>
            <p:spPr>
              <a:xfrm>
                <a:off x="7143672" y="4665937"/>
                <a:ext cx="352144" cy="218989"/>
              </a:xfrm>
              <a:custGeom>
                <a:rect b="b" l="l" r="r" t="t"/>
                <a:pathLst>
                  <a:path extrusionOk="0" h="168453" w="270880">
                    <a:moveTo>
                      <a:pt x="142136" y="168449"/>
                    </a:moveTo>
                    <a:cubicBezTo>
                      <a:pt x="73366" y="170639"/>
                      <a:pt x="-1691" y="102631"/>
                      <a:pt x="2881" y="12620"/>
                    </a:cubicBezTo>
                    <a:cubicBezTo>
                      <a:pt x="2404" y="17382"/>
                      <a:pt x="1547" y="22145"/>
                      <a:pt x="690" y="26812"/>
                    </a:cubicBezTo>
                    <a:lnTo>
                      <a:pt x="690" y="47"/>
                    </a:lnTo>
                    <a:lnTo>
                      <a:pt x="270057" y="47"/>
                    </a:lnTo>
                    <a:cubicBezTo>
                      <a:pt x="282916" y="92153"/>
                      <a:pt x="211574" y="166163"/>
                      <a:pt x="142136" y="168449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3762" name="Google Shape;3762;p14"/>
            <p:cNvGrpSpPr/>
            <p:nvPr/>
          </p:nvGrpSpPr>
          <p:grpSpPr>
            <a:xfrm>
              <a:off x="1274941" y="-1804607"/>
              <a:ext cx="1913542" cy="135970"/>
              <a:chOff x="4445473" y="2718342"/>
              <a:chExt cx="1026523" cy="72941"/>
            </a:xfrm>
          </p:grpSpPr>
          <p:sp>
            <p:nvSpPr>
              <p:cNvPr id="3763" name="Google Shape;3763;p14"/>
              <p:cNvSpPr/>
              <p:nvPr/>
            </p:nvSpPr>
            <p:spPr>
              <a:xfrm>
                <a:off x="5177998" y="2718837"/>
                <a:ext cx="132492" cy="69031"/>
              </a:xfrm>
              <a:custGeom>
                <a:rect b="b" l="l" r="r" t="t"/>
                <a:pathLst>
                  <a:path extrusionOk="0" h="53101" w="101917">
                    <a:moveTo>
                      <a:pt x="102608" y="47"/>
                    </a:moveTo>
                    <a:lnTo>
                      <a:pt x="101465" y="3857"/>
                    </a:lnTo>
                    <a:cubicBezTo>
                      <a:pt x="92702" y="32432"/>
                      <a:pt x="74795" y="51482"/>
                      <a:pt x="54983" y="53006"/>
                    </a:cubicBezTo>
                    <a:cubicBezTo>
                      <a:pt x="31932" y="55101"/>
                      <a:pt x="10120" y="33956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764" name="Google Shape;3764;p14"/>
              <p:cNvSpPr/>
              <p:nvPr/>
            </p:nvSpPr>
            <p:spPr>
              <a:xfrm>
                <a:off x="5310488" y="2718837"/>
                <a:ext cx="90268" cy="72446"/>
              </a:xfrm>
              <a:custGeom>
                <a:rect b="b" l="l" r="r" t="t"/>
                <a:pathLst>
                  <a:path extrusionOk="0" h="55728" w="69437">
                    <a:moveTo>
                      <a:pt x="70127" y="47"/>
                    </a:moveTo>
                    <a:lnTo>
                      <a:pt x="70127" y="8524"/>
                    </a:lnTo>
                    <a:cubicBezTo>
                      <a:pt x="67079" y="34432"/>
                      <a:pt x="53649" y="54149"/>
                      <a:pt x="37837" y="55673"/>
                    </a:cubicBezTo>
                    <a:cubicBezTo>
                      <a:pt x="18787" y="57578"/>
                      <a:pt x="1643" y="32813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765" name="Google Shape;3765;p14"/>
              <p:cNvSpPr/>
              <p:nvPr/>
            </p:nvSpPr>
            <p:spPr>
              <a:xfrm>
                <a:off x="4516665" y="2718837"/>
                <a:ext cx="90268" cy="70908"/>
              </a:xfrm>
              <a:custGeom>
                <a:rect b="b" l="l" r="r" t="t"/>
                <a:pathLst>
                  <a:path extrusionOk="0" h="54545" w="69437">
                    <a:moveTo>
                      <a:pt x="70127" y="47"/>
                    </a:moveTo>
                    <a:cubicBezTo>
                      <a:pt x="65460" y="39861"/>
                      <a:pt x="53744" y="53006"/>
                      <a:pt x="35361" y="54530"/>
                    </a:cubicBezTo>
                    <a:cubicBezTo>
                      <a:pt x="14692" y="56149"/>
                      <a:pt x="1738" y="25955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766" name="Google Shape;3766;p14"/>
              <p:cNvSpPr/>
              <p:nvPr/>
            </p:nvSpPr>
            <p:spPr>
              <a:xfrm>
                <a:off x="4445473" y="2718837"/>
                <a:ext cx="71317" cy="72437"/>
              </a:xfrm>
              <a:custGeom>
                <a:rect b="b" l="l" r="r" t="t"/>
                <a:pathLst>
                  <a:path extrusionOk="0" h="55721" w="54859">
                    <a:moveTo>
                      <a:pt x="55550" y="47"/>
                    </a:moveTo>
                    <a:cubicBezTo>
                      <a:pt x="55550" y="2206"/>
                      <a:pt x="55360" y="4302"/>
                      <a:pt x="54978" y="6333"/>
                    </a:cubicBezTo>
                    <a:cubicBezTo>
                      <a:pt x="51645" y="40814"/>
                      <a:pt x="46978" y="55482"/>
                      <a:pt x="25832" y="55768"/>
                    </a:cubicBezTo>
                    <a:cubicBezTo>
                      <a:pt x="6211" y="55768"/>
                      <a:pt x="-171" y="26145"/>
                      <a:pt x="781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767" name="Google Shape;3767;p14"/>
              <p:cNvSpPr/>
              <p:nvPr/>
            </p:nvSpPr>
            <p:spPr>
              <a:xfrm>
                <a:off x="4607550" y="2718837"/>
                <a:ext cx="132120" cy="70621"/>
              </a:xfrm>
              <a:custGeom>
                <a:rect b="b" l="l" r="r" t="t"/>
                <a:pathLst>
                  <a:path extrusionOk="0" h="54324" w="101631">
                    <a:moveTo>
                      <a:pt x="102322" y="47"/>
                    </a:moveTo>
                    <a:lnTo>
                      <a:pt x="102322" y="1094"/>
                    </a:lnTo>
                    <a:cubicBezTo>
                      <a:pt x="94035" y="32432"/>
                      <a:pt x="74699" y="53387"/>
                      <a:pt x="53173" y="54339"/>
                    </a:cubicBezTo>
                    <a:cubicBezTo>
                      <a:pt x="31646" y="55292"/>
                      <a:pt x="10120" y="34622"/>
                      <a:pt x="1262" y="2333"/>
                    </a:cubicBezTo>
                    <a:lnTo>
                      <a:pt x="690" y="47"/>
                    </a:ln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768" name="Google Shape;3768;p14"/>
              <p:cNvSpPr/>
              <p:nvPr/>
            </p:nvSpPr>
            <p:spPr>
              <a:xfrm>
                <a:off x="4739297" y="2718837"/>
                <a:ext cx="133606" cy="72315"/>
              </a:xfrm>
              <a:custGeom>
                <a:rect b="b" l="l" r="r" t="t"/>
                <a:pathLst>
                  <a:path extrusionOk="0" h="55627" w="102774">
                    <a:moveTo>
                      <a:pt x="103465" y="47"/>
                    </a:moveTo>
                    <a:cubicBezTo>
                      <a:pt x="95559" y="33289"/>
                      <a:pt x="74890" y="55482"/>
                      <a:pt x="52316" y="55673"/>
                    </a:cubicBezTo>
                    <a:cubicBezTo>
                      <a:pt x="29741" y="55863"/>
                      <a:pt x="8691" y="33575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769" name="Google Shape;3769;p14"/>
              <p:cNvSpPr/>
              <p:nvPr/>
            </p:nvSpPr>
            <p:spPr>
              <a:xfrm>
                <a:off x="4873148" y="2718837"/>
                <a:ext cx="171249" cy="68845"/>
              </a:xfrm>
              <a:custGeom>
                <a:rect b="b" l="l" r="r" t="t"/>
                <a:pathLst>
                  <a:path extrusionOk="0" h="52958" w="131730">
                    <a:moveTo>
                      <a:pt x="132421" y="47"/>
                    </a:moveTo>
                    <a:lnTo>
                      <a:pt x="131278" y="2428"/>
                    </a:lnTo>
                    <a:cubicBezTo>
                      <a:pt x="125944" y="13191"/>
                      <a:pt x="103751" y="52815"/>
                      <a:pt x="66698" y="53006"/>
                    </a:cubicBezTo>
                    <a:cubicBezTo>
                      <a:pt x="26598" y="53006"/>
                      <a:pt x="3643" y="6905"/>
                      <a:pt x="690" y="523"/>
                    </a:cubicBezTo>
                    <a:lnTo>
                      <a:pt x="690" y="523"/>
                    </a:ln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770" name="Google Shape;3770;p14"/>
              <p:cNvSpPr/>
              <p:nvPr/>
            </p:nvSpPr>
            <p:spPr>
              <a:xfrm>
                <a:off x="5044517" y="2718342"/>
                <a:ext cx="133483" cy="67254"/>
              </a:xfrm>
              <a:custGeom>
                <a:rect b="b" l="l" r="r" t="t"/>
                <a:pathLst>
                  <a:path extrusionOk="0" h="51734" w="102679">
                    <a:moveTo>
                      <a:pt x="103370" y="428"/>
                    </a:moveTo>
                    <a:lnTo>
                      <a:pt x="103370" y="428"/>
                    </a:lnTo>
                    <a:cubicBezTo>
                      <a:pt x="94416" y="30241"/>
                      <a:pt x="75747" y="50053"/>
                      <a:pt x="54887" y="51672"/>
                    </a:cubicBezTo>
                    <a:cubicBezTo>
                      <a:pt x="32123" y="53482"/>
                      <a:pt x="10501" y="32622"/>
                      <a:pt x="690" y="47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771" name="Google Shape;3771;p14"/>
              <p:cNvSpPr/>
              <p:nvPr/>
            </p:nvSpPr>
            <p:spPr>
              <a:xfrm>
                <a:off x="5400733" y="2718837"/>
                <a:ext cx="71263" cy="68866"/>
              </a:xfrm>
              <a:custGeom>
                <a:rect b="b" l="l" r="r" t="t"/>
                <a:pathLst>
                  <a:path extrusionOk="0" h="52974" w="54818">
                    <a:moveTo>
                      <a:pt x="29281" y="53006"/>
                    </a:moveTo>
                    <a:cubicBezTo>
                      <a:pt x="15374" y="53672"/>
                      <a:pt x="134" y="32336"/>
                      <a:pt x="706" y="4047"/>
                    </a:cubicBezTo>
                    <a:cubicBezTo>
                      <a:pt x="706" y="5571"/>
                      <a:pt x="706" y="7000"/>
                      <a:pt x="706" y="8524"/>
                    </a:cubicBezTo>
                    <a:lnTo>
                      <a:pt x="706" y="47"/>
                    </a:lnTo>
                    <a:lnTo>
                      <a:pt x="55188" y="47"/>
                    </a:lnTo>
                    <a:cubicBezTo>
                      <a:pt x="57856" y="29003"/>
                      <a:pt x="43377" y="52339"/>
                      <a:pt x="29281" y="53006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Arial"/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sp>
          <p:nvSpPr>
            <p:cNvPr id="3772" name="Google Shape;3772;p14"/>
            <p:cNvSpPr/>
            <p:nvPr/>
          </p:nvSpPr>
          <p:spPr>
            <a:xfrm>
              <a:off x="2232714" y="2372698"/>
              <a:ext cx="19558" cy="351920"/>
            </a:xfrm>
            <a:custGeom>
              <a:rect b="b" l="l" r="r" t="t"/>
              <a:pathLst>
                <a:path extrusionOk="0" h="188697" w="10487">
                  <a:moveTo>
                    <a:pt x="9947" y="414"/>
                  </a:moveTo>
                  <a:cubicBezTo>
                    <a:pt x="10223" y="63467"/>
                    <a:pt x="6725" y="126480"/>
                    <a:pt x="-525" y="189111"/>
                  </a:cubicBezTo>
                  <a:cubicBezTo>
                    <a:pt x="6792" y="103455"/>
                    <a:pt x="9343" y="39012"/>
                    <a:pt x="9947" y="414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773" name="Google Shape;3773;p14"/>
            <p:cNvSpPr/>
            <p:nvPr/>
          </p:nvSpPr>
          <p:spPr>
            <a:xfrm>
              <a:off x="2251112" y="2295491"/>
              <a:ext cx="1744" cy="75115"/>
            </a:xfrm>
            <a:custGeom>
              <a:rect b="b" l="l" r="r" t="t"/>
              <a:pathLst>
                <a:path extrusionOk="0" h="40276" w="935">
                  <a:moveTo>
                    <a:pt x="77" y="40691"/>
                  </a:moveTo>
                  <a:cubicBezTo>
                    <a:pt x="77" y="14846"/>
                    <a:pt x="-863" y="414"/>
                    <a:pt x="-393" y="414"/>
                  </a:cubicBezTo>
                  <a:cubicBezTo>
                    <a:pt x="339" y="7569"/>
                    <a:pt x="560" y="14772"/>
                    <a:pt x="278" y="21962"/>
                  </a:cubicBezTo>
                  <a:cubicBezTo>
                    <a:pt x="480" y="27466"/>
                    <a:pt x="480" y="33642"/>
                    <a:pt x="77" y="40691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774" name="Google Shape;3774;p14"/>
            <p:cNvSpPr/>
            <p:nvPr/>
          </p:nvSpPr>
          <p:spPr>
            <a:xfrm>
              <a:off x="2252963" y="2372698"/>
              <a:ext cx="19676" cy="353171"/>
            </a:xfrm>
            <a:custGeom>
              <a:rect b="b" l="l" r="r" t="t"/>
              <a:pathLst>
                <a:path extrusionOk="0" h="189368" w="10550">
                  <a:moveTo>
                    <a:pt x="-513" y="414"/>
                  </a:moveTo>
                  <a:cubicBezTo>
                    <a:pt x="91" y="39080"/>
                    <a:pt x="2642" y="103791"/>
                    <a:pt x="10026" y="189782"/>
                  </a:cubicBezTo>
                  <a:cubicBezTo>
                    <a:pt x="2763" y="126923"/>
                    <a:pt x="-755" y="63689"/>
                    <a:pt x="-513" y="414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775" name="Google Shape;3775;p14"/>
            <p:cNvSpPr/>
            <p:nvPr/>
          </p:nvSpPr>
          <p:spPr>
            <a:xfrm>
              <a:off x="2252764" y="2295990"/>
              <a:ext cx="1561" cy="74490"/>
            </a:xfrm>
            <a:custGeom>
              <a:rect b="b" l="l" r="r" t="t"/>
              <a:pathLst>
                <a:path extrusionOk="0" h="39941" w="837">
                  <a:moveTo>
                    <a:pt x="-406" y="40355"/>
                  </a:moveTo>
                  <a:cubicBezTo>
                    <a:pt x="-406" y="33642"/>
                    <a:pt x="-406" y="26930"/>
                    <a:pt x="-406" y="21962"/>
                  </a:cubicBezTo>
                  <a:cubicBezTo>
                    <a:pt x="-688" y="14773"/>
                    <a:pt x="-467" y="7570"/>
                    <a:pt x="265" y="414"/>
                  </a:cubicBezTo>
                  <a:cubicBezTo>
                    <a:pt x="534" y="347"/>
                    <a:pt x="-406" y="14578"/>
                    <a:pt x="-406" y="40355"/>
                  </a:cubicBez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776" name="Google Shape;3776;p14"/>
            <p:cNvSpPr/>
            <p:nvPr/>
          </p:nvSpPr>
          <p:spPr>
            <a:xfrm>
              <a:off x="1185095" y="2333281"/>
              <a:ext cx="2139062" cy="3860352"/>
            </a:xfrm>
            <a:custGeom>
              <a:rect b="b" l="l" r="r" t="t"/>
              <a:pathLst>
                <a:path extrusionOk="0" h="2069894" w="1146950">
                  <a:moveTo>
                    <a:pt x="1146426" y="2070308"/>
                  </a:moveTo>
                  <a:lnTo>
                    <a:pt x="-525" y="2070308"/>
                  </a:lnTo>
                  <a:cubicBezTo>
                    <a:pt x="114305" y="1858237"/>
                    <a:pt x="213037" y="1637842"/>
                    <a:pt x="294839" y="1410976"/>
                  </a:cubicBezTo>
                  <a:cubicBezTo>
                    <a:pt x="476421" y="906978"/>
                    <a:pt x="540461" y="463866"/>
                    <a:pt x="562278" y="208712"/>
                  </a:cubicBezTo>
                  <a:cubicBezTo>
                    <a:pt x="569528" y="146082"/>
                    <a:pt x="573025" y="83068"/>
                    <a:pt x="572750" y="20015"/>
                  </a:cubicBezTo>
                  <a:cubicBezTo>
                    <a:pt x="572783" y="19632"/>
                    <a:pt x="572783" y="19257"/>
                    <a:pt x="572750" y="18874"/>
                  </a:cubicBezTo>
                  <a:cubicBezTo>
                    <a:pt x="572750" y="11826"/>
                    <a:pt x="572750" y="5448"/>
                    <a:pt x="572750" y="414"/>
                  </a:cubicBezTo>
                  <a:cubicBezTo>
                    <a:pt x="572750" y="5650"/>
                    <a:pt x="572750" y="11758"/>
                    <a:pt x="572750" y="18807"/>
                  </a:cubicBezTo>
                  <a:cubicBezTo>
                    <a:pt x="572682" y="19209"/>
                    <a:pt x="572682" y="19612"/>
                    <a:pt x="572750" y="20015"/>
                  </a:cubicBezTo>
                  <a:cubicBezTo>
                    <a:pt x="572508" y="83290"/>
                    <a:pt x="576025" y="146525"/>
                    <a:pt x="583289" y="209383"/>
                  </a:cubicBezTo>
                  <a:cubicBezTo>
                    <a:pt x="605105" y="464470"/>
                    <a:pt x="669213" y="907515"/>
                    <a:pt x="850660" y="1410976"/>
                  </a:cubicBezTo>
                  <a:cubicBezTo>
                    <a:pt x="932590" y="1637856"/>
                    <a:pt x="1031456" y="1858250"/>
                    <a:pt x="1146426" y="2070308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777" name="Google Shape;3777;p14"/>
            <p:cNvSpPr/>
            <p:nvPr/>
          </p:nvSpPr>
          <p:spPr>
            <a:xfrm>
              <a:off x="1176487" y="2341666"/>
              <a:ext cx="2139062" cy="3860352"/>
            </a:xfrm>
            <a:custGeom>
              <a:rect b="b" l="l" r="r" t="t"/>
              <a:pathLst>
                <a:path extrusionOk="0" h="2069894" w="1146950">
                  <a:moveTo>
                    <a:pt x="1146426" y="2070308"/>
                  </a:moveTo>
                  <a:lnTo>
                    <a:pt x="-525" y="2070308"/>
                  </a:lnTo>
                  <a:cubicBezTo>
                    <a:pt x="114305" y="1858237"/>
                    <a:pt x="213037" y="1637842"/>
                    <a:pt x="294839" y="1410976"/>
                  </a:cubicBezTo>
                  <a:cubicBezTo>
                    <a:pt x="476421" y="906978"/>
                    <a:pt x="540461" y="463866"/>
                    <a:pt x="562278" y="208712"/>
                  </a:cubicBezTo>
                  <a:cubicBezTo>
                    <a:pt x="569528" y="146082"/>
                    <a:pt x="573025" y="83068"/>
                    <a:pt x="572750" y="20015"/>
                  </a:cubicBezTo>
                  <a:cubicBezTo>
                    <a:pt x="572783" y="19632"/>
                    <a:pt x="572783" y="19257"/>
                    <a:pt x="572750" y="18874"/>
                  </a:cubicBezTo>
                  <a:cubicBezTo>
                    <a:pt x="572750" y="11826"/>
                    <a:pt x="572750" y="5448"/>
                    <a:pt x="572750" y="414"/>
                  </a:cubicBezTo>
                  <a:cubicBezTo>
                    <a:pt x="572750" y="5650"/>
                    <a:pt x="572750" y="11758"/>
                    <a:pt x="572750" y="18807"/>
                  </a:cubicBezTo>
                  <a:cubicBezTo>
                    <a:pt x="572682" y="19209"/>
                    <a:pt x="572682" y="19612"/>
                    <a:pt x="572750" y="20015"/>
                  </a:cubicBezTo>
                  <a:cubicBezTo>
                    <a:pt x="572508" y="83290"/>
                    <a:pt x="576025" y="146525"/>
                    <a:pt x="583289" y="209383"/>
                  </a:cubicBezTo>
                  <a:cubicBezTo>
                    <a:pt x="605105" y="464470"/>
                    <a:pt x="669213" y="907515"/>
                    <a:pt x="850660" y="1410976"/>
                  </a:cubicBezTo>
                  <a:cubicBezTo>
                    <a:pt x="932590" y="1637856"/>
                    <a:pt x="1031456" y="1858250"/>
                    <a:pt x="1146426" y="2070308"/>
                  </a:cubicBezTo>
                  <a:close/>
                </a:path>
              </a:pathLst>
            </a:custGeom>
            <a:solidFill>
              <a:srgbClr val="FFFFFF">
                <a:alpha val="2275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grpSp>
          <p:nvGrpSpPr>
            <p:cNvPr id="3778" name="Google Shape;3778;p14"/>
            <p:cNvGrpSpPr/>
            <p:nvPr/>
          </p:nvGrpSpPr>
          <p:grpSpPr>
            <a:xfrm>
              <a:off x="694995" y="2729954"/>
              <a:ext cx="3104668" cy="3470201"/>
              <a:chOff x="1969851" y="5110588"/>
              <a:chExt cx="1665505" cy="1861596"/>
            </a:xfrm>
          </p:grpSpPr>
          <p:sp>
            <p:nvSpPr>
              <p:cNvPr id="3779" name="Google Shape;3779;p14"/>
              <p:cNvSpPr/>
              <p:nvPr/>
            </p:nvSpPr>
            <p:spPr>
              <a:xfrm>
                <a:off x="1969851" y="5110588"/>
                <a:ext cx="1665505" cy="1861596"/>
              </a:xfrm>
              <a:custGeom>
                <a:rect b="b" l="l" r="r" t="t"/>
                <a:pathLst>
                  <a:path extrusionOk="0" h="1861596" w="1665505">
                    <a:moveTo>
                      <a:pt x="834257" y="671"/>
                    </a:moveTo>
                    <a:cubicBezTo>
                      <a:pt x="854396" y="176412"/>
                      <a:pt x="910716" y="427874"/>
                      <a:pt x="1065849" y="665239"/>
                    </a:cubicBezTo>
                    <a:cubicBezTo>
                      <a:pt x="1184532" y="846887"/>
                      <a:pt x="1334362" y="979532"/>
                      <a:pt x="1481574" y="1077204"/>
                    </a:cubicBezTo>
                    <a:cubicBezTo>
                      <a:pt x="1540761" y="1116447"/>
                      <a:pt x="1602169" y="1152219"/>
                      <a:pt x="1665505" y="1184340"/>
                    </a:cubicBezTo>
                    <a:cubicBezTo>
                      <a:pt x="1601787" y="1276990"/>
                      <a:pt x="1547795" y="1375971"/>
                      <a:pt x="1504397" y="1479704"/>
                    </a:cubicBezTo>
                    <a:cubicBezTo>
                      <a:pt x="1496295" y="1499171"/>
                      <a:pt x="1488689" y="1518369"/>
                      <a:pt x="1481574" y="1537299"/>
                    </a:cubicBezTo>
                    <a:cubicBezTo>
                      <a:pt x="1442344" y="1642214"/>
                      <a:pt x="1414003" y="1750888"/>
                      <a:pt x="1396992" y="1861595"/>
                    </a:cubicBezTo>
                    <a:cubicBezTo>
                      <a:pt x="1282163" y="1649524"/>
                      <a:pt x="1183431" y="1429129"/>
                      <a:pt x="1101629" y="1202263"/>
                    </a:cubicBezTo>
                    <a:cubicBezTo>
                      <a:pt x="920383" y="698803"/>
                      <a:pt x="856074" y="255757"/>
                      <a:pt x="834257" y="671"/>
                    </a:cubicBezTo>
                    <a:close/>
                    <a:moveTo>
                      <a:pt x="831315" y="0"/>
                    </a:moveTo>
                    <a:cubicBezTo>
                      <a:pt x="809498" y="255086"/>
                      <a:pt x="745458" y="698132"/>
                      <a:pt x="563876" y="1202264"/>
                    </a:cubicBezTo>
                    <a:cubicBezTo>
                      <a:pt x="482074" y="1429130"/>
                      <a:pt x="383342" y="1649525"/>
                      <a:pt x="268513" y="1861596"/>
                    </a:cubicBezTo>
                    <a:cubicBezTo>
                      <a:pt x="251530" y="1751291"/>
                      <a:pt x="223329" y="1643013"/>
                      <a:pt x="184334" y="1538441"/>
                    </a:cubicBezTo>
                    <a:cubicBezTo>
                      <a:pt x="177132" y="1519108"/>
                      <a:pt x="169385" y="1499527"/>
                      <a:pt x="161108" y="1479704"/>
                    </a:cubicBezTo>
                    <a:cubicBezTo>
                      <a:pt x="117710" y="1375971"/>
                      <a:pt x="63718" y="1276991"/>
                      <a:pt x="0" y="1184340"/>
                    </a:cubicBezTo>
                    <a:cubicBezTo>
                      <a:pt x="63477" y="1152146"/>
                      <a:pt x="125027" y="1116279"/>
                      <a:pt x="184334" y="1076935"/>
                    </a:cubicBezTo>
                    <a:cubicBezTo>
                      <a:pt x="331278" y="979264"/>
                      <a:pt x="481041" y="846686"/>
                      <a:pt x="599656" y="665239"/>
                    </a:cubicBezTo>
                    <a:cubicBezTo>
                      <a:pt x="754990" y="427538"/>
                      <a:pt x="811378" y="175741"/>
                      <a:pt x="831315" y="0"/>
                    </a:cubicBezTo>
                    <a:close/>
                  </a:path>
                </a:pathLst>
              </a:custGeom>
              <a:solidFill>
                <a:schemeClr val="lt1"/>
              </a:solidFill>
              <a:ln>
                <a:noFill/>
              </a:ln>
              <a:effectLst>
                <a:outerShdw blurRad="63500" rotWithShape="0" algn="ctr">
                  <a:srgbClr val="000000">
                    <a:alpha val="40000"/>
                  </a:srgbClr>
                </a:outerShdw>
              </a:effectLst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780" name="Google Shape;3780;p14"/>
              <p:cNvSpPr/>
              <p:nvPr/>
            </p:nvSpPr>
            <p:spPr>
              <a:xfrm>
                <a:off x="1969851" y="5110588"/>
                <a:ext cx="1665505" cy="1861596"/>
              </a:xfrm>
              <a:custGeom>
                <a:rect b="b" l="l" r="r" t="t"/>
                <a:pathLst>
                  <a:path extrusionOk="0" h="1861596" w="1665505">
                    <a:moveTo>
                      <a:pt x="834257" y="671"/>
                    </a:moveTo>
                    <a:cubicBezTo>
                      <a:pt x="854396" y="176412"/>
                      <a:pt x="910716" y="427874"/>
                      <a:pt x="1065849" y="665239"/>
                    </a:cubicBezTo>
                    <a:cubicBezTo>
                      <a:pt x="1184532" y="846887"/>
                      <a:pt x="1334362" y="979532"/>
                      <a:pt x="1481574" y="1077204"/>
                    </a:cubicBezTo>
                    <a:cubicBezTo>
                      <a:pt x="1540761" y="1116447"/>
                      <a:pt x="1602169" y="1152219"/>
                      <a:pt x="1665505" y="1184340"/>
                    </a:cubicBezTo>
                    <a:cubicBezTo>
                      <a:pt x="1601787" y="1276990"/>
                      <a:pt x="1547795" y="1375971"/>
                      <a:pt x="1504397" y="1479704"/>
                    </a:cubicBezTo>
                    <a:cubicBezTo>
                      <a:pt x="1496295" y="1499171"/>
                      <a:pt x="1488689" y="1518369"/>
                      <a:pt x="1481574" y="1537299"/>
                    </a:cubicBezTo>
                    <a:cubicBezTo>
                      <a:pt x="1442344" y="1642214"/>
                      <a:pt x="1414003" y="1750888"/>
                      <a:pt x="1396992" y="1861595"/>
                    </a:cubicBezTo>
                    <a:cubicBezTo>
                      <a:pt x="1282163" y="1649524"/>
                      <a:pt x="1183431" y="1429129"/>
                      <a:pt x="1101629" y="1202263"/>
                    </a:cubicBezTo>
                    <a:cubicBezTo>
                      <a:pt x="920383" y="698803"/>
                      <a:pt x="856074" y="255757"/>
                      <a:pt x="834257" y="671"/>
                    </a:cubicBezTo>
                    <a:close/>
                    <a:moveTo>
                      <a:pt x="831315" y="0"/>
                    </a:moveTo>
                    <a:cubicBezTo>
                      <a:pt x="809498" y="255086"/>
                      <a:pt x="745458" y="698132"/>
                      <a:pt x="563876" y="1202264"/>
                    </a:cubicBezTo>
                    <a:cubicBezTo>
                      <a:pt x="482074" y="1429130"/>
                      <a:pt x="383342" y="1649525"/>
                      <a:pt x="268513" y="1861596"/>
                    </a:cubicBezTo>
                    <a:cubicBezTo>
                      <a:pt x="251530" y="1751291"/>
                      <a:pt x="223329" y="1643013"/>
                      <a:pt x="184334" y="1538441"/>
                    </a:cubicBezTo>
                    <a:cubicBezTo>
                      <a:pt x="177132" y="1519108"/>
                      <a:pt x="169385" y="1499527"/>
                      <a:pt x="161108" y="1479704"/>
                    </a:cubicBezTo>
                    <a:cubicBezTo>
                      <a:pt x="117710" y="1375971"/>
                      <a:pt x="63718" y="1276991"/>
                      <a:pt x="0" y="1184340"/>
                    </a:cubicBezTo>
                    <a:cubicBezTo>
                      <a:pt x="63477" y="1152146"/>
                      <a:pt x="125027" y="1116279"/>
                      <a:pt x="184334" y="1076935"/>
                    </a:cubicBezTo>
                    <a:cubicBezTo>
                      <a:pt x="331278" y="979264"/>
                      <a:pt x="481041" y="846686"/>
                      <a:pt x="599656" y="665239"/>
                    </a:cubicBezTo>
                    <a:cubicBezTo>
                      <a:pt x="754990" y="427538"/>
                      <a:pt x="811378" y="175741"/>
                      <a:pt x="831315" y="0"/>
                    </a:cubicBezTo>
                    <a:close/>
                  </a:path>
                </a:pathLst>
              </a:custGeom>
              <a:solidFill>
                <a:srgbClr val="000000">
                  <a:alpha val="247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</p:spTree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100 DO NOT REMOVE · SlidesMania">
  <p:cSld name="CUSTOM_20">
    <p:spTree>
      <p:nvGrpSpPr>
        <p:cNvPr id="3781" name="Shape 37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782" name="Google Shape;3782;p15"/>
          <p:cNvGrpSpPr/>
          <p:nvPr/>
        </p:nvGrpSpPr>
        <p:grpSpPr>
          <a:xfrm>
            <a:off x="0" y="0"/>
            <a:ext cx="12192000" cy="6858000"/>
            <a:chOff x="0" y="0"/>
            <a:chExt cx="12192000" cy="6858000"/>
          </a:xfrm>
        </p:grpSpPr>
        <p:sp>
          <p:nvSpPr>
            <p:cNvPr id="3783" name="Google Shape;3783;p15"/>
            <p:cNvSpPr/>
            <p:nvPr/>
          </p:nvSpPr>
          <p:spPr>
            <a:xfrm>
              <a:off x="0" y="0"/>
              <a:ext cx="12192000" cy="6858000"/>
            </a:xfrm>
            <a:prstGeom prst="rect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84" name="Google Shape;3784;p15"/>
            <p:cNvSpPr txBox="1"/>
            <p:nvPr/>
          </p:nvSpPr>
          <p:spPr>
            <a:xfrm>
              <a:off x="463500" y="2858061"/>
              <a:ext cx="8956500" cy="2442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Free </a:t>
              </a:r>
              <a:r>
                <a:rPr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themes and templates for </a:t>
              </a: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Google Slides</a:t>
              </a:r>
              <a:r>
                <a:rPr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 or </a:t>
              </a:r>
              <a:r>
                <a:rPr b="1" lang="en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PowerPoint</a:t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30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NOT to be sold as is or modified!</a:t>
              </a:r>
              <a:endParaRPr b="1" sz="3000">
                <a:solidFill>
                  <a:srgbClr val="FFCB25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Read </a:t>
              </a:r>
              <a:r>
                <a:rPr lang="en" sz="2700" u="sng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  <a:hlinkClick r:id="rId2">
                    <a:extLst>
                      <a:ext uri="{A12FA001-AC4F-418D-AE19-62706E023703}">
                        <ahyp:hlinkClr val="tx"/>
                      </a:ext>
                    </a:extLst>
                  </a:hlinkClick>
                </a:rPr>
                <a:t>FAQ</a:t>
              </a:r>
              <a:r>
                <a:rPr b="1" lang="en" sz="44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 </a:t>
              </a:r>
              <a:r>
                <a:rPr lang="en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on slidesmania.com</a:t>
              </a:r>
              <a:endParaRPr sz="27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20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Do not remove the slidesmania.com text on the sides.</a:t>
              </a:r>
              <a:endParaRPr sz="20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</p:txBody>
        </p:sp>
        <p:cxnSp>
          <p:nvCxnSpPr>
            <p:cNvPr id="3785" name="Google Shape;3785;p15"/>
            <p:cNvCxnSpPr/>
            <p:nvPr/>
          </p:nvCxnSpPr>
          <p:spPr>
            <a:xfrm>
              <a:off x="10423367" y="5688858"/>
              <a:ext cx="1495200" cy="12900"/>
            </a:xfrm>
            <a:prstGeom prst="straightConnector1">
              <a:avLst/>
            </a:prstGeom>
            <a:noFill/>
            <a:ln cap="flat" cmpd="sng" w="38100">
              <a:solidFill>
                <a:srgbClr val="FFCB25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pic>
          <p:nvPicPr>
            <p:cNvPr id="3786" name="Google Shape;3786;p15">
              <a:hlinkClick r:id="rId3"/>
            </p:cNvPr>
            <p:cNvPicPr preferRelativeResize="0"/>
            <p:nvPr/>
          </p:nvPicPr>
          <p:blipFill>
            <a:blip r:embed="rId4">
              <a:alphaModFix/>
            </a:blip>
            <a:stretch>
              <a:fillRect/>
            </a:stretch>
          </p:blipFill>
          <p:spPr>
            <a:xfrm>
              <a:off x="8982558" y="5912306"/>
              <a:ext cx="713232" cy="637863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3787" name="Google Shape;3787;p15">
              <a:hlinkClick r:id="rId5"/>
            </p:cNvPr>
            <p:cNvPicPr preferRelativeResize="0"/>
            <p:nvPr/>
          </p:nvPicPr>
          <p:blipFill>
            <a:blip r:embed="rId6">
              <a:alphaModFix/>
            </a:blip>
            <a:stretch>
              <a:fillRect/>
            </a:stretch>
          </p:blipFill>
          <p:spPr>
            <a:xfrm>
              <a:off x="9764428" y="5916798"/>
              <a:ext cx="708660" cy="628879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3788" name="Google Shape;3788;p15">
              <a:hlinkClick r:id="rId7"/>
            </p:cNvPr>
            <p:cNvPicPr preferRelativeResize="0"/>
            <p:nvPr/>
          </p:nvPicPr>
          <p:blipFill>
            <a:blip r:embed="rId8">
              <a:alphaModFix/>
            </a:blip>
            <a:stretch>
              <a:fillRect/>
            </a:stretch>
          </p:blipFill>
          <p:spPr>
            <a:xfrm>
              <a:off x="10541715" y="5905569"/>
              <a:ext cx="612648" cy="624387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3789" name="Google Shape;3789;p15">
              <a:hlinkClick r:id="rId9"/>
            </p:cNvPr>
            <p:cNvPicPr preferRelativeResize="0"/>
            <p:nvPr/>
          </p:nvPicPr>
          <p:blipFill>
            <a:blip r:embed="rId10">
              <a:alphaModFix/>
            </a:blip>
            <a:stretch>
              <a:fillRect/>
            </a:stretch>
          </p:blipFill>
          <p:spPr>
            <a:xfrm>
              <a:off x="11219049" y="5916799"/>
              <a:ext cx="699516" cy="601927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3790" name="Google Shape;3790;p15"/>
            <p:cNvSpPr txBox="1"/>
            <p:nvPr/>
          </p:nvSpPr>
          <p:spPr>
            <a:xfrm>
              <a:off x="7072500" y="4813375"/>
              <a:ext cx="4915500" cy="1001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2400">
                  <a:solidFill>
                    <a:srgbClr val="252525"/>
                  </a:solidFill>
                  <a:latin typeface="Homemade Apple"/>
                  <a:ea typeface="Homemade Apple"/>
                  <a:cs typeface="Homemade Apple"/>
                  <a:sym typeface="Homemade Apple"/>
                </a:rPr>
                <a:t>Sharing is caring!</a:t>
              </a:r>
              <a:endParaRPr b="1" sz="2400">
                <a:solidFill>
                  <a:srgbClr val="252525"/>
                </a:solidFill>
                <a:latin typeface="Homemade Apple"/>
                <a:ea typeface="Homemade Apple"/>
                <a:cs typeface="Homemade Apple"/>
                <a:sym typeface="Homemade Apple"/>
              </a:endParaRPr>
            </a:p>
          </p:txBody>
        </p:sp>
      </p:grpSp>
      <p:pic>
        <p:nvPicPr>
          <p:cNvPr id="3791" name="Google Shape;3791;p15"/>
          <p:cNvPicPr preferRelativeResize="0"/>
          <p:nvPr/>
        </p:nvPicPr>
        <p:blipFill rotWithShape="1">
          <a:blip r:embed="rId11">
            <a:alphaModFix/>
          </a:blip>
          <a:srcRect b="20906" l="0" r="0" t="16256"/>
          <a:stretch/>
        </p:blipFill>
        <p:spPr>
          <a:xfrm>
            <a:off x="125075" y="493725"/>
            <a:ext cx="8239800" cy="2071125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3" Type="http://schemas.openxmlformats.org/officeDocument/2006/relationships/slideLayout" Target="../slideLayouts/slideLayout13.xml"/><Relationship Id="rId12" Type="http://schemas.openxmlformats.org/officeDocument/2006/relationships/slideLayout" Target="../slideLayouts/slideLayout12.xml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5" Type="http://schemas.openxmlformats.org/officeDocument/2006/relationships/theme" Target="../theme/theme2.xml"/><Relationship Id="rId14" Type="http://schemas.openxmlformats.org/officeDocument/2006/relationships/slideLayout" Target="../slideLayouts/slideLayout14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 name="simple-light-2">
    <p:bg>
      <p:bgPr>
        <a:solidFill>
          <a:srgbClr val="F5F5F5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415600" y="593367"/>
            <a:ext cx="11360700" cy="763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Gochi Hand"/>
              <a:buNone/>
              <a:defRPr sz="4000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Mystery Quest"/>
              <a:buNone/>
              <a:defRPr sz="4000">
                <a:solidFill>
                  <a:schemeClr val="dk1"/>
                </a:solidFill>
                <a:latin typeface="Mystery Quest"/>
                <a:ea typeface="Mystery Quest"/>
                <a:cs typeface="Mystery Quest"/>
                <a:sym typeface="Mystery Quest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Mystery Quest"/>
              <a:buNone/>
              <a:defRPr sz="4000">
                <a:solidFill>
                  <a:schemeClr val="dk1"/>
                </a:solidFill>
                <a:latin typeface="Mystery Quest"/>
                <a:ea typeface="Mystery Quest"/>
                <a:cs typeface="Mystery Quest"/>
                <a:sym typeface="Mystery Quest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Mystery Quest"/>
              <a:buNone/>
              <a:defRPr sz="4000">
                <a:solidFill>
                  <a:schemeClr val="dk1"/>
                </a:solidFill>
                <a:latin typeface="Mystery Quest"/>
                <a:ea typeface="Mystery Quest"/>
                <a:cs typeface="Mystery Quest"/>
                <a:sym typeface="Mystery Quest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Mystery Quest"/>
              <a:buNone/>
              <a:defRPr sz="4000">
                <a:solidFill>
                  <a:schemeClr val="dk1"/>
                </a:solidFill>
                <a:latin typeface="Mystery Quest"/>
                <a:ea typeface="Mystery Quest"/>
                <a:cs typeface="Mystery Quest"/>
                <a:sym typeface="Mystery Quest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Mystery Quest"/>
              <a:buNone/>
              <a:defRPr sz="4000">
                <a:solidFill>
                  <a:schemeClr val="dk1"/>
                </a:solidFill>
                <a:latin typeface="Mystery Quest"/>
                <a:ea typeface="Mystery Quest"/>
                <a:cs typeface="Mystery Quest"/>
                <a:sym typeface="Mystery Quest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Mystery Quest"/>
              <a:buNone/>
              <a:defRPr sz="4000">
                <a:solidFill>
                  <a:schemeClr val="dk1"/>
                </a:solidFill>
                <a:latin typeface="Mystery Quest"/>
                <a:ea typeface="Mystery Quest"/>
                <a:cs typeface="Mystery Quest"/>
                <a:sym typeface="Mystery Quest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Mystery Quest"/>
              <a:buNone/>
              <a:defRPr sz="4000">
                <a:solidFill>
                  <a:schemeClr val="dk1"/>
                </a:solidFill>
                <a:latin typeface="Mystery Quest"/>
                <a:ea typeface="Mystery Quest"/>
                <a:cs typeface="Mystery Quest"/>
                <a:sym typeface="Mystery Quest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000"/>
              <a:buFont typeface="Mystery Quest"/>
              <a:buNone/>
              <a:defRPr sz="4000">
                <a:solidFill>
                  <a:schemeClr val="dk1"/>
                </a:solidFill>
                <a:latin typeface="Mystery Quest"/>
                <a:ea typeface="Mystery Quest"/>
                <a:cs typeface="Mystery Quest"/>
                <a:sym typeface="Mystery Quest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415600" y="1536633"/>
            <a:ext cx="11360700" cy="45552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Questrial"/>
              <a:buChar char="●"/>
              <a:defRPr sz="19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defRPr>
            </a:lvl1pPr>
            <a:lvl2pPr indent="-349250" lvl="1" marL="9144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Questrial"/>
              <a:buChar char="○"/>
              <a:defRPr sz="19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defRPr>
            </a:lvl2pPr>
            <a:lvl3pPr indent="-349250" lvl="2" marL="13716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Questrial"/>
              <a:buChar char="■"/>
              <a:defRPr sz="19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defRPr>
            </a:lvl3pPr>
            <a:lvl4pPr indent="-349250" lvl="3" marL="18288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Questrial"/>
              <a:buChar char="●"/>
              <a:defRPr sz="19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defRPr>
            </a:lvl4pPr>
            <a:lvl5pPr indent="-349250" lvl="4" marL="22860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Questrial"/>
              <a:buChar char="○"/>
              <a:defRPr sz="19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defRPr>
            </a:lvl5pPr>
            <a:lvl6pPr indent="-349250" lvl="5" marL="27432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Questrial"/>
              <a:buChar char="■"/>
              <a:defRPr sz="19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defRPr>
            </a:lvl6pPr>
            <a:lvl7pPr indent="-349250" lvl="6" marL="32004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Questrial"/>
              <a:buChar char="●"/>
              <a:defRPr sz="19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defRPr>
            </a:lvl7pPr>
            <a:lvl8pPr indent="-349250" lvl="7" marL="36576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1"/>
              </a:buClr>
              <a:buSzPts val="1900"/>
              <a:buFont typeface="Questrial"/>
              <a:buChar char="○"/>
              <a:defRPr sz="19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defRPr>
            </a:lvl8pPr>
            <a:lvl9pPr indent="-349250" lvl="8" marL="411480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Clr>
                <a:schemeClr val="dk1"/>
              </a:buClr>
              <a:buSzPts val="1900"/>
              <a:buFont typeface="Questrial"/>
              <a:buChar char="■"/>
              <a:defRPr sz="19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11296610" y="6217622"/>
            <a:ext cx="731700" cy="52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algn="r">
              <a:buNone/>
              <a:defRPr sz="1300">
                <a:solidFill>
                  <a:schemeClr val="dk2"/>
                </a:solidFill>
              </a:defRPr>
            </a:lvl1pPr>
            <a:lvl2pPr lvl="1" algn="r">
              <a:buNone/>
              <a:defRPr sz="1300">
                <a:solidFill>
                  <a:schemeClr val="dk2"/>
                </a:solidFill>
              </a:defRPr>
            </a:lvl2pPr>
            <a:lvl3pPr lvl="2" algn="r">
              <a:buNone/>
              <a:defRPr sz="1300">
                <a:solidFill>
                  <a:schemeClr val="dk2"/>
                </a:solidFill>
              </a:defRPr>
            </a:lvl3pPr>
            <a:lvl4pPr lvl="3" algn="r">
              <a:buNone/>
              <a:defRPr sz="1300">
                <a:solidFill>
                  <a:schemeClr val="dk2"/>
                </a:solidFill>
              </a:defRPr>
            </a:lvl4pPr>
            <a:lvl5pPr lvl="4" algn="r">
              <a:buNone/>
              <a:defRPr sz="1300">
                <a:solidFill>
                  <a:schemeClr val="dk2"/>
                </a:solidFill>
              </a:defRPr>
            </a:lvl5pPr>
            <a:lvl6pPr lvl="5" algn="r">
              <a:buNone/>
              <a:defRPr sz="1300">
                <a:solidFill>
                  <a:schemeClr val="dk2"/>
                </a:solidFill>
              </a:defRPr>
            </a:lvl6pPr>
            <a:lvl7pPr lvl="6" algn="r">
              <a:buNone/>
              <a:defRPr sz="1300">
                <a:solidFill>
                  <a:schemeClr val="dk2"/>
                </a:solidFill>
              </a:defRPr>
            </a:lvl7pPr>
            <a:lvl8pPr lvl="7" algn="r">
              <a:buNone/>
              <a:defRPr sz="1300">
                <a:solidFill>
                  <a:schemeClr val="dk2"/>
                </a:solidFill>
              </a:defRPr>
            </a:lvl8pPr>
            <a:lvl9pPr lvl="8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9" name="Google Shape;9;p1"/>
          <p:cNvSpPr txBox="1"/>
          <p:nvPr/>
        </p:nvSpPr>
        <p:spPr>
          <a:xfrm rot="5400000">
            <a:off x="-679350" y="60315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chemeClr val="dk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  <p:sldLayoutId id="2147483660" r:id="rId13"/>
    <p:sldLayoutId id="2147483661" r:id="rId14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3.xml"/></Relationships>
</file>

<file path=ppt/slides/_rels/slide3.xml.rels><?xml version="1.0" encoding="UTF-8" standalone="yes"?><Relationships xmlns="http://schemas.openxmlformats.org/package/2006/relationships"><Relationship Id="rId11" Type="http://schemas.openxmlformats.org/officeDocument/2006/relationships/slide" Target="/ppt/slides/slide10.xml"/><Relationship Id="rId10" Type="http://schemas.openxmlformats.org/officeDocument/2006/relationships/slide" Target="/ppt/slides/slide9.xml"/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3.xml"/><Relationship Id="rId3" Type="http://schemas.openxmlformats.org/officeDocument/2006/relationships/slide" Target="/ppt/slides/slide11.xml"/><Relationship Id="rId4" Type="http://schemas.openxmlformats.org/officeDocument/2006/relationships/slide" Target="/ppt/slides/slide12.xml"/><Relationship Id="rId9" Type="http://schemas.openxmlformats.org/officeDocument/2006/relationships/slide" Target="/ppt/slides/slide8.xml"/><Relationship Id="rId5" Type="http://schemas.openxmlformats.org/officeDocument/2006/relationships/slide" Target="/ppt/slides/slide4.xml"/><Relationship Id="rId6" Type="http://schemas.openxmlformats.org/officeDocument/2006/relationships/slide" Target="/ppt/slides/slide5.xml"/><Relationship Id="rId7" Type="http://schemas.openxmlformats.org/officeDocument/2006/relationships/slide" Target="/ppt/slides/slide6.xml"/><Relationship Id="rId8" Type="http://schemas.openxmlformats.org/officeDocument/2006/relationships/slide" Target="/ppt/slides/slide7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4.xml"/><Relationship Id="rId3" Type="http://schemas.openxmlformats.org/officeDocument/2006/relationships/slide" Target="/ppt/slides/slide3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5.xml"/><Relationship Id="rId3" Type="http://schemas.openxmlformats.org/officeDocument/2006/relationships/slide" Target="/ppt/slides/slide3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6.xml"/><Relationship Id="rId3" Type="http://schemas.openxmlformats.org/officeDocument/2006/relationships/slide" Target="/ppt/slides/slide3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7.xml"/><Relationship Id="rId3" Type="http://schemas.openxmlformats.org/officeDocument/2006/relationships/slide" Target="/ppt/slides/slide3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8.xml"/><Relationship Id="rId3" Type="http://schemas.openxmlformats.org/officeDocument/2006/relationships/slide" Target="/ppt/slides/slide3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9.xml"/><Relationship Id="rId3" Type="http://schemas.openxmlformats.org/officeDocument/2006/relationships/slide" Target="/ppt/slides/slide3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0.xml"/><Relationship Id="rId3" Type="http://schemas.openxmlformats.org/officeDocument/2006/relationships/slide" Target="/ppt/slides/slide3.xml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1.xml"/><Relationship Id="rId3" Type="http://schemas.openxmlformats.org/officeDocument/2006/relationships/slide" Target="/ppt/slides/slide3.xml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12.xml"/><Relationship Id="rId3" Type="http://schemas.openxmlformats.org/officeDocument/2006/relationships/slide" Target="/ppt/slides/slide3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14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795" name="Shape 37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96" name="Google Shape;3796;p16"/>
          <p:cNvSpPr/>
          <p:nvPr/>
        </p:nvSpPr>
        <p:spPr>
          <a:xfrm>
            <a:off x="736400" y="1617550"/>
            <a:ext cx="3168663" cy="895824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rgbClr val="FFFFFF"/>
                </a:solidFill>
                <a:latin typeface="Mystery Quest"/>
              </a:rPr>
              <a:t>Funfair</a:t>
            </a:r>
          </a:p>
        </p:txBody>
      </p:sp>
      <p:sp>
        <p:nvSpPr>
          <p:cNvPr id="3797" name="Google Shape;3797;p16"/>
          <p:cNvSpPr txBox="1"/>
          <p:nvPr/>
        </p:nvSpPr>
        <p:spPr>
          <a:xfrm>
            <a:off x="597400" y="650000"/>
            <a:ext cx="5689200" cy="764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8000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rPr>
              <a:t>Exit ticket</a:t>
            </a:r>
            <a:endParaRPr sz="8000">
              <a:solidFill>
                <a:schemeClr val="dk1"/>
              </a:solidFill>
              <a:latin typeface="Gochi Hand"/>
              <a:ea typeface="Gochi Hand"/>
              <a:cs typeface="Gochi Hand"/>
              <a:sym typeface="Gochi Hand"/>
            </a:endParaRPr>
          </a:p>
        </p:txBody>
      </p:sp>
      <p:sp>
        <p:nvSpPr>
          <p:cNvPr id="3798" name="Google Shape;3798;p16"/>
          <p:cNvSpPr/>
          <p:nvPr/>
        </p:nvSpPr>
        <p:spPr>
          <a:xfrm>
            <a:off x="736400" y="1646250"/>
            <a:ext cx="600325" cy="85072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lt1"/>
                </a:solidFill>
                <a:latin typeface="Mystery Quest"/>
              </a:rPr>
              <a:t>F</a:t>
            </a:r>
          </a:p>
        </p:txBody>
      </p:sp>
      <p:sp>
        <p:nvSpPr>
          <p:cNvPr id="3799" name="Google Shape;3799;p16"/>
          <p:cNvSpPr/>
          <p:nvPr/>
        </p:nvSpPr>
        <p:spPr>
          <a:xfrm>
            <a:off x="1286100" y="1879950"/>
            <a:ext cx="528448" cy="623182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dk2"/>
                </a:solidFill>
                <a:latin typeface="Mystery Quest"/>
              </a:rPr>
              <a:t>u</a:t>
            </a:r>
          </a:p>
        </p:txBody>
      </p:sp>
      <p:sp>
        <p:nvSpPr>
          <p:cNvPr id="3800" name="Google Shape;3800;p16"/>
          <p:cNvSpPr/>
          <p:nvPr/>
        </p:nvSpPr>
        <p:spPr>
          <a:xfrm>
            <a:off x="1724250" y="1863550"/>
            <a:ext cx="591214" cy="655981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lt2"/>
                </a:solidFill>
                <a:latin typeface="Mystery Quest"/>
              </a:rPr>
              <a:t>n</a:t>
            </a:r>
          </a:p>
        </p:txBody>
      </p:sp>
      <p:sp>
        <p:nvSpPr>
          <p:cNvPr id="3801" name="Google Shape;3801;p16"/>
          <p:cNvSpPr/>
          <p:nvPr/>
        </p:nvSpPr>
        <p:spPr>
          <a:xfrm>
            <a:off x="2239275" y="1623700"/>
            <a:ext cx="499090" cy="895824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1"/>
                </a:solidFill>
                <a:latin typeface="Mystery Quest"/>
              </a:rPr>
              <a:t>f</a:t>
            </a:r>
          </a:p>
        </p:txBody>
      </p:sp>
      <p:sp>
        <p:nvSpPr>
          <p:cNvPr id="3802" name="Google Shape;3802;p16"/>
          <p:cNvSpPr/>
          <p:nvPr/>
        </p:nvSpPr>
        <p:spPr>
          <a:xfrm>
            <a:off x="2703000" y="1866113"/>
            <a:ext cx="508201" cy="650856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2"/>
                </a:solidFill>
                <a:latin typeface="Mystery Quest"/>
              </a:rPr>
              <a:t>a</a:t>
            </a:r>
          </a:p>
        </p:txBody>
      </p:sp>
      <p:sp>
        <p:nvSpPr>
          <p:cNvPr id="3803" name="Google Shape;3803;p16"/>
          <p:cNvSpPr/>
          <p:nvPr/>
        </p:nvSpPr>
        <p:spPr>
          <a:xfrm>
            <a:off x="3163100" y="1679550"/>
            <a:ext cx="298644" cy="771802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3"/>
                </a:solidFill>
                <a:latin typeface="Mystery Quest"/>
              </a:rPr>
              <a:t>i</a:t>
            </a:r>
          </a:p>
        </p:txBody>
      </p:sp>
      <p:sp>
        <p:nvSpPr>
          <p:cNvPr id="3804" name="Google Shape;3804;p16"/>
          <p:cNvSpPr/>
          <p:nvPr/>
        </p:nvSpPr>
        <p:spPr>
          <a:xfrm>
            <a:off x="3385550" y="1822388"/>
            <a:ext cx="540596" cy="650856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4"/>
                </a:solidFill>
                <a:latin typeface="Mystery Quest"/>
              </a:rPr>
              <a:t>r</a:t>
            </a:r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808" name="Shape 38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09" name="Google Shape;3809;p17"/>
          <p:cNvSpPr/>
          <p:nvPr/>
        </p:nvSpPr>
        <p:spPr>
          <a:xfrm>
            <a:off x="7772300" y="206003"/>
            <a:ext cx="4183453" cy="1154866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rgbClr val="FFFFFF"/>
                </a:solidFill>
                <a:latin typeface="Mystery Quest"/>
              </a:rPr>
              <a:t>Welcome!</a:t>
            </a:r>
          </a:p>
        </p:txBody>
      </p:sp>
      <p:sp>
        <p:nvSpPr>
          <p:cNvPr id="3810" name="Google Shape;3810;p17"/>
          <p:cNvSpPr txBox="1"/>
          <p:nvPr/>
        </p:nvSpPr>
        <p:spPr>
          <a:xfrm>
            <a:off x="7780490" y="29100"/>
            <a:ext cx="4324200" cy="1431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sp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8100">
                <a:solidFill>
                  <a:schemeClr val="lt1"/>
                </a:solidFill>
                <a:latin typeface="Mystery Quest"/>
                <a:ea typeface="Mystery Quest"/>
                <a:cs typeface="Mystery Quest"/>
                <a:sym typeface="Mystery Quest"/>
              </a:rPr>
              <a:t>W</a:t>
            </a:r>
            <a:r>
              <a:rPr b="1" lang="en" sz="8100">
                <a:solidFill>
                  <a:schemeClr val="dk2"/>
                </a:solidFill>
                <a:latin typeface="Mystery Quest"/>
                <a:ea typeface="Mystery Quest"/>
                <a:cs typeface="Mystery Quest"/>
                <a:sym typeface="Mystery Quest"/>
              </a:rPr>
              <a:t>e</a:t>
            </a:r>
            <a:r>
              <a:rPr b="1" lang="en" sz="8100">
                <a:solidFill>
                  <a:schemeClr val="lt2"/>
                </a:solidFill>
                <a:latin typeface="Mystery Quest"/>
                <a:ea typeface="Mystery Quest"/>
                <a:cs typeface="Mystery Quest"/>
                <a:sym typeface="Mystery Quest"/>
              </a:rPr>
              <a:t>l</a:t>
            </a:r>
            <a:r>
              <a:rPr b="1" lang="en" sz="8100">
                <a:solidFill>
                  <a:schemeClr val="accent1"/>
                </a:solidFill>
                <a:latin typeface="Mystery Quest"/>
                <a:ea typeface="Mystery Quest"/>
                <a:cs typeface="Mystery Quest"/>
                <a:sym typeface="Mystery Quest"/>
              </a:rPr>
              <a:t>c</a:t>
            </a:r>
            <a:r>
              <a:rPr b="1" lang="en" sz="8100">
                <a:solidFill>
                  <a:schemeClr val="accent2"/>
                </a:solidFill>
                <a:latin typeface="Mystery Quest"/>
                <a:ea typeface="Mystery Quest"/>
                <a:cs typeface="Mystery Quest"/>
                <a:sym typeface="Mystery Quest"/>
              </a:rPr>
              <a:t>o</a:t>
            </a:r>
            <a:r>
              <a:rPr b="1" lang="en" sz="8100">
                <a:solidFill>
                  <a:schemeClr val="accent4"/>
                </a:solidFill>
                <a:latin typeface="Mystery Quest"/>
                <a:ea typeface="Mystery Quest"/>
                <a:cs typeface="Mystery Quest"/>
                <a:sym typeface="Mystery Quest"/>
              </a:rPr>
              <a:t>m</a:t>
            </a:r>
            <a:r>
              <a:rPr b="1" lang="en" sz="8100">
                <a:solidFill>
                  <a:schemeClr val="accent5"/>
                </a:solidFill>
                <a:latin typeface="Mystery Quest"/>
                <a:ea typeface="Mystery Quest"/>
                <a:cs typeface="Mystery Quest"/>
                <a:sym typeface="Mystery Quest"/>
              </a:rPr>
              <a:t>e</a:t>
            </a:r>
            <a:r>
              <a:rPr b="1" lang="en" sz="8100">
                <a:solidFill>
                  <a:schemeClr val="accent6"/>
                </a:solidFill>
                <a:latin typeface="Mystery Quest"/>
                <a:ea typeface="Mystery Quest"/>
                <a:cs typeface="Mystery Quest"/>
                <a:sym typeface="Mystery Quest"/>
              </a:rPr>
              <a:t>!</a:t>
            </a:r>
            <a:endParaRPr b="1" sz="8100">
              <a:solidFill>
                <a:schemeClr val="accent6"/>
              </a:solidFill>
              <a:latin typeface="Mystery Quest"/>
              <a:ea typeface="Mystery Quest"/>
              <a:cs typeface="Mystery Quest"/>
              <a:sym typeface="Mystery Quest"/>
            </a:endParaRPr>
          </a:p>
        </p:txBody>
      </p:sp>
      <p:sp>
        <p:nvSpPr>
          <p:cNvPr id="3811" name="Google Shape;3811;p17"/>
          <p:cNvSpPr txBox="1"/>
          <p:nvPr/>
        </p:nvSpPr>
        <p:spPr>
          <a:xfrm>
            <a:off x="9174175" y="2681150"/>
            <a:ext cx="2494200" cy="27069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000000"/>
                </a:solidFill>
                <a:latin typeface="Questrial"/>
                <a:ea typeface="Questrial"/>
                <a:cs typeface="Questrial"/>
                <a:sym typeface="Questrial"/>
              </a:rPr>
              <a:t>Something here.</a:t>
            </a:r>
            <a:endParaRPr sz="1600">
              <a:solidFill>
                <a:srgbClr val="000000"/>
              </a:solidFill>
              <a:latin typeface="Questrial"/>
              <a:ea typeface="Questrial"/>
              <a:cs typeface="Questrial"/>
              <a:sym typeface="Questrial"/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000000"/>
                </a:solidFill>
                <a:latin typeface="Questrial"/>
                <a:ea typeface="Questrial"/>
                <a:cs typeface="Questrial"/>
                <a:sym typeface="Questrial"/>
              </a:rPr>
              <a:t>Something else here</a:t>
            </a:r>
            <a:endParaRPr sz="1600">
              <a:solidFill>
                <a:srgbClr val="000000"/>
              </a:solidFill>
              <a:latin typeface="Questrial"/>
              <a:ea typeface="Questrial"/>
              <a:cs typeface="Questrial"/>
              <a:sym typeface="Questrial"/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000000"/>
                </a:solidFill>
                <a:latin typeface="Questrial"/>
                <a:ea typeface="Questrial"/>
                <a:cs typeface="Questrial"/>
                <a:sym typeface="Questrial"/>
              </a:rPr>
              <a:t>And a third thing here.</a:t>
            </a:r>
            <a:endParaRPr sz="1600">
              <a:solidFill>
                <a:srgbClr val="000000"/>
              </a:solidFill>
              <a:latin typeface="Questrial"/>
              <a:ea typeface="Questrial"/>
              <a:cs typeface="Questrial"/>
              <a:sym typeface="Questrial"/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000000"/>
                </a:solidFill>
                <a:latin typeface="Questrial"/>
                <a:ea typeface="Questrial"/>
                <a:cs typeface="Questrial"/>
                <a:sym typeface="Questrial"/>
              </a:rPr>
              <a:t>Duplicate the check mark. </a:t>
            </a:r>
            <a:endParaRPr sz="1600">
              <a:solidFill>
                <a:srgbClr val="000000"/>
              </a:solidFill>
              <a:latin typeface="Questrial"/>
              <a:ea typeface="Questrial"/>
              <a:cs typeface="Questrial"/>
              <a:sym typeface="Questrial"/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lang="en" sz="1600">
                <a:solidFill>
                  <a:srgbClr val="000000"/>
                </a:solidFill>
                <a:latin typeface="Questrial"/>
                <a:ea typeface="Questrial"/>
                <a:cs typeface="Questrial"/>
                <a:sym typeface="Questrial"/>
              </a:rPr>
              <a:t>And the check boxes.</a:t>
            </a:r>
            <a:endParaRPr sz="1600">
              <a:solidFill>
                <a:srgbClr val="000000"/>
              </a:solidFill>
              <a:latin typeface="Questrial"/>
              <a:ea typeface="Questrial"/>
              <a:cs typeface="Questrial"/>
              <a:sym typeface="Questrial"/>
            </a:endParaRPr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rPr lang="en" sz="1600">
                <a:latin typeface="Questrial"/>
                <a:ea typeface="Questrial"/>
                <a:cs typeface="Questrial"/>
                <a:sym typeface="Questrial"/>
              </a:rPr>
              <a:t>When finished </a:t>
            </a:r>
            <a:r>
              <a:rPr lang="en" sz="1600" u="sng">
                <a:solidFill>
                  <a:schemeClr val="hlink"/>
                </a:solidFill>
                <a:latin typeface="Questrial"/>
                <a:ea typeface="Questrial"/>
                <a:cs typeface="Questrial"/>
                <a:sym typeface="Questrial"/>
                <a:hlinkClick action="ppaction://hlinksldjump" r:id="rId3"/>
              </a:rPr>
              <a:t>pick a balloon</a:t>
            </a:r>
            <a:r>
              <a:rPr lang="en" sz="1600">
                <a:latin typeface="Questrial"/>
                <a:ea typeface="Questrial"/>
                <a:cs typeface="Questrial"/>
                <a:sym typeface="Questrial"/>
              </a:rPr>
              <a:t> to get your exit ticket.</a:t>
            </a:r>
            <a:endParaRPr sz="16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812" name="Google Shape;3812;p17"/>
          <p:cNvSpPr/>
          <p:nvPr/>
        </p:nvSpPr>
        <p:spPr>
          <a:xfrm>
            <a:off x="8897422" y="2757343"/>
            <a:ext cx="288900" cy="288900"/>
          </a:xfrm>
          <a:prstGeom prst="frame">
            <a:avLst>
              <a:gd fmla="val 12269" name="adj1"/>
            </a:avLst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13" name="Google Shape;3813;p17"/>
          <p:cNvSpPr/>
          <p:nvPr/>
        </p:nvSpPr>
        <p:spPr>
          <a:xfrm>
            <a:off x="8897422" y="3146364"/>
            <a:ext cx="288900" cy="288900"/>
          </a:xfrm>
          <a:prstGeom prst="frame">
            <a:avLst>
              <a:gd fmla="val 12269" name="adj1"/>
            </a:avLst>
          </a:prstGeom>
          <a:solidFill>
            <a:schemeClr val="dk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14" name="Google Shape;3814;p17"/>
          <p:cNvSpPr/>
          <p:nvPr/>
        </p:nvSpPr>
        <p:spPr>
          <a:xfrm>
            <a:off x="8897422" y="3535385"/>
            <a:ext cx="288900" cy="288900"/>
          </a:xfrm>
          <a:prstGeom prst="frame">
            <a:avLst>
              <a:gd fmla="val 12269" name="adj1"/>
            </a:avLst>
          </a:pr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accen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15" name="Google Shape;3815;p17"/>
          <p:cNvSpPr/>
          <p:nvPr/>
        </p:nvSpPr>
        <p:spPr>
          <a:xfrm>
            <a:off x="8897422" y="3924406"/>
            <a:ext cx="288900" cy="288900"/>
          </a:xfrm>
          <a:prstGeom prst="frame">
            <a:avLst>
              <a:gd fmla="val 12269" name="adj1"/>
            </a:avLst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accen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16" name="Google Shape;3816;p17"/>
          <p:cNvSpPr/>
          <p:nvPr/>
        </p:nvSpPr>
        <p:spPr>
          <a:xfrm>
            <a:off x="8897422" y="4473848"/>
            <a:ext cx="288900" cy="288900"/>
          </a:xfrm>
          <a:prstGeom prst="frame">
            <a:avLst>
              <a:gd fmla="val 12269" name="adj1"/>
            </a:avLst>
          </a:prstGeom>
          <a:solidFill>
            <a:schemeClr val="dk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accen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17" name="Google Shape;3817;p17"/>
          <p:cNvSpPr/>
          <p:nvPr/>
        </p:nvSpPr>
        <p:spPr>
          <a:xfrm>
            <a:off x="8910016" y="2673648"/>
            <a:ext cx="271917" cy="371476"/>
          </a:xfrm>
          <a:custGeom>
            <a:rect b="b" l="l" r="r" t="t"/>
            <a:pathLst>
              <a:path extrusionOk="0" h="830115" w="607635">
                <a:moveTo>
                  <a:pt x="519502" y="23947"/>
                </a:moveTo>
                <a:cubicBezTo>
                  <a:pt x="416632" y="232545"/>
                  <a:pt x="333765" y="449715"/>
                  <a:pt x="273757" y="674505"/>
                </a:cubicBezTo>
                <a:cubicBezTo>
                  <a:pt x="208035" y="581160"/>
                  <a:pt x="147075" y="485910"/>
                  <a:pt x="88972" y="387803"/>
                </a:cubicBezTo>
                <a:cubicBezTo>
                  <a:pt x="57540" y="335415"/>
                  <a:pt x="-24375" y="383040"/>
                  <a:pt x="7057" y="435428"/>
                </a:cubicBezTo>
                <a:cubicBezTo>
                  <a:pt x="83257" y="564015"/>
                  <a:pt x="165172" y="687840"/>
                  <a:pt x="253755" y="807855"/>
                </a:cubicBezTo>
                <a:cubicBezTo>
                  <a:pt x="276615" y="838335"/>
                  <a:pt x="330907" y="840240"/>
                  <a:pt x="340432" y="796425"/>
                </a:cubicBezTo>
                <a:cubicBezTo>
                  <a:pt x="400440" y="545918"/>
                  <a:pt x="487117" y="303030"/>
                  <a:pt x="602370" y="71572"/>
                </a:cubicBezTo>
                <a:cubicBezTo>
                  <a:pt x="629040" y="17280"/>
                  <a:pt x="547125" y="-30345"/>
                  <a:pt x="519502" y="23947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18" name="Google Shape;3818;p17"/>
          <p:cNvSpPr/>
          <p:nvPr/>
        </p:nvSpPr>
        <p:spPr>
          <a:xfrm>
            <a:off x="8905916" y="3063773"/>
            <a:ext cx="271917" cy="371476"/>
          </a:xfrm>
          <a:custGeom>
            <a:rect b="b" l="l" r="r" t="t"/>
            <a:pathLst>
              <a:path extrusionOk="0" h="830115" w="607635">
                <a:moveTo>
                  <a:pt x="519502" y="23947"/>
                </a:moveTo>
                <a:cubicBezTo>
                  <a:pt x="416632" y="232545"/>
                  <a:pt x="333765" y="449715"/>
                  <a:pt x="273757" y="674505"/>
                </a:cubicBezTo>
                <a:cubicBezTo>
                  <a:pt x="208035" y="581160"/>
                  <a:pt x="147075" y="485910"/>
                  <a:pt x="88972" y="387803"/>
                </a:cubicBezTo>
                <a:cubicBezTo>
                  <a:pt x="57540" y="335415"/>
                  <a:pt x="-24375" y="383040"/>
                  <a:pt x="7057" y="435428"/>
                </a:cubicBezTo>
                <a:cubicBezTo>
                  <a:pt x="83257" y="564015"/>
                  <a:pt x="165172" y="687840"/>
                  <a:pt x="253755" y="807855"/>
                </a:cubicBezTo>
                <a:cubicBezTo>
                  <a:pt x="276615" y="838335"/>
                  <a:pt x="330907" y="840240"/>
                  <a:pt x="340432" y="796425"/>
                </a:cubicBezTo>
                <a:cubicBezTo>
                  <a:pt x="400440" y="545918"/>
                  <a:pt x="487117" y="303030"/>
                  <a:pt x="602370" y="71572"/>
                </a:cubicBezTo>
                <a:cubicBezTo>
                  <a:pt x="629040" y="17280"/>
                  <a:pt x="547125" y="-30345"/>
                  <a:pt x="519502" y="23947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accen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19" name="Google Shape;3819;p17"/>
          <p:cNvSpPr txBox="1"/>
          <p:nvPr/>
        </p:nvSpPr>
        <p:spPr>
          <a:xfrm>
            <a:off x="8696450" y="1822975"/>
            <a:ext cx="3044700" cy="771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000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rPr>
              <a:t>To - Do</a:t>
            </a:r>
            <a:endParaRPr sz="4000">
              <a:solidFill>
                <a:schemeClr val="dk1"/>
              </a:solidFill>
              <a:latin typeface="Gochi Hand"/>
              <a:ea typeface="Gochi Hand"/>
              <a:cs typeface="Gochi Hand"/>
              <a:sym typeface="Gochi Hand"/>
            </a:endParaRPr>
          </a:p>
        </p:txBody>
      </p:sp>
      <p:sp>
        <p:nvSpPr>
          <p:cNvPr id="3820" name="Google Shape;3820;p17"/>
          <p:cNvSpPr/>
          <p:nvPr/>
        </p:nvSpPr>
        <p:spPr>
          <a:xfrm>
            <a:off x="8901522" y="4854823"/>
            <a:ext cx="288900" cy="288900"/>
          </a:xfrm>
          <a:prstGeom prst="frame">
            <a:avLst>
              <a:gd fmla="val 12269" name="adj1"/>
            </a:avLst>
          </a:pr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accen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21" name="Google Shape;3821;p17"/>
          <p:cNvSpPr txBox="1"/>
          <p:nvPr/>
        </p:nvSpPr>
        <p:spPr>
          <a:xfrm>
            <a:off x="4286300" y="1822975"/>
            <a:ext cx="3486000" cy="371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500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rPr>
              <a:t>Add a title here.</a:t>
            </a:r>
            <a:endParaRPr sz="3500">
              <a:solidFill>
                <a:schemeClr val="dk1"/>
              </a:solidFill>
              <a:latin typeface="Gochi Hand"/>
              <a:ea typeface="Gochi Hand"/>
              <a:cs typeface="Gochi Hand"/>
              <a:sym typeface="Gochi Hand"/>
            </a:endParaRPr>
          </a:p>
        </p:txBody>
      </p:sp>
      <p:sp>
        <p:nvSpPr>
          <p:cNvPr id="3822" name="Google Shape;3822;p17"/>
          <p:cNvSpPr txBox="1"/>
          <p:nvPr/>
        </p:nvSpPr>
        <p:spPr>
          <a:xfrm>
            <a:off x="4286300" y="4473850"/>
            <a:ext cx="3486000" cy="371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3500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rPr>
              <a:t>Add a title here.</a:t>
            </a:r>
            <a:endParaRPr sz="3500">
              <a:solidFill>
                <a:schemeClr val="dk1"/>
              </a:solidFill>
              <a:latin typeface="Gochi Hand"/>
              <a:ea typeface="Gochi Hand"/>
              <a:cs typeface="Gochi Hand"/>
              <a:sym typeface="Gochi Hand"/>
            </a:endParaRPr>
          </a:p>
        </p:txBody>
      </p:sp>
      <p:sp>
        <p:nvSpPr>
          <p:cNvPr id="3823" name="Google Shape;3823;p17"/>
          <p:cNvSpPr txBox="1"/>
          <p:nvPr/>
        </p:nvSpPr>
        <p:spPr>
          <a:xfrm>
            <a:off x="4286300" y="2436825"/>
            <a:ext cx="3486000" cy="12720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000"/>
              </a:spcAft>
              <a:buNone/>
            </a:pPr>
            <a:r>
              <a:rPr lang="en" sz="1600">
                <a:latin typeface="Questrial"/>
                <a:ea typeface="Questrial"/>
                <a:cs typeface="Questrial"/>
                <a:sym typeface="Questrial"/>
              </a:rPr>
              <a:t>Lorem ipsum dolor sit amet, consectetuer adipiscing elit. Aenean commodo ligula eget dolor. Aenean massa.</a:t>
            </a:r>
            <a:endParaRPr sz="16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824" name="Google Shape;3824;p17"/>
          <p:cNvSpPr txBox="1"/>
          <p:nvPr/>
        </p:nvSpPr>
        <p:spPr>
          <a:xfrm>
            <a:off x="4286300" y="5015025"/>
            <a:ext cx="3486000" cy="14007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000"/>
              </a:spcAft>
              <a:buNone/>
            </a:pPr>
            <a:r>
              <a:rPr lang="en" sz="1600">
                <a:latin typeface="Questrial"/>
                <a:ea typeface="Questrial"/>
                <a:cs typeface="Questrial"/>
                <a:sym typeface="Questrial"/>
              </a:rPr>
              <a:t>Lorem ipsum dolor sit amet, consectetuer adipiscing elit. Aenean commodo ligula eget dolor.</a:t>
            </a:r>
            <a:endParaRPr sz="16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825" name="Google Shape;3825;p17"/>
          <p:cNvSpPr txBox="1"/>
          <p:nvPr/>
        </p:nvSpPr>
        <p:spPr>
          <a:xfrm>
            <a:off x="406900" y="130650"/>
            <a:ext cx="7041600" cy="771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6000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rPr>
              <a:t>Today is, Monday 9/6</a:t>
            </a:r>
            <a:endParaRPr b="1" sz="6000">
              <a:solidFill>
                <a:schemeClr val="dk1"/>
              </a:solidFill>
              <a:latin typeface="Gochi Hand"/>
              <a:ea typeface="Gochi Hand"/>
              <a:cs typeface="Gochi Hand"/>
              <a:sym typeface="Gochi Hand"/>
            </a:endParaRPr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829" name="Shape 38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30" name="Google Shape;3830;p18">
            <a:hlinkClick action="ppaction://hlinksldjump" r:id="rId3"/>
          </p:cNvPr>
          <p:cNvSpPr/>
          <p:nvPr/>
        </p:nvSpPr>
        <p:spPr>
          <a:xfrm>
            <a:off x="3973225" y="1432550"/>
            <a:ext cx="1468800" cy="165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31" name="Google Shape;3831;p18">
            <a:hlinkClick action="ppaction://hlinksldjump" r:id="rId4"/>
          </p:cNvPr>
          <p:cNvSpPr/>
          <p:nvPr/>
        </p:nvSpPr>
        <p:spPr>
          <a:xfrm>
            <a:off x="5194150" y="2540650"/>
            <a:ext cx="1468800" cy="165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32" name="Google Shape;3832;p18">
            <a:hlinkClick action="ppaction://hlinksldjump" r:id="rId5"/>
          </p:cNvPr>
          <p:cNvSpPr/>
          <p:nvPr/>
        </p:nvSpPr>
        <p:spPr>
          <a:xfrm>
            <a:off x="5541250" y="666600"/>
            <a:ext cx="1468800" cy="165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33" name="Google Shape;3833;p18">
            <a:hlinkClick action="ppaction://hlinksldjump" r:id="rId6"/>
          </p:cNvPr>
          <p:cNvSpPr/>
          <p:nvPr/>
        </p:nvSpPr>
        <p:spPr>
          <a:xfrm>
            <a:off x="6808650" y="1633125"/>
            <a:ext cx="1468800" cy="165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34" name="Google Shape;3834;p18">
            <a:hlinkClick action="ppaction://hlinksldjump" r:id="rId7"/>
          </p:cNvPr>
          <p:cNvSpPr/>
          <p:nvPr/>
        </p:nvSpPr>
        <p:spPr>
          <a:xfrm>
            <a:off x="7954900" y="2723525"/>
            <a:ext cx="1468800" cy="165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35" name="Google Shape;3835;p18">
            <a:hlinkClick action="ppaction://hlinksldjump" r:id="rId8"/>
          </p:cNvPr>
          <p:cNvSpPr/>
          <p:nvPr/>
        </p:nvSpPr>
        <p:spPr>
          <a:xfrm>
            <a:off x="6574525" y="3978438"/>
            <a:ext cx="1468800" cy="165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36" name="Google Shape;3836;p18">
            <a:hlinkClick action="ppaction://hlinksldjump" r:id="rId9"/>
          </p:cNvPr>
          <p:cNvSpPr/>
          <p:nvPr/>
        </p:nvSpPr>
        <p:spPr>
          <a:xfrm>
            <a:off x="5194150" y="4660013"/>
            <a:ext cx="1468800" cy="165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37" name="Google Shape;3837;p18">
            <a:hlinkClick action="ppaction://hlinksldjump" r:id="rId10"/>
          </p:cNvPr>
          <p:cNvSpPr/>
          <p:nvPr/>
        </p:nvSpPr>
        <p:spPr>
          <a:xfrm>
            <a:off x="3824525" y="3794788"/>
            <a:ext cx="1468800" cy="165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38" name="Google Shape;3838;p18">
            <a:hlinkClick action="ppaction://hlinksldjump" r:id="rId11"/>
          </p:cNvPr>
          <p:cNvSpPr/>
          <p:nvPr/>
        </p:nvSpPr>
        <p:spPr>
          <a:xfrm>
            <a:off x="2649575" y="2849913"/>
            <a:ext cx="1468800" cy="165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842" name="Shape 38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43" name="Google Shape;3843;p19"/>
          <p:cNvSpPr/>
          <p:nvPr/>
        </p:nvSpPr>
        <p:spPr>
          <a:xfrm>
            <a:off x="10976375" y="2014975"/>
            <a:ext cx="233202" cy="4840224"/>
          </a:xfrm>
          <a:custGeom>
            <a:rect b="b" l="l" r="r" t="t"/>
            <a:pathLst>
              <a:path extrusionOk="0" h="3457303" w="336754">
                <a:moveTo>
                  <a:pt x="102376" y="0"/>
                </a:moveTo>
                <a:cubicBezTo>
                  <a:pt x="114713" y="97246"/>
                  <a:pt x="127051" y="194492"/>
                  <a:pt x="111085" y="391886"/>
                </a:cubicBezTo>
                <a:cubicBezTo>
                  <a:pt x="95119" y="589280"/>
                  <a:pt x="-29704" y="882469"/>
                  <a:pt x="6582" y="1184366"/>
                </a:cubicBezTo>
                <a:cubicBezTo>
                  <a:pt x="42868" y="1486263"/>
                  <a:pt x="295416" y="1824446"/>
                  <a:pt x="328799" y="2203269"/>
                </a:cubicBezTo>
                <a:cubicBezTo>
                  <a:pt x="362182" y="2582092"/>
                  <a:pt x="284530" y="3019697"/>
                  <a:pt x="206879" y="3457303"/>
                </a:cubicBezTo>
              </a:path>
            </a:pathLst>
          </a:custGeom>
          <a:noFill/>
          <a:ln cap="flat" cmpd="sng" w="12700">
            <a:solidFill>
              <a:srgbClr val="666666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3844" name="Google Shape;3844;p19"/>
          <p:cNvSpPr txBox="1"/>
          <p:nvPr>
            <p:ph type="title"/>
          </p:nvPr>
        </p:nvSpPr>
        <p:spPr>
          <a:xfrm>
            <a:off x="4961300" y="1812575"/>
            <a:ext cx="65985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Type the title here.</a:t>
            </a:r>
            <a:endParaRPr/>
          </a:p>
        </p:txBody>
      </p:sp>
      <p:sp>
        <p:nvSpPr>
          <p:cNvPr id="3845" name="Google Shape;3845;p19"/>
          <p:cNvSpPr txBox="1"/>
          <p:nvPr>
            <p:ph idx="1" type="body"/>
          </p:nvPr>
        </p:nvSpPr>
        <p:spPr>
          <a:xfrm>
            <a:off x="4961418" y="2584625"/>
            <a:ext cx="6598500" cy="3106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And the exit ticket prompt here.</a:t>
            </a:r>
            <a:endParaRPr/>
          </a:p>
        </p:txBody>
      </p:sp>
      <p:grpSp>
        <p:nvGrpSpPr>
          <p:cNvPr id="3846" name="Google Shape;3846;p19"/>
          <p:cNvGrpSpPr/>
          <p:nvPr/>
        </p:nvGrpSpPr>
        <p:grpSpPr>
          <a:xfrm>
            <a:off x="5364675" y="624238"/>
            <a:ext cx="4684155" cy="1190154"/>
            <a:chOff x="6126675" y="719488"/>
            <a:chExt cx="4684155" cy="1190154"/>
          </a:xfrm>
        </p:grpSpPr>
        <p:sp>
          <p:nvSpPr>
            <p:cNvPr id="3847" name="Google Shape;3847;p19"/>
            <p:cNvSpPr/>
            <p:nvPr/>
          </p:nvSpPr>
          <p:spPr>
            <a:xfrm>
              <a:off x="6126675" y="755525"/>
              <a:ext cx="4684155" cy="115411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  <a:solidFill>
                    <a:srgbClr val="FFFFFF"/>
                  </a:solidFill>
                  <a:latin typeface="Mystery Quest"/>
                </a:rPr>
                <a:t>Exit Ticket</a:t>
              </a:r>
            </a:p>
          </p:txBody>
        </p:sp>
        <p:sp>
          <p:nvSpPr>
            <p:cNvPr id="3848" name="Google Shape;3848;p19"/>
            <p:cNvSpPr/>
            <p:nvPr/>
          </p:nvSpPr>
          <p:spPr>
            <a:xfrm>
              <a:off x="6126675" y="841275"/>
              <a:ext cx="775462" cy="83022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lt1"/>
                  </a:solidFill>
                  <a:latin typeface="Mystery Quest"/>
                </a:rPr>
                <a:t>E</a:t>
              </a:r>
            </a:p>
          </p:txBody>
        </p:sp>
        <p:sp>
          <p:nvSpPr>
            <p:cNvPr id="3849" name="Google Shape;3849;p19"/>
            <p:cNvSpPr/>
            <p:nvPr/>
          </p:nvSpPr>
          <p:spPr>
            <a:xfrm>
              <a:off x="6769825" y="1009213"/>
              <a:ext cx="617535" cy="64675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dk2"/>
                  </a:solidFill>
                  <a:latin typeface="Mystery Quest"/>
                </a:rPr>
                <a:t>x</a:t>
              </a:r>
            </a:p>
          </p:txBody>
        </p:sp>
        <p:sp>
          <p:nvSpPr>
            <p:cNvPr id="3850" name="Google Shape;3850;p19"/>
            <p:cNvSpPr/>
            <p:nvPr/>
          </p:nvSpPr>
          <p:spPr>
            <a:xfrm>
              <a:off x="7265125" y="946688"/>
              <a:ext cx="298644" cy="771802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lt2"/>
                  </a:solidFill>
                  <a:latin typeface="Mystery Quest"/>
                </a:rPr>
                <a:t>i</a:t>
              </a:r>
            </a:p>
          </p:txBody>
        </p:sp>
        <p:sp>
          <p:nvSpPr>
            <p:cNvPr id="3851" name="Google Shape;3851;p19"/>
            <p:cNvSpPr/>
            <p:nvPr/>
          </p:nvSpPr>
          <p:spPr>
            <a:xfrm>
              <a:off x="7487575" y="755525"/>
              <a:ext cx="425188" cy="91939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accent1"/>
                  </a:solidFill>
                  <a:latin typeface="Mystery Quest"/>
                </a:rPr>
                <a:t>t</a:t>
              </a:r>
            </a:p>
          </p:txBody>
        </p:sp>
        <p:sp>
          <p:nvSpPr>
            <p:cNvPr id="3852" name="Google Shape;3852;p19"/>
            <p:cNvSpPr/>
            <p:nvPr/>
          </p:nvSpPr>
          <p:spPr>
            <a:xfrm>
              <a:off x="8167675" y="855813"/>
              <a:ext cx="567930" cy="87122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accent2"/>
                  </a:solidFill>
                  <a:latin typeface="Mystery Quest"/>
                </a:rPr>
                <a:t>T</a:t>
              </a:r>
            </a:p>
          </p:txBody>
        </p:sp>
        <p:sp>
          <p:nvSpPr>
            <p:cNvPr id="3853" name="Google Shape;3853;p19"/>
            <p:cNvSpPr/>
            <p:nvPr/>
          </p:nvSpPr>
          <p:spPr>
            <a:xfrm>
              <a:off x="8735600" y="946700"/>
              <a:ext cx="298644" cy="771802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accent3"/>
                  </a:solidFill>
                  <a:latin typeface="Mystery Quest"/>
                </a:rPr>
                <a:t>i</a:t>
              </a:r>
            </a:p>
          </p:txBody>
        </p:sp>
        <p:sp>
          <p:nvSpPr>
            <p:cNvPr id="3854" name="Google Shape;3854;p19"/>
            <p:cNvSpPr/>
            <p:nvPr/>
          </p:nvSpPr>
          <p:spPr>
            <a:xfrm>
              <a:off x="8990500" y="1024075"/>
              <a:ext cx="483904" cy="617032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accent4"/>
                  </a:solidFill>
                  <a:latin typeface="Mystery Quest"/>
                </a:rPr>
                <a:t>c</a:t>
              </a:r>
            </a:p>
          </p:txBody>
        </p:sp>
        <p:sp>
          <p:nvSpPr>
            <p:cNvPr id="3855" name="Google Shape;3855;p19"/>
            <p:cNvSpPr/>
            <p:nvPr/>
          </p:nvSpPr>
          <p:spPr>
            <a:xfrm>
              <a:off x="9415700" y="719488"/>
              <a:ext cx="709673" cy="114386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accent5"/>
                  </a:solidFill>
                  <a:latin typeface="Mystery Quest"/>
                </a:rPr>
                <a:t>k</a:t>
              </a:r>
            </a:p>
          </p:txBody>
        </p:sp>
        <p:sp>
          <p:nvSpPr>
            <p:cNvPr id="3856" name="Google Shape;3856;p19"/>
            <p:cNvSpPr/>
            <p:nvPr/>
          </p:nvSpPr>
          <p:spPr>
            <a:xfrm>
              <a:off x="10001150" y="1018950"/>
              <a:ext cx="445444" cy="627280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accent6"/>
                  </a:solidFill>
                  <a:latin typeface="Mystery Quest"/>
                </a:rPr>
                <a:t>e</a:t>
              </a:r>
            </a:p>
          </p:txBody>
        </p:sp>
        <p:sp>
          <p:nvSpPr>
            <p:cNvPr id="3857" name="Google Shape;3857;p19"/>
            <p:cNvSpPr/>
            <p:nvPr/>
          </p:nvSpPr>
          <p:spPr>
            <a:xfrm>
              <a:off x="10382500" y="719500"/>
              <a:ext cx="425188" cy="91939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lt1"/>
                  </a:solidFill>
                  <a:latin typeface="Mystery Quest"/>
                </a:rPr>
                <a:t>t</a:t>
              </a:r>
            </a:p>
          </p:txBody>
        </p:sp>
      </p:grpSp>
      <p:grpSp>
        <p:nvGrpSpPr>
          <p:cNvPr id="3858" name="Google Shape;3858;p19"/>
          <p:cNvGrpSpPr/>
          <p:nvPr/>
        </p:nvGrpSpPr>
        <p:grpSpPr>
          <a:xfrm>
            <a:off x="10429836" y="422848"/>
            <a:ext cx="1326282" cy="1745352"/>
            <a:chOff x="4904878" y="3672819"/>
            <a:chExt cx="668523" cy="879758"/>
          </a:xfrm>
        </p:grpSpPr>
        <p:sp>
          <p:nvSpPr>
            <p:cNvPr id="3859" name="Google Shape;3859;p19"/>
            <p:cNvSpPr/>
            <p:nvPr/>
          </p:nvSpPr>
          <p:spPr>
            <a:xfrm flipH="1">
              <a:off x="5162601" y="4457938"/>
              <a:ext cx="136807" cy="94638"/>
            </a:xfrm>
            <a:custGeom>
              <a:rect b="b" l="l" r="r" t="t"/>
              <a:pathLst>
                <a:path extrusionOk="0" h="146726" w="212104">
                  <a:moveTo>
                    <a:pt x="51604" y="6250"/>
                  </a:moveTo>
                  <a:cubicBezTo>
                    <a:pt x="57252" y="29014"/>
                    <a:pt x="57252" y="46445"/>
                    <a:pt x="51604" y="58542"/>
                  </a:cubicBezTo>
                  <a:cubicBezTo>
                    <a:pt x="41126" y="80736"/>
                    <a:pt x="17980" y="70830"/>
                    <a:pt x="6455" y="94738"/>
                  </a:cubicBezTo>
                  <a:cubicBezTo>
                    <a:pt x="-1641" y="111406"/>
                    <a:pt x="-1546" y="139314"/>
                    <a:pt x="6455" y="147030"/>
                  </a:cubicBezTo>
                  <a:cubicBezTo>
                    <a:pt x="19790" y="159794"/>
                    <a:pt x="43888" y="105404"/>
                    <a:pt x="82655" y="110834"/>
                  </a:cubicBezTo>
                  <a:cubicBezTo>
                    <a:pt x="98848" y="113120"/>
                    <a:pt x="97990" y="123122"/>
                    <a:pt x="119326" y="126931"/>
                  </a:cubicBezTo>
                  <a:cubicBezTo>
                    <a:pt x="138957" y="129503"/>
                    <a:pt x="158884" y="125217"/>
                    <a:pt x="175714" y="114834"/>
                  </a:cubicBezTo>
                  <a:cubicBezTo>
                    <a:pt x="182763" y="111120"/>
                    <a:pt x="213814" y="94928"/>
                    <a:pt x="212481" y="82641"/>
                  </a:cubicBezTo>
                  <a:cubicBezTo>
                    <a:pt x="211719" y="75783"/>
                    <a:pt x="200575" y="68258"/>
                    <a:pt x="153140" y="66544"/>
                  </a:cubicBezTo>
                  <a:cubicBezTo>
                    <a:pt x="152188" y="45113"/>
                    <a:pt x="151330" y="23682"/>
                    <a:pt x="150378" y="225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>
              <a:outerShdw blurRad="171450" rotWithShape="0" algn="bl" dir="5400000" dist="47625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/>
            </a:p>
          </p:txBody>
        </p:sp>
        <p:sp>
          <p:nvSpPr>
            <p:cNvPr id="3860" name="Google Shape;3860;p19"/>
            <p:cNvSpPr/>
            <p:nvPr/>
          </p:nvSpPr>
          <p:spPr>
            <a:xfrm flipH="1">
              <a:off x="4904878" y="3672819"/>
              <a:ext cx="668523" cy="792039"/>
            </a:xfrm>
            <a:custGeom>
              <a:rect b="b" l="l" r="r" t="t"/>
              <a:pathLst>
                <a:path extrusionOk="0" h="1227968" w="1036469">
                  <a:moveTo>
                    <a:pt x="520670" y="1230219"/>
                  </a:moveTo>
                  <a:cubicBezTo>
                    <a:pt x="156625" y="1230219"/>
                    <a:pt x="-110932" y="618333"/>
                    <a:pt x="46516" y="291436"/>
                  </a:cubicBezTo>
                  <a:cubicBezTo>
                    <a:pt x="131765" y="114461"/>
                    <a:pt x="314835" y="8828"/>
                    <a:pt x="495238" y="2542"/>
                  </a:cubicBezTo>
                  <a:cubicBezTo>
                    <a:pt x="716504" y="-5078"/>
                    <a:pt x="915386" y="137415"/>
                    <a:pt x="994825" y="318486"/>
                  </a:cubicBezTo>
                  <a:cubicBezTo>
                    <a:pt x="1159321" y="694437"/>
                    <a:pt x="807754" y="1230219"/>
                    <a:pt x="520670" y="123021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  <a:effectLst>
              <a:outerShdw blurRad="171450" rotWithShape="0" algn="bl" dir="5400000" dist="47625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/>
            </a:p>
          </p:txBody>
        </p:sp>
        <p:sp>
          <p:nvSpPr>
            <p:cNvPr id="3861" name="Google Shape;3861;p19"/>
            <p:cNvSpPr/>
            <p:nvPr/>
          </p:nvSpPr>
          <p:spPr>
            <a:xfrm flipH="1">
              <a:off x="5341592" y="3775670"/>
              <a:ext cx="171176" cy="347798"/>
            </a:xfrm>
            <a:custGeom>
              <a:rect b="b" l="l" r="r" t="t"/>
              <a:pathLst>
                <a:path extrusionOk="0" h="539221" w="265389">
                  <a:moveTo>
                    <a:pt x="47960" y="541472"/>
                  </a:moveTo>
                  <a:cubicBezTo>
                    <a:pt x="9089" y="460891"/>
                    <a:pt x="-6428" y="370973"/>
                    <a:pt x="3193" y="282011"/>
                  </a:cubicBezTo>
                  <a:cubicBezTo>
                    <a:pt x="6240" y="256673"/>
                    <a:pt x="31768" y="62174"/>
                    <a:pt x="155593" y="13595"/>
                  </a:cubicBezTo>
                  <a:cubicBezTo>
                    <a:pt x="164356" y="10167"/>
                    <a:pt x="215695" y="-10122"/>
                    <a:pt x="245128" y="13595"/>
                  </a:cubicBezTo>
                  <a:cubicBezTo>
                    <a:pt x="284752" y="45505"/>
                    <a:pt x="255510" y="134469"/>
                    <a:pt x="254081" y="138850"/>
                  </a:cubicBezTo>
                  <a:cubicBezTo>
                    <a:pt x="226078" y="221145"/>
                    <a:pt x="163117" y="233528"/>
                    <a:pt x="111206" y="299917"/>
                  </a:cubicBezTo>
                  <a:cubicBezTo>
                    <a:pt x="77964" y="341352"/>
                    <a:pt x="42150" y="413075"/>
                    <a:pt x="47960" y="541472"/>
                  </a:cubicBezTo>
                  <a:close/>
                </a:path>
              </a:pathLst>
            </a:custGeom>
            <a:solidFill>
              <a:srgbClr val="FFFFFF">
                <a:alpha val="3743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862" name="Google Shape;3862;p19"/>
            <p:cNvSpPr/>
            <p:nvPr/>
          </p:nvSpPr>
          <p:spPr>
            <a:xfrm flipH="1">
              <a:off x="5200585" y="4461863"/>
              <a:ext cx="62621" cy="18890"/>
            </a:xfrm>
            <a:custGeom>
              <a:rect b="b" l="l" r="r" t="t"/>
              <a:pathLst>
                <a:path extrusionOk="0" h="73359" w="243189">
                  <a:moveTo>
                    <a:pt x="6069" y="0"/>
                  </a:moveTo>
                  <a:lnTo>
                    <a:pt x="242166" y="0"/>
                  </a:lnTo>
                  <a:lnTo>
                    <a:pt x="243189" y="23813"/>
                  </a:lnTo>
                  <a:lnTo>
                    <a:pt x="121006" y="49464"/>
                  </a:lnTo>
                  <a:lnTo>
                    <a:pt x="241677" y="49464"/>
                  </a:lnTo>
                  <a:lnTo>
                    <a:pt x="241677" y="73359"/>
                  </a:lnTo>
                  <a:lnTo>
                    <a:pt x="0" y="73359"/>
                  </a:lnTo>
                  <a:lnTo>
                    <a:pt x="3651" y="54271"/>
                  </a:lnTo>
                  <a:lnTo>
                    <a:pt x="3036" y="49890"/>
                  </a:lnTo>
                  <a:lnTo>
                    <a:pt x="126980" y="23895"/>
                  </a:lnTo>
                  <a:lnTo>
                    <a:pt x="6069" y="23895"/>
                  </a:lnTo>
                  <a:close/>
                </a:path>
              </a:pathLst>
            </a:custGeom>
            <a:solidFill>
              <a:srgbClr val="51515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3863" name="Google Shape;3863;p19"/>
          <p:cNvSpPr txBox="1"/>
          <p:nvPr>
            <p:ph type="title"/>
          </p:nvPr>
        </p:nvSpPr>
        <p:spPr>
          <a:xfrm>
            <a:off x="201550" y="-110075"/>
            <a:ext cx="2008800" cy="380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latin typeface="Questrial"/>
                <a:ea typeface="Questrial"/>
                <a:cs typeface="Questrial"/>
                <a:sym typeface="Questrial"/>
              </a:rPr>
              <a:t>Click on the balloon to go back.</a:t>
            </a:r>
            <a:endParaRPr sz="10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864" name="Google Shape;3864;p19">
            <a:hlinkClick action="ppaction://hlinksldjump" r:id="rId3"/>
          </p:cNvPr>
          <p:cNvSpPr/>
          <p:nvPr/>
        </p:nvSpPr>
        <p:spPr>
          <a:xfrm>
            <a:off x="10358575" y="365125"/>
            <a:ext cx="1468800" cy="165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868" name="Shape 38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69" name="Google Shape;3869;p20"/>
          <p:cNvSpPr/>
          <p:nvPr/>
        </p:nvSpPr>
        <p:spPr>
          <a:xfrm>
            <a:off x="10976375" y="2014975"/>
            <a:ext cx="233202" cy="4840224"/>
          </a:xfrm>
          <a:custGeom>
            <a:rect b="b" l="l" r="r" t="t"/>
            <a:pathLst>
              <a:path extrusionOk="0" h="3457303" w="336754">
                <a:moveTo>
                  <a:pt x="102376" y="0"/>
                </a:moveTo>
                <a:cubicBezTo>
                  <a:pt x="114713" y="97246"/>
                  <a:pt x="127051" y="194492"/>
                  <a:pt x="111085" y="391886"/>
                </a:cubicBezTo>
                <a:cubicBezTo>
                  <a:pt x="95119" y="589280"/>
                  <a:pt x="-29704" y="882469"/>
                  <a:pt x="6582" y="1184366"/>
                </a:cubicBezTo>
                <a:cubicBezTo>
                  <a:pt x="42868" y="1486263"/>
                  <a:pt x="295416" y="1824446"/>
                  <a:pt x="328799" y="2203269"/>
                </a:cubicBezTo>
                <a:cubicBezTo>
                  <a:pt x="362182" y="2582092"/>
                  <a:pt x="284530" y="3019697"/>
                  <a:pt x="206879" y="3457303"/>
                </a:cubicBezTo>
              </a:path>
            </a:pathLst>
          </a:custGeom>
          <a:noFill/>
          <a:ln cap="flat" cmpd="sng" w="12700">
            <a:solidFill>
              <a:srgbClr val="666666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3870" name="Google Shape;3870;p20"/>
          <p:cNvGrpSpPr/>
          <p:nvPr/>
        </p:nvGrpSpPr>
        <p:grpSpPr>
          <a:xfrm>
            <a:off x="5364675" y="624238"/>
            <a:ext cx="4684155" cy="1190154"/>
            <a:chOff x="6126675" y="719488"/>
            <a:chExt cx="4684155" cy="1190154"/>
          </a:xfrm>
        </p:grpSpPr>
        <p:sp>
          <p:nvSpPr>
            <p:cNvPr id="3871" name="Google Shape;3871;p20"/>
            <p:cNvSpPr/>
            <p:nvPr/>
          </p:nvSpPr>
          <p:spPr>
            <a:xfrm>
              <a:off x="6126675" y="755525"/>
              <a:ext cx="4684155" cy="115411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  <a:solidFill>
                    <a:srgbClr val="FFFFFF"/>
                  </a:solidFill>
                  <a:latin typeface="Mystery Quest"/>
                </a:rPr>
                <a:t>Exit Ticket</a:t>
              </a:r>
            </a:p>
          </p:txBody>
        </p:sp>
        <p:sp>
          <p:nvSpPr>
            <p:cNvPr id="3872" name="Google Shape;3872;p20"/>
            <p:cNvSpPr/>
            <p:nvPr/>
          </p:nvSpPr>
          <p:spPr>
            <a:xfrm>
              <a:off x="6126675" y="841275"/>
              <a:ext cx="775462" cy="83022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lt1"/>
                  </a:solidFill>
                  <a:latin typeface="Mystery Quest"/>
                </a:rPr>
                <a:t>E</a:t>
              </a:r>
            </a:p>
          </p:txBody>
        </p:sp>
        <p:sp>
          <p:nvSpPr>
            <p:cNvPr id="3873" name="Google Shape;3873;p20"/>
            <p:cNvSpPr/>
            <p:nvPr/>
          </p:nvSpPr>
          <p:spPr>
            <a:xfrm>
              <a:off x="6769825" y="1009213"/>
              <a:ext cx="617535" cy="64675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dk2"/>
                  </a:solidFill>
                  <a:latin typeface="Mystery Quest"/>
                </a:rPr>
                <a:t>x</a:t>
              </a:r>
            </a:p>
          </p:txBody>
        </p:sp>
        <p:sp>
          <p:nvSpPr>
            <p:cNvPr id="3874" name="Google Shape;3874;p20"/>
            <p:cNvSpPr/>
            <p:nvPr/>
          </p:nvSpPr>
          <p:spPr>
            <a:xfrm>
              <a:off x="7265125" y="946688"/>
              <a:ext cx="298644" cy="771802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lt2"/>
                  </a:solidFill>
                  <a:latin typeface="Mystery Quest"/>
                </a:rPr>
                <a:t>i</a:t>
              </a:r>
            </a:p>
          </p:txBody>
        </p:sp>
        <p:sp>
          <p:nvSpPr>
            <p:cNvPr id="3875" name="Google Shape;3875;p20"/>
            <p:cNvSpPr/>
            <p:nvPr/>
          </p:nvSpPr>
          <p:spPr>
            <a:xfrm>
              <a:off x="7487575" y="755525"/>
              <a:ext cx="425188" cy="91939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accent1"/>
                  </a:solidFill>
                  <a:latin typeface="Mystery Quest"/>
                </a:rPr>
                <a:t>t</a:t>
              </a:r>
            </a:p>
          </p:txBody>
        </p:sp>
        <p:sp>
          <p:nvSpPr>
            <p:cNvPr id="3876" name="Google Shape;3876;p20"/>
            <p:cNvSpPr/>
            <p:nvPr/>
          </p:nvSpPr>
          <p:spPr>
            <a:xfrm>
              <a:off x="8167675" y="855813"/>
              <a:ext cx="567930" cy="87122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accent2"/>
                  </a:solidFill>
                  <a:latin typeface="Mystery Quest"/>
                </a:rPr>
                <a:t>T</a:t>
              </a:r>
            </a:p>
          </p:txBody>
        </p:sp>
        <p:sp>
          <p:nvSpPr>
            <p:cNvPr id="3877" name="Google Shape;3877;p20"/>
            <p:cNvSpPr/>
            <p:nvPr/>
          </p:nvSpPr>
          <p:spPr>
            <a:xfrm>
              <a:off x="8735600" y="946700"/>
              <a:ext cx="298644" cy="771802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accent3"/>
                  </a:solidFill>
                  <a:latin typeface="Mystery Quest"/>
                </a:rPr>
                <a:t>i</a:t>
              </a:r>
            </a:p>
          </p:txBody>
        </p:sp>
        <p:sp>
          <p:nvSpPr>
            <p:cNvPr id="3878" name="Google Shape;3878;p20"/>
            <p:cNvSpPr/>
            <p:nvPr/>
          </p:nvSpPr>
          <p:spPr>
            <a:xfrm>
              <a:off x="8990500" y="1024075"/>
              <a:ext cx="483904" cy="617032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accent4"/>
                  </a:solidFill>
                  <a:latin typeface="Mystery Quest"/>
                </a:rPr>
                <a:t>c</a:t>
              </a:r>
            </a:p>
          </p:txBody>
        </p:sp>
        <p:sp>
          <p:nvSpPr>
            <p:cNvPr id="3879" name="Google Shape;3879;p20"/>
            <p:cNvSpPr/>
            <p:nvPr/>
          </p:nvSpPr>
          <p:spPr>
            <a:xfrm>
              <a:off x="9415700" y="719488"/>
              <a:ext cx="709673" cy="114386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accent5"/>
                  </a:solidFill>
                  <a:latin typeface="Mystery Quest"/>
                </a:rPr>
                <a:t>k</a:t>
              </a:r>
            </a:p>
          </p:txBody>
        </p:sp>
        <p:sp>
          <p:nvSpPr>
            <p:cNvPr id="3880" name="Google Shape;3880;p20"/>
            <p:cNvSpPr/>
            <p:nvPr/>
          </p:nvSpPr>
          <p:spPr>
            <a:xfrm>
              <a:off x="10001150" y="1018950"/>
              <a:ext cx="445444" cy="627280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accent6"/>
                  </a:solidFill>
                  <a:latin typeface="Mystery Quest"/>
                </a:rPr>
                <a:t>e</a:t>
              </a:r>
            </a:p>
          </p:txBody>
        </p:sp>
        <p:sp>
          <p:nvSpPr>
            <p:cNvPr id="3881" name="Google Shape;3881;p20"/>
            <p:cNvSpPr/>
            <p:nvPr/>
          </p:nvSpPr>
          <p:spPr>
            <a:xfrm>
              <a:off x="10382500" y="719500"/>
              <a:ext cx="425188" cy="91939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lt1"/>
                  </a:solidFill>
                  <a:latin typeface="Mystery Quest"/>
                </a:rPr>
                <a:t>t</a:t>
              </a:r>
            </a:p>
          </p:txBody>
        </p:sp>
      </p:grpSp>
      <p:grpSp>
        <p:nvGrpSpPr>
          <p:cNvPr id="3882" name="Google Shape;3882;p20"/>
          <p:cNvGrpSpPr/>
          <p:nvPr/>
        </p:nvGrpSpPr>
        <p:grpSpPr>
          <a:xfrm>
            <a:off x="10429836" y="422848"/>
            <a:ext cx="1326282" cy="1745352"/>
            <a:chOff x="4904878" y="3672819"/>
            <a:chExt cx="668523" cy="879758"/>
          </a:xfrm>
        </p:grpSpPr>
        <p:sp>
          <p:nvSpPr>
            <p:cNvPr id="3883" name="Google Shape;3883;p20"/>
            <p:cNvSpPr/>
            <p:nvPr/>
          </p:nvSpPr>
          <p:spPr>
            <a:xfrm flipH="1">
              <a:off x="5162601" y="4457938"/>
              <a:ext cx="136807" cy="94638"/>
            </a:xfrm>
            <a:custGeom>
              <a:rect b="b" l="l" r="r" t="t"/>
              <a:pathLst>
                <a:path extrusionOk="0" h="146726" w="212104">
                  <a:moveTo>
                    <a:pt x="51604" y="6250"/>
                  </a:moveTo>
                  <a:cubicBezTo>
                    <a:pt x="57252" y="29014"/>
                    <a:pt x="57252" y="46445"/>
                    <a:pt x="51604" y="58542"/>
                  </a:cubicBezTo>
                  <a:cubicBezTo>
                    <a:pt x="41126" y="80736"/>
                    <a:pt x="17980" y="70830"/>
                    <a:pt x="6455" y="94738"/>
                  </a:cubicBezTo>
                  <a:cubicBezTo>
                    <a:pt x="-1641" y="111406"/>
                    <a:pt x="-1546" y="139314"/>
                    <a:pt x="6455" y="147030"/>
                  </a:cubicBezTo>
                  <a:cubicBezTo>
                    <a:pt x="19790" y="159794"/>
                    <a:pt x="43888" y="105404"/>
                    <a:pt x="82655" y="110834"/>
                  </a:cubicBezTo>
                  <a:cubicBezTo>
                    <a:pt x="98848" y="113120"/>
                    <a:pt x="97990" y="123122"/>
                    <a:pt x="119326" y="126931"/>
                  </a:cubicBezTo>
                  <a:cubicBezTo>
                    <a:pt x="138957" y="129503"/>
                    <a:pt x="158884" y="125217"/>
                    <a:pt x="175714" y="114834"/>
                  </a:cubicBezTo>
                  <a:cubicBezTo>
                    <a:pt x="182763" y="111120"/>
                    <a:pt x="213814" y="94928"/>
                    <a:pt x="212481" y="82641"/>
                  </a:cubicBezTo>
                  <a:cubicBezTo>
                    <a:pt x="211719" y="75783"/>
                    <a:pt x="200575" y="68258"/>
                    <a:pt x="153140" y="66544"/>
                  </a:cubicBezTo>
                  <a:cubicBezTo>
                    <a:pt x="152188" y="45113"/>
                    <a:pt x="151330" y="23682"/>
                    <a:pt x="150378" y="225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  <a:effectLst>
              <a:outerShdw blurRad="171450" rotWithShape="0" algn="bl" dir="5400000" dist="47625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/>
            </a:p>
          </p:txBody>
        </p:sp>
        <p:sp>
          <p:nvSpPr>
            <p:cNvPr id="3884" name="Google Shape;3884;p20"/>
            <p:cNvSpPr/>
            <p:nvPr/>
          </p:nvSpPr>
          <p:spPr>
            <a:xfrm flipH="1">
              <a:off x="4904878" y="3672819"/>
              <a:ext cx="668523" cy="792039"/>
            </a:xfrm>
            <a:custGeom>
              <a:rect b="b" l="l" r="r" t="t"/>
              <a:pathLst>
                <a:path extrusionOk="0" h="1227968" w="1036469">
                  <a:moveTo>
                    <a:pt x="520670" y="1230219"/>
                  </a:moveTo>
                  <a:cubicBezTo>
                    <a:pt x="156625" y="1230219"/>
                    <a:pt x="-110932" y="618333"/>
                    <a:pt x="46516" y="291436"/>
                  </a:cubicBezTo>
                  <a:cubicBezTo>
                    <a:pt x="131765" y="114461"/>
                    <a:pt x="314835" y="8828"/>
                    <a:pt x="495238" y="2542"/>
                  </a:cubicBezTo>
                  <a:cubicBezTo>
                    <a:pt x="716504" y="-5078"/>
                    <a:pt x="915386" y="137415"/>
                    <a:pt x="994825" y="318486"/>
                  </a:cubicBezTo>
                  <a:cubicBezTo>
                    <a:pt x="1159321" y="694437"/>
                    <a:pt x="807754" y="1230219"/>
                    <a:pt x="520670" y="123021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  <a:effectLst>
              <a:outerShdw blurRad="171450" rotWithShape="0" algn="bl" dir="5400000" dist="47625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/>
            </a:p>
          </p:txBody>
        </p:sp>
        <p:sp>
          <p:nvSpPr>
            <p:cNvPr id="3885" name="Google Shape;3885;p20"/>
            <p:cNvSpPr/>
            <p:nvPr/>
          </p:nvSpPr>
          <p:spPr>
            <a:xfrm flipH="1">
              <a:off x="5341592" y="3775670"/>
              <a:ext cx="171176" cy="347798"/>
            </a:xfrm>
            <a:custGeom>
              <a:rect b="b" l="l" r="r" t="t"/>
              <a:pathLst>
                <a:path extrusionOk="0" h="539221" w="265389">
                  <a:moveTo>
                    <a:pt x="47960" y="541472"/>
                  </a:moveTo>
                  <a:cubicBezTo>
                    <a:pt x="9089" y="460891"/>
                    <a:pt x="-6428" y="370973"/>
                    <a:pt x="3193" y="282011"/>
                  </a:cubicBezTo>
                  <a:cubicBezTo>
                    <a:pt x="6240" y="256673"/>
                    <a:pt x="31768" y="62174"/>
                    <a:pt x="155593" y="13595"/>
                  </a:cubicBezTo>
                  <a:cubicBezTo>
                    <a:pt x="164356" y="10167"/>
                    <a:pt x="215695" y="-10122"/>
                    <a:pt x="245128" y="13595"/>
                  </a:cubicBezTo>
                  <a:cubicBezTo>
                    <a:pt x="284752" y="45505"/>
                    <a:pt x="255510" y="134469"/>
                    <a:pt x="254081" y="138850"/>
                  </a:cubicBezTo>
                  <a:cubicBezTo>
                    <a:pt x="226078" y="221145"/>
                    <a:pt x="163117" y="233528"/>
                    <a:pt x="111206" y="299917"/>
                  </a:cubicBezTo>
                  <a:cubicBezTo>
                    <a:pt x="77964" y="341352"/>
                    <a:pt x="42150" y="413075"/>
                    <a:pt x="47960" y="541472"/>
                  </a:cubicBezTo>
                  <a:close/>
                </a:path>
              </a:pathLst>
            </a:custGeom>
            <a:solidFill>
              <a:srgbClr val="FFFFFF">
                <a:alpha val="3743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886" name="Google Shape;3886;p20"/>
            <p:cNvSpPr/>
            <p:nvPr/>
          </p:nvSpPr>
          <p:spPr>
            <a:xfrm flipH="1">
              <a:off x="5200585" y="4461863"/>
              <a:ext cx="62621" cy="18890"/>
            </a:xfrm>
            <a:custGeom>
              <a:rect b="b" l="l" r="r" t="t"/>
              <a:pathLst>
                <a:path extrusionOk="0" h="73359" w="243189">
                  <a:moveTo>
                    <a:pt x="6069" y="0"/>
                  </a:moveTo>
                  <a:lnTo>
                    <a:pt x="242166" y="0"/>
                  </a:lnTo>
                  <a:lnTo>
                    <a:pt x="243189" y="23813"/>
                  </a:lnTo>
                  <a:lnTo>
                    <a:pt x="121006" y="49464"/>
                  </a:lnTo>
                  <a:lnTo>
                    <a:pt x="241677" y="49464"/>
                  </a:lnTo>
                  <a:lnTo>
                    <a:pt x="241677" y="73359"/>
                  </a:lnTo>
                  <a:lnTo>
                    <a:pt x="0" y="73359"/>
                  </a:lnTo>
                  <a:lnTo>
                    <a:pt x="3651" y="54271"/>
                  </a:lnTo>
                  <a:lnTo>
                    <a:pt x="3036" y="49890"/>
                  </a:lnTo>
                  <a:lnTo>
                    <a:pt x="126980" y="23895"/>
                  </a:lnTo>
                  <a:lnTo>
                    <a:pt x="6069" y="23895"/>
                  </a:lnTo>
                  <a:close/>
                </a:path>
              </a:pathLst>
            </a:custGeom>
            <a:solidFill>
              <a:srgbClr val="51515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3887" name="Google Shape;3887;p20"/>
          <p:cNvSpPr txBox="1"/>
          <p:nvPr>
            <p:ph type="title"/>
          </p:nvPr>
        </p:nvSpPr>
        <p:spPr>
          <a:xfrm>
            <a:off x="4961300" y="1812575"/>
            <a:ext cx="65985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Type the title here.</a:t>
            </a:r>
            <a:endParaRPr/>
          </a:p>
        </p:txBody>
      </p:sp>
      <p:sp>
        <p:nvSpPr>
          <p:cNvPr id="3888" name="Google Shape;3888;p20"/>
          <p:cNvSpPr txBox="1"/>
          <p:nvPr>
            <p:ph idx="1" type="body"/>
          </p:nvPr>
        </p:nvSpPr>
        <p:spPr>
          <a:xfrm>
            <a:off x="4961418" y="2584625"/>
            <a:ext cx="6598500" cy="3106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And the exit ticket prompt here.</a:t>
            </a:r>
            <a:endParaRPr/>
          </a:p>
        </p:txBody>
      </p:sp>
      <p:sp>
        <p:nvSpPr>
          <p:cNvPr id="3889" name="Google Shape;3889;p20"/>
          <p:cNvSpPr txBox="1"/>
          <p:nvPr>
            <p:ph type="title"/>
          </p:nvPr>
        </p:nvSpPr>
        <p:spPr>
          <a:xfrm>
            <a:off x="201550" y="-110075"/>
            <a:ext cx="2008800" cy="380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latin typeface="Questrial"/>
                <a:ea typeface="Questrial"/>
                <a:cs typeface="Questrial"/>
                <a:sym typeface="Questrial"/>
              </a:rPr>
              <a:t>Click on the balloon to go back.</a:t>
            </a:r>
            <a:endParaRPr sz="10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890" name="Google Shape;3890;p20">
            <a:hlinkClick action="ppaction://hlinksldjump" r:id="rId3"/>
          </p:cNvPr>
          <p:cNvSpPr/>
          <p:nvPr/>
        </p:nvSpPr>
        <p:spPr>
          <a:xfrm>
            <a:off x="10358575" y="365125"/>
            <a:ext cx="1468800" cy="165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894" name="Shape 38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95" name="Google Shape;3895;p21"/>
          <p:cNvSpPr/>
          <p:nvPr/>
        </p:nvSpPr>
        <p:spPr>
          <a:xfrm>
            <a:off x="10976375" y="2014975"/>
            <a:ext cx="233202" cy="4840224"/>
          </a:xfrm>
          <a:custGeom>
            <a:rect b="b" l="l" r="r" t="t"/>
            <a:pathLst>
              <a:path extrusionOk="0" h="3457303" w="336754">
                <a:moveTo>
                  <a:pt x="102376" y="0"/>
                </a:moveTo>
                <a:cubicBezTo>
                  <a:pt x="114713" y="97246"/>
                  <a:pt x="127051" y="194492"/>
                  <a:pt x="111085" y="391886"/>
                </a:cubicBezTo>
                <a:cubicBezTo>
                  <a:pt x="95119" y="589280"/>
                  <a:pt x="-29704" y="882469"/>
                  <a:pt x="6582" y="1184366"/>
                </a:cubicBezTo>
                <a:cubicBezTo>
                  <a:pt x="42868" y="1486263"/>
                  <a:pt x="295416" y="1824446"/>
                  <a:pt x="328799" y="2203269"/>
                </a:cubicBezTo>
                <a:cubicBezTo>
                  <a:pt x="362182" y="2582092"/>
                  <a:pt x="284530" y="3019697"/>
                  <a:pt x="206879" y="3457303"/>
                </a:cubicBezTo>
              </a:path>
            </a:pathLst>
          </a:custGeom>
          <a:noFill/>
          <a:ln cap="flat" cmpd="sng" w="12700">
            <a:solidFill>
              <a:srgbClr val="666666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3896" name="Google Shape;3896;p21"/>
          <p:cNvGrpSpPr/>
          <p:nvPr/>
        </p:nvGrpSpPr>
        <p:grpSpPr>
          <a:xfrm>
            <a:off x="5364675" y="624238"/>
            <a:ext cx="4684155" cy="1190154"/>
            <a:chOff x="6126675" y="719488"/>
            <a:chExt cx="4684155" cy="1190154"/>
          </a:xfrm>
        </p:grpSpPr>
        <p:sp>
          <p:nvSpPr>
            <p:cNvPr id="3897" name="Google Shape;3897;p21"/>
            <p:cNvSpPr/>
            <p:nvPr/>
          </p:nvSpPr>
          <p:spPr>
            <a:xfrm>
              <a:off x="6126675" y="755525"/>
              <a:ext cx="4684155" cy="115411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  <a:solidFill>
                    <a:srgbClr val="FFFFFF"/>
                  </a:solidFill>
                  <a:latin typeface="Mystery Quest"/>
                </a:rPr>
                <a:t>Exit Ticket</a:t>
              </a:r>
            </a:p>
          </p:txBody>
        </p:sp>
        <p:sp>
          <p:nvSpPr>
            <p:cNvPr id="3898" name="Google Shape;3898;p21"/>
            <p:cNvSpPr/>
            <p:nvPr/>
          </p:nvSpPr>
          <p:spPr>
            <a:xfrm>
              <a:off x="6126675" y="841275"/>
              <a:ext cx="775462" cy="83022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lt1"/>
                  </a:solidFill>
                  <a:latin typeface="Mystery Quest"/>
                </a:rPr>
                <a:t>E</a:t>
              </a:r>
            </a:p>
          </p:txBody>
        </p:sp>
        <p:sp>
          <p:nvSpPr>
            <p:cNvPr id="3899" name="Google Shape;3899;p21"/>
            <p:cNvSpPr/>
            <p:nvPr/>
          </p:nvSpPr>
          <p:spPr>
            <a:xfrm>
              <a:off x="6769825" y="1009213"/>
              <a:ext cx="617535" cy="64675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dk2"/>
                  </a:solidFill>
                  <a:latin typeface="Mystery Quest"/>
                </a:rPr>
                <a:t>x</a:t>
              </a:r>
            </a:p>
          </p:txBody>
        </p:sp>
        <p:sp>
          <p:nvSpPr>
            <p:cNvPr id="3900" name="Google Shape;3900;p21"/>
            <p:cNvSpPr/>
            <p:nvPr/>
          </p:nvSpPr>
          <p:spPr>
            <a:xfrm>
              <a:off x="7265125" y="946688"/>
              <a:ext cx="298644" cy="771802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lt2"/>
                  </a:solidFill>
                  <a:latin typeface="Mystery Quest"/>
                </a:rPr>
                <a:t>i</a:t>
              </a:r>
            </a:p>
          </p:txBody>
        </p:sp>
        <p:sp>
          <p:nvSpPr>
            <p:cNvPr id="3901" name="Google Shape;3901;p21"/>
            <p:cNvSpPr/>
            <p:nvPr/>
          </p:nvSpPr>
          <p:spPr>
            <a:xfrm>
              <a:off x="7487575" y="755525"/>
              <a:ext cx="425188" cy="91939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accent1"/>
                  </a:solidFill>
                  <a:latin typeface="Mystery Quest"/>
                </a:rPr>
                <a:t>t</a:t>
              </a:r>
            </a:p>
          </p:txBody>
        </p:sp>
        <p:sp>
          <p:nvSpPr>
            <p:cNvPr id="3902" name="Google Shape;3902;p21"/>
            <p:cNvSpPr/>
            <p:nvPr/>
          </p:nvSpPr>
          <p:spPr>
            <a:xfrm>
              <a:off x="8167675" y="855813"/>
              <a:ext cx="567930" cy="87122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accent2"/>
                  </a:solidFill>
                  <a:latin typeface="Mystery Quest"/>
                </a:rPr>
                <a:t>T</a:t>
              </a:r>
            </a:p>
          </p:txBody>
        </p:sp>
        <p:sp>
          <p:nvSpPr>
            <p:cNvPr id="3903" name="Google Shape;3903;p21"/>
            <p:cNvSpPr/>
            <p:nvPr/>
          </p:nvSpPr>
          <p:spPr>
            <a:xfrm>
              <a:off x="8735600" y="946700"/>
              <a:ext cx="298644" cy="771802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accent3"/>
                  </a:solidFill>
                  <a:latin typeface="Mystery Quest"/>
                </a:rPr>
                <a:t>i</a:t>
              </a:r>
            </a:p>
          </p:txBody>
        </p:sp>
        <p:sp>
          <p:nvSpPr>
            <p:cNvPr id="3904" name="Google Shape;3904;p21"/>
            <p:cNvSpPr/>
            <p:nvPr/>
          </p:nvSpPr>
          <p:spPr>
            <a:xfrm>
              <a:off x="8990500" y="1024075"/>
              <a:ext cx="483904" cy="617032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accent4"/>
                  </a:solidFill>
                  <a:latin typeface="Mystery Quest"/>
                </a:rPr>
                <a:t>c</a:t>
              </a:r>
            </a:p>
          </p:txBody>
        </p:sp>
        <p:sp>
          <p:nvSpPr>
            <p:cNvPr id="3905" name="Google Shape;3905;p21"/>
            <p:cNvSpPr/>
            <p:nvPr/>
          </p:nvSpPr>
          <p:spPr>
            <a:xfrm>
              <a:off x="9415700" y="719488"/>
              <a:ext cx="709673" cy="114386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accent5"/>
                  </a:solidFill>
                  <a:latin typeface="Mystery Quest"/>
                </a:rPr>
                <a:t>k</a:t>
              </a:r>
            </a:p>
          </p:txBody>
        </p:sp>
        <p:sp>
          <p:nvSpPr>
            <p:cNvPr id="3906" name="Google Shape;3906;p21"/>
            <p:cNvSpPr/>
            <p:nvPr/>
          </p:nvSpPr>
          <p:spPr>
            <a:xfrm>
              <a:off x="10001150" y="1018950"/>
              <a:ext cx="445444" cy="627280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accent6"/>
                  </a:solidFill>
                  <a:latin typeface="Mystery Quest"/>
                </a:rPr>
                <a:t>e</a:t>
              </a:r>
            </a:p>
          </p:txBody>
        </p:sp>
        <p:sp>
          <p:nvSpPr>
            <p:cNvPr id="3907" name="Google Shape;3907;p21"/>
            <p:cNvSpPr/>
            <p:nvPr/>
          </p:nvSpPr>
          <p:spPr>
            <a:xfrm>
              <a:off x="10382500" y="719500"/>
              <a:ext cx="425188" cy="91939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lt1"/>
                  </a:solidFill>
                  <a:latin typeface="Mystery Quest"/>
                </a:rPr>
                <a:t>t</a:t>
              </a:r>
            </a:p>
          </p:txBody>
        </p:sp>
      </p:grpSp>
      <p:grpSp>
        <p:nvGrpSpPr>
          <p:cNvPr id="3908" name="Google Shape;3908;p21"/>
          <p:cNvGrpSpPr/>
          <p:nvPr/>
        </p:nvGrpSpPr>
        <p:grpSpPr>
          <a:xfrm>
            <a:off x="10429836" y="422848"/>
            <a:ext cx="1326282" cy="1745352"/>
            <a:chOff x="4904878" y="3672819"/>
            <a:chExt cx="668523" cy="879758"/>
          </a:xfrm>
        </p:grpSpPr>
        <p:sp>
          <p:nvSpPr>
            <p:cNvPr id="3909" name="Google Shape;3909;p21"/>
            <p:cNvSpPr/>
            <p:nvPr/>
          </p:nvSpPr>
          <p:spPr>
            <a:xfrm flipH="1">
              <a:off x="5162601" y="4457938"/>
              <a:ext cx="136807" cy="94638"/>
            </a:xfrm>
            <a:custGeom>
              <a:rect b="b" l="l" r="r" t="t"/>
              <a:pathLst>
                <a:path extrusionOk="0" h="146726" w="212104">
                  <a:moveTo>
                    <a:pt x="51604" y="6250"/>
                  </a:moveTo>
                  <a:cubicBezTo>
                    <a:pt x="57252" y="29014"/>
                    <a:pt x="57252" y="46445"/>
                    <a:pt x="51604" y="58542"/>
                  </a:cubicBezTo>
                  <a:cubicBezTo>
                    <a:pt x="41126" y="80736"/>
                    <a:pt x="17980" y="70830"/>
                    <a:pt x="6455" y="94738"/>
                  </a:cubicBezTo>
                  <a:cubicBezTo>
                    <a:pt x="-1641" y="111406"/>
                    <a:pt x="-1546" y="139314"/>
                    <a:pt x="6455" y="147030"/>
                  </a:cubicBezTo>
                  <a:cubicBezTo>
                    <a:pt x="19790" y="159794"/>
                    <a:pt x="43888" y="105404"/>
                    <a:pt x="82655" y="110834"/>
                  </a:cubicBezTo>
                  <a:cubicBezTo>
                    <a:pt x="98848" y="113120"/>
                    <a:pt x="97990" y="123122"/>
                    <a:pt x="119326" y="126931"/>
                  </a:cubicBezTo>
                  <a:cubicBezTo>
                    <a:pt x="138957" y="129503"/>
                    <a:pt x="158884" y="125217"/>
                    <a:pt x="175714" y="114834"/>
                  </a:cubicBezTo>
                  <a:cubicBezTo>
                    <a:pt x="182763" y="111120"/>
                    <a:pt x="213814" y="94928"/>
                    <a:pt x="212481" y="82641"/>
                  </a:cubicBezTo>
                  <a:cubicBezTo>
                    <a:pt x="211719" y="75783"/>
                    <a:pt x="200575" y="68258"/>
                    <a:pt x="153140" y="66544"/>
                  </a:cubicBezTo>
                  <a:cubicBezTo>
                    <a:pt x="152188" y="45113"/>
                    <a:pt x="151330" y="23682"/>
                    <a:pt x="150378" y="225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171450" rotWithShape="0" algn="bl" dir="5400000" dist="47625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/>
            </a:p>
          </p:txBody>
        </p:sp>
        <p:sp>
          <p:nvSpPr>
            <p:cNvPr id="3910" name="Google Shape;3910;p21"/>
            <p:cNvSpPr/>
            <p:nvPr/>
          </p:nvSpPr>
          <p:spPr>
            <a:xfrm flipH="1">
              <a:off x="4904878" y="3672819"/>
              <a:ext cx="668523" cy="792039"/>
            </a:xfrm>
            <a:custGeom>
              <a:rect b="b" l="l" r="r" t="t"/>
              <a:pathLst>
                <a:path extrusionOk="0" h="1227968" w="1036469">
                  <a:moveTo>
                    <a:pt x="520670" y="1230219"/>
                  </a:moveTo>
                  <a:cubicBezTo>
                    <a:pt x="156625" y="1230219"/>
                    <a:pt x="-110932" y="618333"/>
                    <a:pt x="46516" y="291436"/>
                  </a:cubicBezTo>
                  <a:cubicBezTo>
                    <a:pt x="131765" y="114461"/>
                    <a:pt x="314835" y="8828"/>
                    <a:pt x="495238" y="2542"/>
                  </a:cubicBezTo>
                  <a:cubicBezTo>
                    <a:pt x="716504" y="-5078"/>
                    <a:pt x="915386" y="137415"/>
                    <a:pt x="994825" y="318486"/>
                  </a:cubicBezTo>
                  <a:cubicBezTo>
                    <a:pt x="1159321" y="694437"/>
                    <a:pt x="807754" y="1230219"/>
                    <a:pt x="520670" y="123021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  <a:effectLst>
              <a:outerShdw blurRad="171450" rotWithShape="0" algn="bl" dir="5400000" dist="47625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/>
            </a:p>
          </p:txBody>
        </p:sp>
        <p:sp>
          <p:nvSpPr>
            <p:cNvPr id="3911" name="Google Shape;3911;p21"/>
            <p:cNvSpPr/>
            <p:nvPr/>
          </p:nvSpPr>
          <p:spPr>
            <a:xfrm flipH="1">
              <a:off x="5341592" y="3775670"/>
              <a:ext cx="171176" cy="347798"/>
            </a:xfrm>
            <a:custGeom>
              <a:rect b="b" l="l" r="r" t="t"/>
              <a:pathLst>
                <a:path extrusionOk="0" h="539221" w="265389">
                  <a:moveTo>
                    <a:pt x="47960" y="541472"/>
                  </a:moveTo>
                  <a:cubicBezTo>
                    <a:pt x="9089" y="460891"/>
                    <a:pt x="-6428" y="370973"/>
                    <a:pt x="3193" y="282011"/>
                  </a:cubicBezTo>
                  <a:cubicBezTo>
                    <a:pt x="6240" y="256673"/>
                    <a:pt x="31768" y="62174"/>
                    <a:pt x="155593" y="13595"/>
                  </a:cubicBezTo>
                  <a:cubicBezTo>
                    <a:pt x="164356" y="10167"/>
                    <a:pt x="215695" y="-10122"/>
                    <a:pt x="245128" y="13595"/>
                  </a:cubicBezTo>
                  <a:cubicBezTo>
                    <a:pt x="284752" y="45505"/>
                    <a:pt x="255510" y="134469"/>
                    <a:pt x="254081" y="138850"/>
                  </a:cubicBezTo>
                  <a:cubicBezTo>
                    <a:pt x="226078" y="221145"/>
                    <a:pt x="163117" y="233528"/>
                    <a:pt x="111206" y="299917"/>
                  </a:cubicBezTo>
                  <a:cubicBezTo>
                    <a:pt x="77964" y="341352"/>
                    <a:pt x="42150" y="413075"/>
                    <a:pt x="47960" y="541472"/>
                  </a:cubicBezTo>
                  <a:close/>
                </a:path>
              </a:pathLst>
            </a:custGeom>
            <a:solidFill>
              <a:srgbClr val="FFFFFF">
                <a:alpha val="3743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912" name="Google Shape;3912;p21"/>
            <p:cNvSpPr/>
            <p:nvPr/>
          </p:nvSpPr>
          <p:spPr>
            <a:xfrm flipH="1">
              <a:off x="5200585" y="4461863"/>
              <a:ext cx="62621" cy="18890"/>
            </a:xfrm>
            <a:custGeom>
              <a:rect b="b" l="l" r="r" t="t"/>
              <a:pathLst>
                <a:path extrusionOk="0" h="73359" w="243189">
                  <a:moveTo>
                    <a:pt x="6069" y="0"/>
                  </a:moveTo>
                  <a:lnTo>
                    <a:pt x="242166" y="0"/>
                  </a:lnTo>
                  <a:lnTo>
                    <a:pt x="243189" y="23813"/>
                  </a:lnTo>
                  <a:lnTo>
                    <a:pt x="121006" y="49464"/>
                  </a:lnTo>
                  <a:lnTo>
                    <a:pt x="241677" y="49464"/>
                  </a:lnTo>
                  <a:lnTo>
                    <a:pt x="241677" y="73359"/>
                  </a:lnTo>
                  <a:lnTo>
                    <a:pt x="0" y="73359"/>
                  </a:lnTo>
                  <a:lnTo>
                    <a:pt x="3651" y="54271"/>
                  </a:lnTo>
                  <a:lnTo>
                    <a:pt x="3036" y="49890"/>
                  </a:lnTo>
                  <a:lnTo>
                    <a:pt x="126980" y="23895"/>
                  </a:lnTo>
                  <a:lnTo>
                    <a:pt x="6069" y="23895"/>
                  </a:lnTo>
                  <a:close/>
                </a:path>
              </a:pathLst>
            </a:custGeom>
            <a:solidFill>
              <a:srgbClr val="51515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3913" name="Google Shape;3913;p21"/>
          <p:cNvSpPr txBox="1"/>
          <p:nvPr>
            <p:ph type="title"/>
          </p:nvPr>
        </p:nvSpPr>
        <p:spPr>
          <a:xfrm>
            <a:off x="4961300" y="1812575"/>
            <a:ext cx="65985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Type the title here.</a:t>
            </a:r>
            <a:endParaRPr/>
          </a:p>
        </p:txBody>
      </p:sp>
      <p:sp>
        <p:nvSpPr>
          <p:cNvPr id="3914" name="Google Shape;3914;p21"/>
          <p:cNvSpPr txBox="1"/>
          <p:nvPr>
            <p:ph idx="1" type="body"/>
          </p:nvPr>
        </p:nvSpPr>
        <p:spPr>
          <a:xfrm>
            <a:off x="4961418" y="2584625"/>
            <a:ext cx="6598500" cy="3106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And the exit ticket prompt here.</a:t>
            </a:r>
            <a:endParaRPr/>
          </a:p>
        </p:txBody>
      </p:sp>
      <p:sp>
        <p:nvSpPr>
          <p:cNvPr id="3915" name="Google Shape;3915;p21"/>
          <p:cNvSpPr txBox="1"/>
          <p:nvPr>
            <p:ph type="title"/>
          </p:nvPr>
        </p:nvSpPr>
        <p:spPr>
          <a:xfrm>
            <a:off x="201550" y="-110075"/>
            <a:ext cx="2008800" cy="380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latin typeface="Questrial"/>
                <a:ea typeface="Questrial"/>
                <a:cs typeface="Questrial"/>
                <a:sym typeface="Questrial"/>
              </a:rPr>
              <a:t>Click on the balloon to go back.</a:t>
            </a:r>
            <a:endParaRPr sz="10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916" name="Google Shape;3916;p21">
            <a:hlinkClick action="ppaction://hlinksldjump" r:id="rId3"/>
          </p:cNvPr>
          <p:cNvSpPr/>
          <p:nvPr/>
        </p:nvSpPr>
        <p:spPr>
          <a:xfrm>
            <a:off x="10358575" y="365125"/>
            <a:ext cx="1468800" cy="165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920" name="Shape 39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21" name="Google Shape;3921;p22"/>
          <p:cNvSpPr/>
          <p:nvPr/>
        </p:nvSpPr>
        <p:spPr>
          <a:xfrm>
            <a:off x="10976375" y="2014975"/>
            <a:ext cx="233202" cy="4840224"/>
          </a:xfrm>
          <a:custGeom>
            <a:rect b="b" l="l" r="r" t="t"/>
            <a:pathLst>
              <a:path extrusionOk="0" h="3457303" w="336754">
                <a:moveTo>
                  <a:pt x="102376" y="0"/>
                </a:moveTo>
                <a:cubicBezTo>
                  <a:pt x="114713" y="97246"/>
                  <a:pt x="127051" y="194492"/>
                  <a:pt x="111085" y="391886"/>
                </a:cubicBezTo>
                <a:cubicBezTo>
                  <a:pt x="95119" y="589280"/>
                  <a:pt x="-29704" y="882469"/>
                  <a:pt x="6582" y="1184366"/>
                </a:cubicBezTo>
                <a:cubicBezTo>
                  <a:pt x="42868" y="1486263"/>
                  <a:pt x="295416" y="1824446"/>
                  <a:pt x="328799" y="2203269"/>
                </a:cubicBezTo>
                <a:cubicBezTo>
                  <a:pt x="362182" y="2582092"/>
                  <a:pt x="284530" y="3019697"/>
                  <a:pt x="206879" y="3457303"/>
                </a:cubicBezTo>
              </a:path>
            </a:pathLst>
          </a:custGeom>
          <a:noFill/>
          <a:ln cap="flat" cmpd="sng" w="12700">
            <a:solidFill>
              <a:srgbClr val="666666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3922" name="Google Shape;3922;p22"/>
          <p:cNvGrpSpPr/>
          <p:nvPr/>
        </p:nvGrpSpPr>
        <p:grpSpPr>
          <a:xfrm>
            <a:off x="5364675" y="624238"/>
            <a:ext cx="4684155" cy="1190154"/>
            <a:chOff x="6126675" y="719488"/>
            <a:chExt cx="4684155" cy="1190154"/>
          </a:xfrm>
        </p:grpSpPr>
        <p:sp>
          <p:nvSpPr>
            <p:cNvPr id="3923" name="Google Shape;3923;p22"/>
            <p:cNvSpPr/>
            <p:nvPr/>
          </p:nvSpPr>
          <p:spPr>
            <a:xfrm>
              <a:off x="6126675" y="755525"/>
              <a:ext cx="4684155" cy="115411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  <a:solidFill>
                    <a:srgbClr val="FFFFFF"/>
                  </a:solidFill>
                  <a:latin typeface="Mystery Quest"/>
                </a:rPr>
                <a:t>Exit Ticket</a:t>
              </a:r>
            </a:p>
          </p:txBody>
        </p:sp>
        <p:sp>
          <p:nvSpPr>
            <p:cNvPr id="3924" name="Google Shape;3924;p22"/>
            <p:cNvSpPr/>
            <p:nvPr/>
          </p:nvSpPr>
          <p:spPr>
            <a:xfrm>
              <a:off x="6126675" y="841275"/>
              <a:ext cx="775462" cy="83022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lt1"/>
                  </a:solidFill>
                  <a:latin typeface="Mystery Quest"/>
                </a:rPr>
                <a:t>E</a:t>
              </a:r>
            </a:p>
          </p:txBody>
        </p:sp>
        <p:sp>
          <p:nvSpPr>
            <p:cNvPr id="3925" name="Google Shape;3925;p22"/>
            <p:cNvSpPr/>
            <p:nvPr/>
          </p:nvSpPr>
          <p:spPr>
            <a:xfrm>
              <a:off x="6769825" y="1009213"/>
              <a:ext cx="617535" cy="64675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dk2"/>
                  </a:solidFill>
                  <a:latin typeface="Mystery Quest"/>
                </a:rPr>
                <a:t>x</a:t>
              </a:r>
            </a:p>
          </p:txBody>
        </p:sp>
        <p:sp>
          <p:nvSpPr>
            <p:cNvPr id="3926" name="Google Shape;3926;p22"/>
            <p:cNvSpPr/>
            <p:nvPr/>
          </p:nvSpPr>
          <p:spPr>
            <a:xfrm>
              <a:off x="7265125" y="946688"/>
              <a:ext cx="298644" cy="771802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lt2"/>
                  </a:solidFill>
                  <a:latin typeface="Mystery Quest"/>
                </a:rPr>
                <a:t>i</a:t>
              </a:r>
            </a:p>
          </p:txBody>
        </p:sp>
        <p:sp>
          <p:nvSpPr>
            <p:cNvPr id="3927" name="Google Shape;3927;p22"/>
            <p:cNvSpPr/>
            <p:nvPr/>
          </p:nvSpPr>
          <p:spPr>
            <a:xfrm>
              <a:off x="7487575" y="755525"/>
              <a:ext cx="425188" cy="91939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accent1"/>
                  </a:solidFill>
                  <a:latin typeface="Mystery Quest"/>
                </a:rPr>
                <a:t>t</a:t>
              </a:r>
            </a:p>
          </p:txBody>
        </p:sp>
        <p:sp>
          <p:nvSpPr>
            <p:cNvPr id="3928" name="Google Shape;3928;p22"/>
            <p:cNvSpPr/>
            <p:nvPr/>
          </p:nvSpPr>
          <p:spPr>
            <a:xfrm>
              <a:off x="8167675" y="855813"/>
              <a:ext cx="567930" cy="87122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accent2"/>
                  </a:solidFill>
                  <a:latin typeface="Mystery Quest"/>
                </a:rPr>
                <a:t>T</a:t>
              </a:r>
            </a:p>
          </p:txBody>
        </p:sp>
        <p:sp>
          <p:nvSpPr>
            <p:cNvPr id="3929" name="Google Shape;3929;p22"/>
            <p:cNvSpPr/>
            <p:nvPr/>
          </p:nvSpPr>
          <p:spPr>
            <a:xfrm>
              <a:off x="8735600" y="946700"/>
              <a:ext cx="298644" cy="771802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accent3"/>
                  </a:solidFill>
                  <a:latin typeface="Mystery Quest"/>
                </a:rPr>
                <a:t>i</a:t>
              </a:r>
            </a:p>
          </p:txBody>
        </p:sp>
        <p:sp>
          <p:nvSpPr>
            <p:cNvPr id="3930" name="Google Shape;3930;p22"/>
            <p:cNvSpPr/>
            <p:nvPr/>
          </p:nvSpPr>
          <p:spPr>
            <a:xfrm>
              <a:off x="8990500" y="1024075"/>
              <a:ext cx="483904" cy="617032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accent4"/>
                  </a:solidFill>
                  <a:latin typeface="Mystery Quest"/>
                </a:rPr>
                <a:t>c</a:t>
              </a:r>
            </a:p>
          </p:txBody>
        </p:sp>
        <p:sp>
          <p:nvSpPr>
            <p:cNvPr id="3931" name="Google Shape;3931;p22"/>
            <p:cNvSpPr/>
            <p:nvPr/>
          </p:nvSpPr>
          <p:spPr>
            <a:xfrm>
              <a:off x="9415700" y="719488"/>
              <a:ext cx="709673" cy="114386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accent5"/>
                  </a:solidFill>
                  <a:latin typeface="Mystery Quest"/>
                </a:rPr>
                <a:t>k</a:t>
              </a:r>
            </a:p>
          </p:txBody>
        </p:sp>
        <p:sp>
          <p:nvSpPr>
            <p:cNvPr id="3932" name="Google Shape;3932;p22"/>
            <p:cNvSpPr/>
            <p:nvPr/>
          </p:nvSpPr>
          <p:spPr>
            <a:xfrm>
              <a:off x="10001150" y="1018950"/>
              <a:ext cx="445444" cy="627280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accent6"/>
                  </a:solidFill>
                  <a:latin typeface="Mystery Quest"/>
                </a:rPr>
                <a:t>e</a:t>
              </a:r>
            </a:p>
          </p:txBody>
        </p:sp>
        <p:sp>
          <p:nvSpPr>
            <p:cNvPr id="3933" name="Google Shape;3933;p22"/>
            <p:cNvSpPr/>
            <p:nvPr/>
          </p:nvSpPr>
          <p:spPr>
            <a:xfrm>
              <a:off x="10382500" y="719500"/>
              <a:ext cx="425188" cy="91939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lt1"/>
                  </a:solidFill>
                  <a:latin typeface="Mystery Quest"/>
                </a:rPr>
                <a:t>t</a:t>
              </a:r>
            </a:p>
          </p:txBody>
        </p:sp>
      </p:grpSp>
      <p:sp>
        <p:nvSpPr>
          <p:cNvPr id="3934" name="Google Shape;3934;p22"/>
          <p:cNvSpPr txBox="1"/>
          <p:nvPr>
            <p:ph type="title"/>
          </p:nvPr>
        </p:nvSpPr>
        <p:spPr>
          <a:xfrm>
            <a:off x="4961300" y="1812575"/>
            <a:ext cx="65985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Type the title here.</a:t>
            </a:r>
            <a:endParaRPr/>
          </a:p>
        </p:txBody>
      </p:sp>
      <p:grpSp>
        <p:nvGrpSpPr>
          <p:cNvPr id="3935" name="Google Shape;3935;p22"/>
          <p:cNvGrpSpPr/>
          <p:nvPr/>
        </p:nvGrpSpPr>
        <p:grpSpPr>
          <a:xfrm>
            <a:off x="10429834" y="422853"/>
            <a:ext cx="1326282" cy="1745352"/>
            <a:chOff x="7046431" y="4600482"/>
            <a:chExt cx="668523" cy="879758"/>
          </a:xfrm>
        </p:grpSpPr>
        <p:sp>
          <p:nvSpPr>
            <p:cNvPr id="3936" name="Google Shape;3936;p22"/>
            <p:cNvSpPr/>
            <p:nvPr/>
          </p:nvSpPr>
          <p:spPr>
            <a:xfrm flipH="1">
              <a:off x="7304154" y="5385601"/>
              <a:ext cx="136807" cy="94638"/>
            </a:xfrm>
            <a:custGeom>
              <a:rect b="b" l="l" r="r" t="t"/>
              <a:pathLst>
                <a:path extrusionOk="0" h="146726" w="212104">
                  <a:moveTo>
                    <a:pt x="51604" y="6250"/>
                  </a:moveTo>
                  <a:cubicBezTo>
                    <a:pt x="57252" y="29014"/>
                    <a:pt x="57252" y="46445"/>
                    <a:pt x="51604" y="58542"/>
                  </a:cubicBezTo>
                  <a:cubicBezTo>
                    <a:pt x="41126" y="80736"/>
                    <a:pt x="17980" y="70830"/>
                    <a:pt x="6455" y="94738"/>
                  </a:cubicBezTo>
                  <a:cubicBezTo>
                    <a:pt x="-1641" y="111406"/>
                    <a:pt x="-1546" y="139314"/>
                    <a:pt x="6455" y="147030"/>
                  </a:cubicBezTo>
                  <a:cubicBezTo>
                    <a:pt x="19790" y="159794"/>
                    <a:pt x="43888" y="105404"/>
                    <a:pt x="82655" y="110834"/>
                  </a:cubicBezTo>
                  <a:cubicBezTo>
                    <a:pt x="98848" y="113120"/>
                    <a:pt x="97990" y="123122"/>
                    <a:pt x="119326" y="126931"/>
                  </a:cubicBezTo>
                  <a:cubicBezTo>
                    <a:pt x="138957" y="129503"/>
                    <a:pt x="158884" y="125217"/>
                    <a:pt x="175714" y="114834"/>
                  </a:cubicBezTo>
                  <a:cubicBezTo>
                    <a:pt x="182763" y="111120"/>
                    <a:pt x="213814" y="94928"/>
                    <a:pt x="212481" y="82641"/>
                  </a:cubicBezTo>
                  <a:cubicBezTo>
                    <a:pt x="211719" y="75783"/>
                    <a:pt x="200575" y="68258"/>
                    <a:pt x="153140" y="66544"/>
                  </a:cubicBezTo>
                  <a:cubicBezTo>
                    <a:pt x="152188" y="45113"/>
                    <a:pt x="151330" y="23682"/>
                    <a:pt x="150378" y="2250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171450" rotWithShape="0" algn="bl" dir="5400000" dist="47625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/>
            </a:p>
          </p:txBody>
        </p:sp>
        <p:sp>
          <p:nvSpPr>
            <p:cNvPr id="3937" name="Google Shape;3937;p22"/>
            <p:cNvSpPr/>
            <p:nvPr/>
          </p:nvSpPr>
          <p:spPr>
            <a:xfrm flipH="1">
              <a:off x="7046431" y="4600482"/>
              <a:ext cx="668523" cy="792039"/>
            </a:xfrm>
            <a:custGeom>
              <a:rect b="b" l="l" r="r" t="t"/>
              <a:pathLst>
                <a:path extrusionOk="0" h="1227968" w="1036469">
                  <a:moveTo>
                    <a:pt x="520670" y="1230219"/>
                  </a:moveTo>
                  <a:cubicBezTo>
                    <a:pt x="156625" y="1230219"/>
                    <a:pt x="-110932" y="618333"/>
                    <a:pt x="46516" y="291436"/>
                  </a:cubicBezTo>
                  <a:cubicBezTo>
                    <a:pt x="131765" y="114461"/>
                    <a:pt x="314835" y="8828"/>
                    <a:pt x="495238" y="2542"/>
                  </a:cubicBezTo>
                  <a:cubicBezTo>
                    <a:pt x="716504" y="-5078"/>
                    <a:pt x="915386" y="137415"/>
                    <a:pt x="994825" y="318486"/>
                  </a:cubicBezTo>
                  <a:cubicBezTo>
                    <a:pt x="1159321" y="694437"/>
                    <a:pt x="807754" y="1230219"/>
                    <a:pt x="520670" y="1230219"/>
                  </a:cubicBezTo>
                  <a:close/>
                </a:path>
              </a:pathLst>
            </a:custGeom>
            <a:solidFill>
              <a:schemeClr val="lt1"/>
            </a:solidFill>
            <a:ln>
              <a:noFill/>
            </a:ln>
            <a:effectLst>
              <a:outerShdw blurRad="171450" rotWithShape="0" algn="bl" dir="5400000" dist="47625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/>
            </a:p>
          </p:txBody>
        </p:sp>
        <p:sp>
          <p:nvSpPr>
            <p:cNvPr id="3938" name="Google Shape;3938;p22"/>
            <p:cNvSpPr/>
            <p:nvPr/>
          </p:nvSpPr>
          <p:spPr>
            <a:xfrm flipH="1">
              <a:off x="7483144" y="4703333"/>
              <a:ext cx="171176" cy="347798"/>
            </a:xfrm>
            <a:custGeom>
              <a:rect b="b" l="l" r="r" t="t"/>
              <a:pathLst>
                <a:path extrusionOk="0" h="539221" w="265389">
                  <a:moveTo>
                    <a:pt x="47960" y="541472"/>
                  </a:moveTo>
                  <a:cubicBezTo>
                    <a:pt x="9089" y="460891"/>
                    <a:pt x="-6428" y="370973"/>
                    <a:pt x="3193" y="282011"/>
                  </a:cubicBezTo>
                  <a:cubicBezTo>
                    <a:pt x="6240" y="256673"/>
                    <a:pt x="31768" y="62174"/>
                    <a:pt x="155593" y="13595"/>
                  </a:cubicBezTo>
                  <a:cubicBezTo>
                    <a:pt x="164356" y="10167"/>
                    <a:pt x="215695" y="-10122"/>
                    <a:pt x="245128" y="13595"/>
                  </a:cubicBezTo>
                  <a:cubicBezTo>
                    <a:pt x="284752" y="45505"/>
                    <a:pt x="255510" y="134469"/>
                    <a:pt x="254081" y="138850"/>
                  </a:cubicBezTo>
                  <a:cubicBezTo>
                    <a:pt x="226078" y="221145"/>
                    <a:pt x="163117" y="233528"/>
                    <a:pt x="111206" y="299917"/>
                  </a:cubicBezTo>
                  <a:cubicBezTo>
                    <a:pt x="77964" y="341352"/>
                    <a:pt x="42150" y="413075"/>
                    <a:pt x="47960" y="541472"/>
                  </a:cubicBezTo>
                  <a:close/>
                </a:path>
              </a:pathLst>
            </a:custGeom>
            <a:solidFill>
              <a:srgbClr val="FFFFFF">
                <a:alpha val="3743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939" name="Google Shape;3939;p22"/>
            <p:cNvSpPr/>
            <p:nvPr/>
          </p:nvSpPr>
          <p:spPr>
            <a:xfrm flipH="1">
              <a:off x="7342138" y="5389526"/>
              <a:ext cx="62621" cy="18890"/>
            </a:xfrm>
            <a:custGeom>
              <a:rect b="b" l="l" r="r" t="t"/>
              <a:pathLst>
                <a:path extrusionOk="0" h="73359" w="243189">
                  <a:moveTo>
                    <a:pt x="6069" y="0"/>
                  </a:moveTo>
                  <a:lnTo>
                    <a:pt x="242166" y="0"/>
                  </a:lnTo>
                  <a:lnTo>
                    <a:pt x="243189" y="23813"/>
                  </a:lnTo>
                  <a:lnTo>
                    <a:pt x="121006" y="49464"/>
                  </a:lnTo>
                  <a:lnTo>
                    <a:pt x="241677" y="49464"/>
                  </a:lnTo>
                  <a:lnTo>
                    <a:pt x="241677" y="73359"/>
                  </a:lnTo>
                  <a:lnTo>
                    <a:pt x="0" y="73359"/>
                  </a:lnTo>
                  <a:lnTo>
                    <a:pt x="3651" y="54271"/>
                  </a:lnTo>
                  <a:lnTo>
                    <a:pt x="3036" y="49890"/>
                  </a:lnTo>
                  <a:lnTo>
                    <a:pt x="126980" y="23895"/>
                  </a:lnTo>
                  <a:lnTo>
                    <a:pt x="6069" y="23895"/>
                  </a:lnTo>
                  <a:close/>
                </a:path>
              </a:pathLst>
            </a:custGeom>
            <a:solidFill>
              <a:srgbClr val="51515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3940" name="Google Shape;3940;p22"/>
          <p:cNvSpPr txBox="1"/>
          <p:nvPr>
            <p:ph idx="1" type="body"/>
          </p:nvPr>
        </p:nvSpPr>
        <p:spPr>
          <a:xfrm>
            <a:off x="4961418" y="2584625"/>
            <a:ext cx="6598500" cy="3106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And the exit ticket prompt here.</a:t>
            </a:r>
            <a:endParaRPr/>
          </a:p>
        </p:txBody>
      </p:sp>
      <p:sp>
        <p:nvSpPr>
          <p:cNvPr id="3941" name="Google Shape;3941;p22"/>
          <p:cNvSpPr txBox="1"/>
          <p:nvPr>
            <p:ph type="title"/>
          </p:nvPr>
        </p:nvSpPr>
        <p:spPr>
          <a:xfrm>
            <a:off x="201550" y="-110075"/>
            <a:ext cx="2008800" cy="380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latin typeface="Questrial"/>
                <a:ea typeface="Questrial"/>
                <a:cs typeface="Questrial"/>
                <a:sym typeface="Questrial"/>
              </a:rPr>
              <a:t>Click on the balloon to go back.</a:t>
            </a:r>
            <a:endParaRPr sz="10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942" name="Google Shape;3942;p22">
            <a:hlinkClick action="ppaction://hlinksldjump" r:id="rId3"/>
          </p:cNvPr>
          <p:cNvSpPr/>
          <p:nvPr/>
        </p:nvSpPr>
        <p:spPr>
          <a:xfrm>
            <a:off x="10358575" y="365125"/>
            <a:ext cx="1468800" cy="165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946" name="Shape 39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47" name="Google Shape;3947;p23"/>
          <p:cNvSpPr/>
          <p:nvPr/>
        </p:nvSpPr>
        <p:spPr>
          <a:xfrm>
            <a:off x="10976375" y="2014975"/>
            <a:ext cx="233202" cy="4840224"/>
          </a:xfrm>
          <a:custGeom>
            <a:rect b="b" l="l" r="r" t="t"/>
            <a:pathLst>
              <a:path extrusionOk="0" h="3457303" w="336754">
                <a:moveTo>
                  <a:pt x="102376" y="0"/>
                </a:moveTo>
                <a:cubicBezTo>
                  <a:pt x="114713" y="97246"/>
                  <a:pt x="127051" y="194492"/>
                  <a:pt x="111085" y="391886"/>
                </a:cubicBezTo>
                <a:cubicBezTo>
                  <a:pt x="95119" y="589280"/>
                  <a:pt x="-29704" y="882469"/>
                  <a:pt x="6582" y="1184366"/>
                </a:cubicBezTo>
                <a:cubicBezTo>
                  <a:pt x="42868" y="1486263"/>
                  <a:pt x="295416" y="1824446"/>
                  <a:pt x="328799" y="2203269"/>
                </a:cubicBezTo>
                <a:cubicBezTo>
                  <a:pt x="362182" y="2582092"/>
                  <a:pt x="284530" y="3019697"/>
                  <a:pt x="206879" y="3457303"/>
                </a:cubicBezTo>
              </a:path>
            </a:pathLst>
          </a:custGeom>
          <a:noFill/>
          <a:ln cap="flat" cmpd="sng" w="12700">
            <a:solidFill>
              <a:srgbClr val="666666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3948" name="Google Shape;3948;p23"/>
          <p:cNvGrpSpPr/>
          <p:nvPr/>
        </p:nvGrpSpPr>
        <p:grpSpPr>
          <a:xfrm>
            <a:off x="5364675" y="624238"/>
            <a:ext cx="4684155" cy="1190154"/>
            <a:chOff x="6126675" y="719488"/>
            <a:chExt cx="4684155" cy="1190154"/>
          </a:xfrm>
        </p:grpSpPr>
        <p:sp>
          <p:nvSpPr>
            <p:cNvPr id="3949" name="Google Shape;3949;p23"/>
            <p:cNvSpPr/>
            <p:nvPr/>
          </p:nvSpPr>
          <p:spPr>
            <a:xfrm>
              <a:off x="6126675" y="755525"/>
              <a:ext cx="4684155" cy="115411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  <a:solidFill>
                    <a:srgbClr val="FFFFFF"/>
                  </a:solidFill>
                  <a:latin typeface="Mystery Quest"/>
                </a:rPr>
                <a:t>Exit Ticket</a:t>
              </a:r>
            </a:p>
          </p:txBody>
        </p:sp>
        <p:sp>
          <p:nvSpPr>
            <p:cNvPr id="3950" name="Google Shape;3950;p23"/>
            <p:cNvSpPr/>
            <p:nvPr/>
          </p:nvSpPr>
          <p:spPr>
            <a:xfrm>
              <a:off x="6126675" y="841275"/>
              <a:ext cx="775462" cy="83022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lt1"/>
                  </a:solidFill>
                  <a:latin typeface="Mystery Quest"/>
                </a:rPr>
                <a:t>E</a:t>
              </a:r>
            </a:p>
          </p:txBody>
        </p:sp>
        <p:sp>
          <p:nvSpPr>
            <p:cNvPr id="3951" name="Google Shape;3951;p23"/>
            <p:cNvSpPr/>
            <p:nvPr/>
          </p:nvSpPr>
          <p:spPr>
            <a:xfrm>
              <a:off x="6769825" y="1009213"/>
              <a:ext cx="617535" cy="64675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dk2"/>
                  </a:solidFill>
                  <a:latin typeface="Mystery Quest"/>
                </a:rPr>
                <a:t>x</a:t>
              </a:r>
            </a:p>
          </p:txBody>
        </p:sp>
        <p:sp>
          <p:nvSpPr>
            <p:cNvPr id="3952" name="Google Shape;3952;p23"/>
            <p:cNvSpPr/>
            <p:nvPr/>
          </p:nvSpPr>
          <p:spPr>
            <a:xfrm>
              <a:off x="7265125" y="946688"/>
              <a:ext cx="298644" cy="771802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lt2"/>
                  </a:solidFill>
                  <a:latin typeface="Mystery Quest"/>
                </a:rPr>
                <a:t>i</a:t>
              </a:r>
            </a:p>
          </p:txBody>
        </p:sp>
        <p:sp>
          <p:nvSpPr>
            <p:cNvPr id="3953" name="Google Shape;3953;p23"/>
            <p:cNvSpPr/>
            <p:nvPr/>
          </p:nvSpPr>
          <p:spPr>
            <a:xfrm>
              <a:off x="7487575" y="755525"/>
              <a:ext cx="425188" cy="91939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accent1"/>
                  </a:solidFill>
                  <a:latin typeface="Mystery Quest"/>
                </a:rPr>
                <a:t>t</a:t>
              </a:r>
            </a:p>
          </p:txBody>
        </p:sp>
        <p:sp>
          <p:nvSpPr>
            <p:cNvPr id="3954" name="Google Shape;3954;p23"/>
            <p:cNvSpPr/>
            <p:nvPr/>
          </p:nvSpPr>
          <p:spPr>
            <a:xfrm>
              <a:off x="8167675" y="855813"/>
              <a:ext cx="567930" cy="87122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accent2"/>
                  </a:solidFill>
                  <a:latin typeface="Mystery Quest"/>
                </a:rPr>
                <a:t>T</a:t>
              </a:r>
            </a:p>
          </p:txBody>
        </p:sp>
        <p:sp>
          <p:nvSpPr>
            <p:cNvPr id="3955" name="Google Shape;3955;p23"/>
            <p:cNvSpPr/>
            <p:nvPr/>
          </p:nvSpPr>
          <p:spPr>
            <a:xfrm>
              <a:off x="8735600" y="946700"/>
              <a:ext cx="298644" cy="771802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accent3"/>
                  </a:solidFill>
                  <a:latin typeface="Mystery Quest"/>
                </a:rPr>
                <a:t>i</a:t>
              </a:r>
            </a:p>
          </p:txBody>
        </p:sp>
        <p:sp>
          <p:nvSpPr>
            <p:cNvPr id="3956" name="Google Shape;3956;p23"/>
            <p:cNvSpPr/>
            <p:nvPr/>
          </p:nvSpPr>
          <p:spPr>
            <a:xfrm>
              <a:off x="8990500" y="1024075"/>
              <a:ext cx="483904" cy="617032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accent4"/>
                  </a:solidFill>
                  <a:latin typeface="Mystery Quest"/>
                </a:rPr>
                <a:t>c</a:t>
              </a:r>
            </a:p>
          </p:txBody>
        </p:sp>
        <p:sp>
          <p:nvSpPr>
            <p:cNvPr id="3957" name="Google Shape;3957;p23"/>
            <p:cNvSpPr/>
            <p:nvPr/>
          </p:nvSpPr>
          <p:spPr>
            <a:xfrm>
              <a:off x="9415700" y="719488"/>
              <a:ext cx="709673" cy="114386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accent5"/>
                  </a:solidFill>
                  <a:latin typeface="Mystery Quest"/>
                </a:rPr>
                <a:t>k</a:t>
              </a:r>
            </a:p>
          </p:txBody>
        </p:sp>
        <p:sp>
          <p:nvSpPr>
            <p:cNvPr id="3958" name="Google Shape;3958;p23"/>
            <p:cNvSpPr/>
            <p:nvPr/>
          </p:nvSpPr>
          <p:spPr>
            <a:xfrm>
              <a:off x="10001150" y="1018950"/>
              <a:ext cx="445444" cy="627280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accent6"/>
                  </a:solidFill>
                  <a:latin typeface="Mystery Quest"/>
                </a:rPr>
                <a:t>e</a:t>
              </a:r>
            </a:p>
          </p:txBody>
        </p:sp>
        <p:sp>
          <p:nvSpPr>
            <p:cNvPr id="3959" name="Google Shape;3959;p23"/>
            <p:cNvSpPr/>
            <p:nvPr/>
          </p:nvSpPr>
          <p:spPr>
            <a:xfrm>
              <a:off x="10382500" y="719500"/>
              <a:ext cx="425188" cy="91939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lt1"/>
                  </a:solidFill>
                  <a:latin typeface="Mystery Quest"/>
                </a:rPr>
                <a:t>t</a:t>
              </a:r>
            </a:p>
          </p:txBody>
        </p:sp>
      </p:grpSp>
      <p:grpSp>
        <p:nvGrpSpPr>
          <p:cNvPr id="3960" name="Google Shape;3960;p23"/>
          <p:cNvGrpSpPr/>
          <p:nvPr/>
        </p:nvGrpSpPr>
        <p:grpSpPr>
          <a:xfrm>
            <a:off x="10429832" y="346651"/>
            <a:ext cx="1326282" cy="1745352"/>
            <a:chOff x="4048257" y="3672819"/>
            <a:chExt cx="668523" cy="879758"/>
          </a:xfrm>
        </p:grpSpPr>
        <p:sp>
          <p:nvSpPr>
            <p:cNvPr id="3961" name="Google Shape;3961;p23"/>
            <p:cNvSpPr/>
            <p:nvPr/>
          </p:nvSpPr>
          <p:spPr>
            <a:xfrm flipH="1">
              <a:off x="4305980" y="4457938"/>
              <a:ext cx="136807" cy="94638"/>
            </a:xfrm>
            <a:custGeom>
              <a:rect b="b" l="l" r="r" t="t"/>
              <a:pathLst>
                <a:path extrusionOk="0" h="146726" w="212104">
                  <a:moveTo>
                    <a:pt x="51604" y="6250"/>
                  </a:moveTo>
                  <a:cubicBezTo>
                    <a:pt x="57252" y="29014"/>
                    <a:pt x="57252" y="46445"/>
                    <a:pt x="51604" y="58542"/>
                  </a:cubicBezTo>
                  <a:cubicBezTo>
                    <a:pt x="41126" y="80736"/>
                    <a:pt x="17980" y="70830"/>
                    <a:pt x="6455" y="94738"/>
                  </a:cubicBezTo>
                  <a:cubicBezTo>
                    <a:pt x="-1641" y="111406"/>
                    <a:pt x="-1546" y="139314"/>
                    <a:pt x="6455" y="147030"/>
                  </a:cubicBezTo>
                  <a:cubicBezTo>
                    <a:pt x="19790" y="159794"/>
                    <a:pt x="43888" y="105404"/>
                    <a:pt x="82655" y="110834"/>
                  </a:cubicBezTo>
                  <a:cubicBezTo>
                    <a:pt x="98848" y="113120"/>
                    <a:pt x="97990" y="123122"/>
                    <a:pt x="119326" y="126931"/>
                  </a:cubicBezTo>
                  <a:cubicBezTo>
                    <a:pt x="138957" y="129503"/>
                    <a:pt x="158884" y="125217"/>
                    <a:pt x="175714" y="114834"/>
                  </a:cubicBezTo>
                  <a:cubicBezTo>
                    <a:pt x="182763" y="111120"/>
                    <a:pt x="213814" y="94928"/>
                    <a:pt x="212481" y="82641"/>
                  </a:cubicBezTo>
                  <a:cubicBezTo>
                    <a:pt x="211719" y="75783"/>
                    <a:pt x="200575" y="68258"/>
                    <a:pt x="153140" y="66544"/>
                  </a:cubicBezTo>
                  <a:cubicBezTo>
                    <a:pt x="152188" y="45113"/>
                    <a:pt x="151330" y="23682"/>
                    <a:pt x="150378" y="225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  <a:effectLst>
              <a:outerShdw blurRad="171450" rotWithShape="0" algn="bl" dir="5400000" dist="47625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962" name="Google Shape;3962;p23"/>
            <p:cNvSpPr/>
            <p:nvPr/>
          </p:nvSpPr>
          <p:spPr>
            <a:xfrm flipH="1">
              <a:off x="4048257" y="3672819"/>
              <a:ext cx="668523" cy="792039"/>
            </a:xfrm>
            <a:custGeom>
              <a:rect b="b" l="l" r="r" t="t"/>
              <a:pathLst>
                <a:path extrusionOk="0" h="1227968" w="1036469">
                  <a:moveTo>
                    <a:pt x="520670" y="1230219"/>
                  </a:moveTo>
                  <a:cubicBezTo>
                    <a:pt x="156625" y="1230219"/>
                    <a:pt x="-110932" y="618333"/>
                    <a:pt x="46516" y="291436"/>
                  </a:cubicBezTo>
                  <a:cubicBezTo>
                    <a:pt x="131765" y="114461"/>
                    <a:pt x="314835" y="8828"/>
                    <a:pt x="495238" y="2542"/>
                  </a:cubicBezTo>
                  <a:cubicBezTo>
                    <a:pt x="716504" y="-5078"/>
                    <a:pt x="915386" y="137415"/>
                    <a:pt x="994825" y="318486"/>
                  </a:cubicBezTo>
                  <a:cubicBezTo>
                    <a:pt x="1159321" y="694437"/>
                    <a:pt x="807754" y="1230219"/>
                    <a:pt x="520670" y="12302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  <a:effectLst>
              <a:outerShdw blurRad="171450" rotWithShape="0" algn="bl" dir="5400000" dist="47625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963" name="Google Shape;3963;p23"/>
            <p:cNvSpPr/>
            <p:nvPr/>
          </p:nvSpPr>
          <p:spPr>
            <a:xfrm flipH="1">
              <a:off x="4484971" y="3775670"/>
              <a:ext cx="171176" cy="347798"/>
            </a:xfrm>
            <a:custGeom>
              <a:rect b="b" l="l" r="r" t="t"/>
              <a:pathLst>
                <a:path extrusionOk="0" h="539221" w="265389">
                  <a:moveTo>
                    <a:pt x="47960" y="541472"/>
                  </a:moveTo>
                  <a:cubicBezTo>
                    <a:pt x="9089" y="460891"/>
                    <a:pt x="-6428" y="370973"/>
                    <a:pt x="3193" y="282011"/>
                  </a:cubicBezTo>
                  <a:cubicBezTo>
                    <a:pt x="6240" y="256673"/>
                    <a:pt x="31768" y="62174"/>
                    <a:pt x="155593" y="13595"/>
                  </a:cubicBezTo>
                  <a:cubicBezTo>
                    <a:pt x="164356" y="10167"/>
                    <a:pt x="215695" y="-10122"/>
                    <a:pt x="245128" y="13595"/>
                  </a:cubicBezTo>
                  <a:cubicBezTo>
                    <a:pt x="284752" y="45505"/>
                    <a:pt x="255510" y="134469"/>
                    <a:pt x="254081" y="138850"/>
                  </a:cubicBezTo>
                  <a:cubicBezTo>
                    <a:pt x="226078" y="221145"/>
                    <a:pt x="163117" y="233528"/>
                    <a:pt x="111206" y="299917"/>
                  </a:cubicBezTo>
                  <a:cubicBezTo>
                    <a:pt x="77964" y="341352"/>
                    <a:pt x="42150" y="413075"/>
                    <a:pt x="47960" y="541472"/>
                  </a:cubicBezTo>
                  <a:close/>
                </a:path>
              </a:pathLst>
            </a:custGeom>
            <a:solidFill>
              <a:srgbClr val="FFFFFF">
                <a:alpha val="3743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964" name="Google Shape;3964;p23"/>
            <p:cNvSpPr/>
            <p:nvPr/>
          </p:nvSpPr>
          <p:spPr>
            <a:xfrm flipH="1">
              <a:off x="4343964" y="4461863"/>
              <a:ext cx="62621" cy="18890"/>
            </a:xfrm>
            <a:custGeom>
              <a:rect b="b" l="l" r="r" t="t"/>
              <a:pathLst>
                <a:path extrusionOk="0" h="73359" w="243189">
                  <a:moveTo>
                    <a:pt x="6069" y="0"/>
                  </a:moveTo>
                  <a:lnTo>
                    <a:pt x="242166" y="0"/>
                  </a:lnTo>
                  <a:lnTo>
                    <a:pt x="243189" y="23813"/>
                  </a:lnTo>
                  <a:lnTo>
                    <a:pt x="121006" y="49464"/>
                  </a:lnTo>
                  <a:lnTo>
                    <a:pt x="241677" y="49464"/>
                  </a:lnTo>
                  <a:lnTo>
                    <a:pt x="241677" y="73359"/>
                  </a:lnTo>
                  <a:lnTo>
                    <a:pt x="0" y="73359"/>
                  </a:lnTo>
                  <a:lnTo>
                    <a:pt x="3651" y="54271"/>
                  </a:lnTo>
                  <a:lnTo>
                    <a:pt x="3036" y="49890"/>
                  </a:lnTo>
                  <a:lnTo>
                    <a:pt x="126980" y="23895"/>
                  </a:lnTo>
                  <a:lnTo>
                    <a:pt x="6069" y="23895"/>
                  </a:lnTo>
                  <a:close/>
                </a:path>
              </a:pathLst>
            </a:custGeom>
            <a:solidFill>
              <a:srgbClr val="51515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3965" name="Google Shape;3965;p23"/>
          <p:cNvSpPr txBox="1"/>
          <p:nvPr>
            <p:ph type="title"/>
          </p:nvPr>
        </p:nvSpPr>
        <p:spPr>
          <a:xfrm>
            <a:off x="4961300" y="1812575"/>
            <a:ext cx="65985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Type the title here.</a:t>
            </a:r>
            <a:endParaRPr/>
          </a:p>
        </p:txBody>
      </p:sp>
      <p:sp>
        <p:nvSpPr>
          <p:cNvPr id="3966" name="Google Shape;3966;p23"/>
          <p:cNvSpPr txBox="1"/>
          <p:nvPr>
            <p:ph idx="1" type="body"/>
          </p:nvPr>
        </p:nvSpPr>
        <p:spPr>
          <a:xfrm>
            <a:off x="4961418" y="2584625"/>
            <a:ext cx="6598500" cy="3106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And the exit ticket prompt here.</a:t>
            </a:r>
            <a:endParaRPr/>
          </a:p>
        </p:txBody>
      </p:sp>
      <p:sp>
        <p:nvSpPr>
          <p:cNvPr id="3967" name="Google Shape;3967;p23"/>
          <p:cNvSpPr txBox="1"/>
          <p:nvPr>
            <p:ph type="title"/>
          </p:nvPr>
        </p:nvSpPr>
        <p:spPr>
          <a:xfrm>
            <a:off x="201550" y="-110075"/>
            <a:ext cx="2008800" cy="380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latin typeface="Questrial"/>
                <a:ea typeface="Questrial"/>
                <a:cs typeface="Questrial"/>
                <a:sym typeface="Questrial"/>
              </a:rPr>
              <a:t>Click on the balloon to go back.</a:t>
            </a:r>
            <a:endParaRPr sz="10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968" name="Google Shape;3968;p23">
            <a:hlinkClick action="ppaction://hlinksldjump" r:id="rId3"/>
          </p:cNvPr>
          <p:cNvSpPr/>
          <p:nvPr/>
        </p:nvSpPr>
        <p:spPr>
          <a:xfrm>
            <a:off x="10358575" y="365125"/>
            <a:ext cx="1468800" cy="165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972" name="Shape 39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73" name="Google Shape;3973;p24"/>
          <p:cNvSpPr/>
          <p:nvPr/>
        </p:nvSpPr>
        <p:spPr>
          <a:xfrm>
            <a:off x="10976375" y="2014975"/>
            <a:ext cx="233202" cy="4840224"/>
          </a:xfrm>
          <a:custGeom>
            <a:rect b="b" l="l" r="r" t="t"/>
            <a:pathLst>
              <a:path extrusionOk="0" h="3457303" w="336754">
                <a:moveTo>
                  <a:pt x="102376" y="0"/>
                </a:moveTo>
                <a:cubicBezTo>
                  <a:pt x="114713" y="97246"/>
                  <a:pt x="127051" y="194492"/>
                  <a:pt x="111085" y="391886"/>
                </a:cubicBezTo>
                <a:cubicBezTo>
                  <a:pt x="95119" y="589280"/>
                  <a:pt x="-29704" y="882469"/>
                  <a:pt x="6582" y="1184366"/>
                </a:cubicBezTo>
                <a:cubicBezTo>
                  <a:pt x="42868" y="1486263"/>
                  <a:pt x="295416" y="1824446"/>
                  <a:pt x="328799" y="2203269"/>
                </a:cubicBezTo>
                <a:cubicBezTo>
                  <a:pt x="362182" y="2582092"/>
                  <a:pt x="284530" y="3019697"/>
                  <a:pt x="206879" y="3457303"/>
                </a:cubicBezTo>
              </a:path>
            </a:pathLst>
          </a:custGeom>
          <a:noFill/>
          <a:ln cap="flat" cmpd="sng" w="12700">
            <a:solidFill>
              <a:srgbClr val="666666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3974" name="Google Shape;3974;p24"/>
          <p:cNvGrpSpPr/>
          <p:nvPr/>
        </p:nvGrpSpPr>
        <p:grpSpPr>
          <a:xfrm>
            <a:off x="5364675" y="624238"/>
            <a:ext cx="4684155" cy="1190154"/>
            <a:chOff x="6126675" y="719488"/>
            <a:chExt cx="4684155" cy="1190154"/>
          </a:xfrm>
        </p:grpSpPr>
        <p:sp>
          <p:nvSpPr>
            <p:cNvPr id="3975" name="Google Shape;3975;p24"/>
            <p:cNvSpPr/>
            <p:nvPr/>
          </p:nvSpPr>
          <p:spPr>
            <a:xfrm>
              <a:off x="6126675" y="755525"/>
              <a:ext cx="4684155" cy="115411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  <a:solidFill>
                    <a:srgbClr val="FFFFFF"/>
                  </a:solidFill>
                  <a:latin typeface="Mystery Quest"/>
                </a:rPr>
                <a:t>Exit Ticket</a:t>
              </a:r>
            </a:p>
          </p:txBody>
        </p:sp>
        <p:sp>
          <p:nvSpPr>
            <p:cNvPr id="3976" name="Google Shape;3976;p24"/>
            <p:cNvSpPr/>
            <p:nvPr/>
          </p:nvSpPr>
          <p:spPr>
            <a:xfrm>
              <a:off x="6126675" y="841275"/>
              <a:ext cx="775462" cy="83022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lt1"/>
                  </a:solidFill>
                  <a:latin typeface="Mystery Quest"/>
                </a:rPr>
                <a:t>E</a:t>
              </a:r>
            </a:p>
          </p:txBody>
        </p:sp>
        <p:sp>
          <p:nvSpPr>
            <p:cNvPr id="3977" name="Google Shape;3977;p24"/>
            <p:cNvSpPr/>
            <p:nvPr/>
          </p:nvSpPr>
          <p:spPr>
            <a:xfrm>
              <a:off x="6769825" y="1009213"/>
              <a:ext cx="617535" cy="64675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dk2"/>
                  </a:solidFill>
                  <a:latin typeface="Mystery Quest"/>
                </a:rPr>
                <a:t>x</a:t>
              </a:r>
            </a:p>
          </p:txBody>
        </p:sp>
        <p:sp>
          <p:nvSpPr>
            <p:cNvPr id="3978" name="Google Shape;3978;p24"/>
            <p:cNvSpPr/>
            <p:nvPr/>
          </p:nvSpPr>
          <p:spPr>
            <a:xfrm>
              <a:off x="7265125" y="946688"/>
              <a:ext cx="298644" cy="771802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lt2"/>
                  </a:solidFill>
                  <a:latin typeface="Mystery Quest"/>
                </a:rPr>
                <a:t>i</a:t>
              </a:r>
            </a:p>
          </p:txBody>
        </p:sp>
        <p:sp>
          <p:nvSpPr>
            <p:cNvPr id="3979" name="Google Shape;3979;p24"/>
            <p:cNvSpPr/>
            <p:nvPr/>
          </p:nvSpPr>
          <p:spPr>
            <a:xfrm>
              <a:off x="7487575" y="755525"/>
              <a:ext cx="425188" cy="91939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accent1"/>
                  </a:solidFill>
                  <a:latin typeface="Mystery Quest"/>
                </a:rPr>
                <a:t>t</a:t>
              </a:r>
            </a:p>
          </p:txBody>
        </p:sp>
        <p:sp>
          <p:nvSpPr>
            <p:cNvPr id="3980" name="Google Shape;3980;p24"/>
            <p:cNvSpPr/>
            <p:nvPr/>
          </p:nvSpPr>
          <p:spPr>
            <a:xfrm>
              <a:off x="8167675" y="855813"/>
              <a:ext cx="567930" cy="87122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accent2"/>
                  </a:solidFill>
                  <a:latin typeface="Mystery Quest"/>
                </a:rPr>
                <a:t>T</a:t>
              </a:r>
            </a:p>
          </p:txBody>
        </p:sp>
        <p:sp>
          <p:nvSpPr>
            <p:cNvPr id="3981" name="Google Shape;3981;p24"/>
            <p:cNvSpPr/>
            <p:nvPr/>
          </p:nvSpPr>
          <p:spPr>
            <a:xfrm>
              <a:off x="8735600" y="946700"/>
              <a:ext cx="298644" cy="771802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accent3"/>
                  </a:solidFill>
                  <a:latin typeface="Mystery Quest"/>
                </a:rPr>
                <a:t>i</a:t>
              </a:r>
            </a:p>
          </p:txBody>
        </p:sp>
        <p:sp>
          <p:nvSpPr>
            <p:cNvPr id="3982" name="Google Shape;3982;p24"/>
            <p:cNvSpPr/>
            <p:nvPr/>
          </p:nvSpPr>
          <p:spPr>
            <a:xfrm>
              <a:off x="8990500" y="1024075"/>
              <a:ext cx="483904" cy="617032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accent4"/>
                  </a:solidFill>
                  <a:latin typeface="Mystery Quest"/>
                </a:rPr>
                <a:t>c</a:t>
              </a:r>
            </a:p>
          </p:txBody>
        </p:sp>
        <p:sp>
          <p:nvSpPr>
            <p:cNvPr id="3983" name="Google Shape;3983;p24"/>
            <p:cNvSpPr/>
            <p:nvPr/>
          </p:nvSpPr>
          <p:spPr>
            <a:xfrm>
              <a:off x="9415700" y="719488"/>
              <a:ext cx="709673" cy="114386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accent5"/>
                  </a:solidFill>
                  <a:latin typeface="Mystery Quest"/>
                </a:rPr>
                <a:t>k</a:t>
              </a:r>
            </a:p>
          </p:txBody>
        </p:sp>
        <p:sp>
          <p:nvSpPr>
            <p:cNvPr id="3984" name="Google Shape;3984;p24"/>
            <p:cNvSpPr/>
            <p:nvPr/>
          </p:nvSpPr>
          <p:spPr>
            <a:xfrm>
              <a:off x="10001150" y="1018950"/>
              <a:ext cx="445444" cy="627280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accent6"/>
                  </a:solidFill>
                  <a:latin typeface="Mystery Quest"/>
                </a:rPr>
                <a:t>e</a:t>
              </a:r>
            </a:p>
          </p:txBody>
        </p:sp>
        <p:sp>
          <p:nvSpPr>
            <p:cNvPr id="3985" name="Google Shape;3985;p24"/>
            <p:cNvSpPr/>
            <p:nvPr/>
          </p:nvSpPr>
          <p:spPr>
            <a:xfrm>
              <a:off x="10382500" y="719500"/>
              <a:ext cx="425188" cy="91939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lt1"/>
                  </a:solidFill>
                  <a:latin typeface="Mystery Quest"/>
                </a:rPr>
                <a:t>t</a:t>
              </a:r>
            </a:p>
          </p:txBody>
        </p:sp>
      </p:grpSp>
      <p:grpSp>
        <p:nvGrpSpPr>
          <p:cNvPr id="3986" name="Google Shape;3986;p24"/>
          <p:cNvGrpSpPr/>
          <p:nvPr/>
        </p:nvGrpSpPr>
        <p:grpSpPr>
          <a:xfrm>
            <a:off x="10429833" y="365662"/>
            <a:ext cx="1326282" cy="1745352"/>
            <a:chOff x="6189810" y="4600482"/>
            <a:chExt cx="668523" cy="879758"/>
          </a:xfrm>
        </p:grpSpPr>
        <p:sp>
          <p:nvSpPr>
            <p:cNvPr id="3987" name="Google Shape;3987;p24"/>
            <p:cNvSpPr/>
            <p:nvPr/>
          </p:nvSpPr>
          <p:spPr>
            <a:xfrm flipH="1">
              <a:off x="6447532" y="5385601"/>
              <a:ext cx="136807" cy="94638"/>
            </a:xfrm>
            <a:custGeom>
              <a:rect b="b" l="l" r="r" t="t"/>
              <a:pathLst>
                <a:path extrusionOk="0" h="146726" w="212104">
                  <a:moveTo>
                    <a:pt x="51604" y="6250"/>
                  </a:moveTo>
                  <a:cubicBezTo>
                    <a:pt x="57252" y="29014"/>
                    <a:pt x="57252" y="46445"/>
                    <a:pt x="51604" y="58542"/>
                  </a:cubicBezTo>
                  <a:cubicBezTo>
                    <a:pt x="41126" y="80736"/>
                    <a:pt x="17980" y="70830"/>
                    <a:pt x="6455" y="94738"/>
                  </a:cubicBezTo>
                  <a:cubicBezTo>
                    <a:pt x="-1641" y="111406"/>
                    <a:pt x="-1546" y="139314"/>
                    <a:pt x="6455" y="147030"/>
                  </a:cubicBezTo>
                  <a:cubicBezTo>
                    <a:pt x="19790" y="159794"/>
                    <a:pt x="43888" y="105404"/>
                    <a:pt x="82655" y="110834"/>
                  </a:cubicBezTo>
                  <a:cubicBezTo>
                    <a:pt x="98848" y="113120"/>
                    <a:pt x="97990" y="123122"/>
                    <a:pt x="119326" y="126931"/>
                  </a:cubicBezTo>
                  <a:cubicBezTo>
                    <a:pt x="138957" y="129503"/>
                    <a:pt x="158884" y="125217"/>
                    <a:pt x="175714" y="114834"/>
                  </a:cubicBezTo>
                  <a:cubicBezTo>
                    <a:pt x="182763" y="111120"/>
                    <a:pt x="213814" y="94928"/>
                    <a:pt x="212481" y="82641"/>
                  </a:cubicBezTo>
                  <a:cubicBezTo>
                    <a:pt x="211719" y="75783"/>
                    <a:pt x="200575" y="68258"/>
                    <a:pt x="153140" y="66544"/>
                  </a:cubicBezTo>
                  <a:cubicBezTo>
                    <a:pt x="152188" y="45113"/>
                    <a:pt x="151330" y="23682"/>
                    <a:pt x="150378" y="225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  <a:effectLst>
              <a:outerShdw blurRad="171450" rotWithShape="0" algn="bl" dir="5400000" dist="47625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/>
            </a:p>
          </p:txBody>
        </p:sp>
        <p:sp>
          <p:nvSpPr>
            <p:cNvPr id="3988" name="Google Shape;3988;p24"/>
            <p:cNvSpPr/>
            <p:nvPr/>
          </p:nvSpPr>
          <p:spPr>
            <a:xfrm flipH="1">
              <a:off x="6189810" y="4600482"/>
              <a:ext cx="668523" cy="792039"/>
            </a:xfrm>
            <a:custGeom>
              <a:rect b="b" l="l" r="r" t="t"/>
              <a:pathLst>
                <a:path extrusionOk="0" h="1227968" w="1036469">
                  <a:moveTo>
                    <a:pt x="520670" y="1230219"/>
                  </a:moveTo>
                  <a:cubicBezTo>
                    <a:pt x="156625" y="1230219"/>
                    <a:pt x="-110932" y="618333"/>
                    <a:pt x="46516" y="291436"/>
                  </a:cubicBezTo>
                  <a:cubicBezTo>
                    <a:pt x="131765" y="114461"/>
                    <a:pt x="314835" y="8828"/>
                    <a:pt x="495238" y="2542"/>
                  </a:cubicBezTo>
                  <a:cubicBezTo>
                    <a:pt x="716504" y="-5078"/>
                    <a:pt x="915386" y="137415"/>
                    <a:pt x="994825" y="318486"/>
                  </a:cubicBezTo>
                  <a:cubicBezTo>
                    <a:pt x="1159321" y="694437"/>
                    <a:pt x="807754" y="1230219"/>
                    <a:pt x="520670" y="1230219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  <a:effectLst>
              <a:outerShdw blurRad="171450" rotWithShape="0" algn="bl" dir="5400000" dist="47625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/>
            </a:p>
          </p:txBody>
        </p:sp>
        <p:sp>
          <p:nvSpPr>
            <p:cNvPr id="3989" name="Google Shape;3989;p24"/>
            <p:cNvSpPr/>
            <p:nvPr/>
          </p:nvSpPr>
          <p:spPr>
            <a:xfrm flipH="1">
              <a:off x="6626523" y="4703333"/>
              <a:ext cx="171176" cy="347798"/>
            </a:xfrm>
            <a:custGeom>
              <a:rect b="b" l="l" r="r" t="t"/>
              <a:pathLst>
                <a:path extrusionOk="0" h="539221" w="265389">
                  <a:moveTo>
                    <a:pt x="47960" y="541472"/>
                  </a:moveTo>
                  <a:cubicBezTo>
                    <a:pt x="9089" y="460891"/>
                    <a:pt x="-6428" y="370973"/>
                    <a:pt x="3193" y="282011"/>
                  </a:cubicBezTo>
                  <a:cubicBezTo>
                    <a:pt x="6240" y="256673"/>
                    <a:pt x="31768" y="62174"/>
                    <a:pt x="155593" y="13595"/>
                  </a:cubicBezTo>
                  <a:cubicBezTo>
                    <a:pt x="164356" y="10167"/>
                    <a:pt x="215695" y="-10122"/>
                    <a:pt x="245128" y="13595"/>
                  </a:cubicBezTo>
                  <a:cubicBezTo>
                    <a:pt x="284752" y="45505"/>
                    <a:pt x="255510" y="134469"/>
                    <a:pt x="254081" y="138850"/>
                  </a:cubicBezTo>
                  <a:cubicBezTo>
                    <a:pt x="226078" y="221145"/>
                    <a:pt x="163117" y="233528"/>
                    <a:pt x="111206" y="299917"/>
                  </a:cubicBezTo>
                  <a:cubicBezTo>
                    <a:pt x="77964" y="341352"/>
                    <a:pt x="42150" y="413075"/>
                    <a:pt x="47960" y="541472"/>
                  </a:cubicBezTo>
                  <a:close/>
                </a:path>
              </a:pathLst>
            </a:custGeom>
            <a:solidFill>
              <a:srgbClr val="FFFFFF">
                <a:alpha val="3743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990" name="Google Shape;3990;p24"/>
            <p:cNvSpPr/>
            <p:nvPr/>
          </p:nvSpPr>
          <p:spPr>
            <a:xfrm flipH="1">
              <a:off x="6485517" y="5389526"/>
              <a:ext cx="62621" cy="18890"/>
            </a:xfrm>
            <a:custGeom>
              <a:rect b="b" l="l" r="r" t="t"/>
              <a:pathLst>
                <a:path extrusionOk="0" h="73359" w="243189">
                  <a:moveTo>
                    <a:pt x="6069" y="0"/>
                  </a:moveTo>
                  <a:lnTo>
                    <a:pt x="242166" y="0"/>
                  </a:lnTo>
                  <a:lnTo>
                    <a:pt x="243189" y="23813"/>
                  </a:lnTo>
                  <a:lnTo>
                    <a:pt x="121006" y="49464"/>
                  </a:lnTo>
                  <a:lnTo>
                    <a:pt x="241677" y="49464"/>
                  </a:lnTo>
                  <a:lnTo>
                    <a:pt x="241677" y="73359"/>
                  </a:lnTo>
                  <a:lnTo>
                    <a:pt x="0" y="73359"/>
                  </a:lnTo>
                  <a:lnTo>
                    <a:pt x="3651" y="54271"/>
                  </a:lnTo>
                  <a:lnTo>
                    <a:pt x="3036" y="49890"/>
                  </a:lnTo>
                  <a:lnTo>
                    <a:pt x="126980" y="23895"/>
                  </a:lnTo>
                  <a:lnTo>
                    <a:pt x="6069" y="23895"/>
                  </a:lnTo>
                  <a:close/>
                </a:path>
              </a:pathLst>
            </a:custGeom>
            <a:solidFill>
              <a:srgbClr val="51515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3991" name="Google Shape;3991;p24"/>
          <p:cNvSpPr txBox="1"/>
          <p:nvPr>
            <p:ph type="title"/>
          </p:nvPr>
        </p:nvSpPr>
        <p:spPr>
          <a:xfrm>
            <a:off x="4961300" y="1812575"/>
            <a:ext cx="65985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Type the title here.</a:t>
            </a:r>
            <a:endParaRPr/>
          </a:p>
        </p:txBody>
      </p:sp>
      <p:sp>
        <p:nvSpPr>
          <p:cNvPr id="3992" name="Google Shape;3992;p24"/>
          <p:cNvSpPr txBox="1"/>
          <p:nvPr>
            <p:ph idx="1" type="body"/>
          </p:nvPr>
        </p:nvSpPr>
        <p:spPr>
          <a:xfrm>
            <a:off x="4961418" y="2584625"/>
            <a:ext cx="6598500" cy="3106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And the exit ticket prompt here.</a:t>
            </a:r>
            <a:endParaRPr/>
          </a:p>
        </p:txBody>
      </p:sp>
      <p:sp>
        <p:nvSpPr>
          <p:cNvPr id="3993" name="Google Shape;3993;p24"/>
          <p:cNvSpPr txBox="1"/>
          <p:nvPr>
            <p:ph type="title"/>
          </p:nvPr>
        </p:nvSpPr>
        <p:spPr>
          <a:xfrm>
            <a:off x="201550" y="-110075"/>
            <a:ext cx="2008800" cy="380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latin typeface="Questrial"/>
                <a:ea typeface="Questrial"/>
                <a:cs typeface="Questrial"/>
                <a:sym typeface="Questrial"/>
              </a:rPr>
              <a:t>Click on the balloon to go back.</a:t>
            </a:r>
            <a:endParaRPr sz="10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994" name="Google Shape;3994;p24">
            <a:hlinkClick action="ppaction://hlinksldjump" r:id="rId3"/>
          </p:cNvPr>
          <p:cNvSpPr/>
          <p:nvPr/>
        </p:nvSpPr>
        <p:spPr>
          <a:xfrm>
            <a:off x="10358575" y="365125"/>
            <a:ext cx="1468800" cy="165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998" name="Shape 39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99" name="Google Shape;3999;p25"/>
          <p:cNvSpPr/>
          <p:nvPr/>
        </p:nvSpPr>
        <p:spPr>
          <a:xfrm>
            <a:off x="10976375" y="2014975"/>
            <a:ext cx="233202" cy="4840224"/>
          </a:xfrm>
          <a:custGeom>
            <a:rect b="b" l="l" r="r" t="t"/>
            <a:pathLst>
              <a:path extrusionOk="0" h="3457303" w="336754">
                <a:moveTo>
                  <a:pt x="102376" y="0"/>
                </a:moveTo>
                <a:cubicBezTo>
                  <a:pt x="114713" y="97246"/>
                  <a:pt x="127051" y="194492"/>
                  <a:pt x="111085" y="391886"/>
                </a:cubicBezTo>
                <a:cubicBezTo>
                  <a:pt x="95119" y="589280"/>
                  <a:pt x="-29704" y="882469"/>
                  <a:pt x="6582" y="1184366"/>
                </a:cubicBezTo>
                <a:cubicBezTo>
                  <a:pt x="42868" y="1486263"/>
                  <a:pt x="295416" y="1824446"/>
                  <a:pt x="328799" y="2203269"/>
                </a:cubicBezTo>
                <a:cubicBezTo>
                  <a:pt x="362182" y="2582092"/>
                  <a:pt x="284530" y="3019697"/>
                  <a:pt x="206879" y="3457303"/>
                </a:cubicBezTo>
              </a:path>
            </a:pathLst>
          </a:custGeom>
          <a:noFill/>
          <a:ln cap="flat" cmpd="sng" w="12700">
            <a:solidFill>
              <a:srgbClr val="666666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4000" name="Google Shape;4000;p25"/>
          <p:cNvGrpSpPr/>
          <p:nvPr/>
        </p:nvGrpSpPr>
        <p:grpSpPr>
          <a:xfrm>
            <a:off x="5364675" y="624238"/>
            <a:ext cx="4684155" cy="1190154"/>
            <a:chOff x="6126675" y="719488"/>
            <a:chExt cx="4684155" cy="1190154"/>
          </a:xfrm>
        </p:grpSpPr>
        <p:sp>
          <p:nvSpPr>
            <p:cNvPr id="4001" name="Google Shape;4001;p25"/>
            <p:cNvSpPr/>
            <p:nvPr/>
          </p:nvSpPr>
          <p:spPr>
            <a:xfrm>
              <a:off x="6126675" y="755525"/>
              <a:ext cx="4684155" cy="115411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  <a:solidFill>
                    <a:srgbClr val="FFFFFF"/>
                  </a:solidFill>
                  <a:latin typeface="Mystery Quest"/>
                </a:rPr>
                <a:t>Exit Ticket</a:t>
              </a:r>
            </a:p>
          </p:txBody>
        </p:sp>
        <p:sp>
          <p:nvSpPr>
            <p:cNvPr id="4002" name="Google Shape;4002;p25"/>
            <p:cNvSpPr/>
            <p:nvPr/>
          </p:nvSpPr>
          <p:spPr>
            <a:xfrm>
              <a:off x="6126675" y="841275"/>
              <a:ext cx="775462" cy="83022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lt1"/>
                  </a:solidFill>
                  <a:latin typeface="Mystery Quest"/>
                </a:rPr>
                <a:t>E</a:t>
              </a:r>
            </a:p>
          </p:txBody>
        </p:sp>
        <p:sp>
          <p:nvSpPr>
            <p:cNvPr id="4003" name="Google Shape;4003;p25"/>
            <p:cNvSpPr/>
            <p:nvPr/>
          </p:nvSpPr>
          <p:spPr>
            <a:xfrm>
              <a:off x="6769825" y="1009213"/>
              <a:ext cx="617535" cy="64675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dk2"/>
                  </a:solidFill>
                  <a:latin typeface="Mystery Quest"/>
                </a:rPr>
                <a:t>x</a:t>
              </a:r>
            </a:p>
          </p:txBody>
        </p:sp>
        <p:sp>
          <p:nvSpPr>
            <p:cNvPr id="4004" name="Google Shape;4004;p25"/>
            <p:cNvSpPr/>
            <p:nvPr/>
          </p:nvSpPr>
          <p:spPr>
            <a:xfrm>
              <a:off x="7265125" y="946688"/>
              <a:ext cx="298644" cy="771802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lt2"/>
                  </a:solidFill>
                  <a:latin typeface="Mystery Quest"/>
                </a:rPr>
                <a:t>i</a:t>
              </a:r>
            </a:p>
          </p:txBody>
        </p:sp>
        <p:sp>
          <p:nvSpPr>
            <p:cNvPr id="4005" name="Google Shape;4005;p25"/>
            <p:cNvSpPr/>
            <p:nvPr/>
          </p:nvSpPr>
          <p:spPr>
            <a:xfrm>
              <a:off x="7487575" y="755525"/>
              <a:ext cx="425188" cy="91939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accent1"/>
                  </a:solidFill>
                  <a:latin typeface="Mystery Quest"/>
                </a:rPr>
                <a:t>t</a:t>
              </a:r>
            </a:p>
          </p:txBody>
        </p:sp>
        <p:sp>
          <p:nvSpPr>
            <p:cNvPr id="4006" name="Google Shape;4006;p25"/>
            <p:cNvSpPr/>
            <p:nvPr/>
          </p:nvSpPr>
          <p:spPr>
            <a:xfrm>
              <a:off x="8167675" y="855813"/>
              <a:ext cx="567930" cy="87122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accent2"/>
                  </a:solidFill>
                  <a:latin typeface="Mystery Quest"/>
                </a:rPr>
                <a:t>T</a:t>
              </a:r>
            </a:p>
          </p:txBody>
        </p:sp>
        <p:sp>
          <p:nvSpPr>
            <p:cNvPr id="4007" name="Google Shape;4007;p25"/>
            <p:cNvSpPr/>
            <p:nvPr/>
          </p:nvSpPr>
          <p:spPr>
            <a:xfrm>
              <a:off x="8735600" y="946700"/>
              <a:ext cx="298644" cy="771802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accent3"/>
                  </a:solidFill>
                  <a:latin typeface="Mystery Quest"/>
                </a:rPr>
                <a:t>i</a:t>
              </a:r>
            </a:p>
          </p:txBody>
        </p:sp>
        <p:sp>
          <p:nvSpPr>
            <p:cNvPr id="4008" name="Google Shape;4008;p25"/>
            <p:cNvSpPr/>
            <p:nvPr/>
          </p:nvSpPr>
          <p:spPr>
            <a:xfrm>
              <a:off x="8990500" y="1024075"/>
              <a:ext cx="483904" cy="617032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accent4"/>
                  </a:solidFill>
                  <a:latin typeface="Mystery Quest"/>
                </a:rPr>
                <a:t>c</a:t>
              </a:r>
            </a:p>
          </p:txBody>
        </p:sp>
        <p:sp>
          <p:nvSpPr>
            <p:cNvPr id="4009" name="Google Shape;4009;p25"/>
            <p:cNvSpPr/>
            <p:nvPr/>
          </p:nvSpPr>
          <p:spPr>
            <a:xfrm>
              <a:off x="9415700" y="719488"/>
              <a:ext cx="709673" cy="114386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accent5"/>
                  </a:solidFill>
                  <a:latin typeface="Mystery Quest"/>
                </a:rPr>
                <a:t>k</a:t>
              </a:r>
            </a:p>
          </p:txBody>
        </p:sp>
        <p:sp>
          <p:nvSpPr>
            <p:cNvPr id="4010" name="Google Shape;4010;p25"/>
            <p:cNvSpPr/>
            <p:nvPr/>
          </p:nvSpPr>
          <p:spPr>
            <a:xfrm>
              <a:off x="10001150" y="1018950"/>
              <a:ext cx="445444" cy="627280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accent6"/>
                  </a:solidFill>
                  <a:latin typeface="Mystery Quest"/>
                </a:rPr>
                <a:t>e</a:t>
              </a:r>
            </a:p>
          </p:txBody>
        </p:sp>
        <p:sp>
          <p:nvSpPr>
            <p:cNvPr id="4011" name="Google Shape;4011;p25"/>
            <p:cNvSpPr/>
            <p:nvPr/>
          </p:nvSpPr>
          <p:spPr>
            <a:xfrm>
              <a:off x="10382500" y="719500"/>
              <a:ext cx="425188" cy="91939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lt1"/>
                  </a:solidFill>
                  <a:latin typeface="Mystery Quest"/>
                </a:rPr>
                <a:t>t</a:t>
              </a:r>
            </a:p>
          </p:txBody>
        </p:sp>
      </p:grpSp>
      <p:grpSp>
        <p:nvGrpSpPr>
          <p:cNvPr id="4012" name="Google Shape;4012;p25"/>
          <p:cNvGrpSpPr/>
          <p:nvPr/>
        </p:nvGrpSpPr>
        <p:grpSpPr>
          <a:xfrm>
            <a:off x="10429869" y="346693"/>
            <a:ext cx="1326215" cy="1745264"/>
            <a:chOff x="4904878" y="3672819"/>
            <a:chExt cx="668523" cy="879758"/>
          </a:xfrm>
        </p:grpSpPr>
        <p:sp>
          <p:nvSpPr>
            <p:cNvPr id="4013" name="Google Shape;4013;p25"/>
            <p:cNvSpPr/>
            <p:nvPr/>
          </p:nvSpPr>
          <p:spPr>
            <a:xfrm flipH="1">
              <a:off x="5162601" y="4457938"/>
              <a:ext cx="136807" cy="94638"/>
            </a:xfrm>
            <a:custGeom>
              <a:rect b="b" l="l" r="r" t="t"/>
              <a:pathLst>
                <a:path extrusionOk="0" h="146726" w="212104">
                  <a:moveTo>
                    <a:pt x="51604" y="6250"/>
                  </a:moveTo>
                  <a:cubicBezTo>
                    <a:pt x="57252" y="29014"/>
                    <a:pt x="57252" y="46445"/>
                    <a:pt x="51604" y="58542"/>
                  </a:cubicBezTo>
                  <a:cubicBezTo>
                    <a:pt x="41126" y="80736"/>
                    <a:pt x="17980" y="70830"/>
                    <a:pt x="6455" y="94738"/>
                  </a:cubicBezTo>
                  <a:cubicBezTo>
                    <a:pt x="-1641" y="111406"/>
                    <a:pt x="-1546" y="139314"/>
                    <a:pt x="6455" y="147030"/>
                  </a:cubicBezTo>
                  <a:cubicBezTo>
                    <a:pt x="19790" y="159794"/>
                    <a:pt x="43888" y="105404"/>
                    <a:pt x="82655" y="110834"/>
                  </a:cubicBezTo>
                  <a:cubicBezTo>
                    <a:pt x="98848" y="113120"/>
                    <a:pt x="97990" y="123122"/>
                    <a:pt x="119326" y="126931"/>
                  </a:cubicBezTo>
                  <a:cubicBezTo>
                    <a:pt x="138957" y="129503"/>
                    <a:pt x="158884" y="125217"/>
                    <a:pt x="175714" y="114834"/>
                  </a:cubicBezTo>
                  <a:cubicBezTo>
                    <a:pt x="182763" y="111120"/>
                    <a:pt x="213814" y="94928"/>
                    <a:pt x="212481" y="82641"/>
                  </a:cubicBezTo>
                  <a:cubicBezTo>
                    <a:pt x="211719" y="75783"/>
                    <a:pt x="200575" y="68258"/>
                    <a:pt x="153140" y="66544"/>
                  </a:cubicBezTo>
                  <a:cubicBezTo>
                    <a:pt x="152188" y="45113"/>
                    <a:pt x="151330" y="23682"/>
                    <a:pt x="150378" y="225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  <a:effectLst>
              <a:outerShdw blurRad="171450" rotWithShape="0" algn="bl" dir="5400000" dist="47625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/>
            </a:p>
          </p:txBody>
        </p:sp>
        <p:sp>
          <p:nvSpPr>
            <p:cNvPr id="4014" name="Google Shape;4014;p25"/>
            <p:cNvSpPr/>
            <p:nvPr/>
          </p:nvSpPr>
          <p:spPr>
            <a:xfrm flipH="1">
              <a:off x="4904878" y="3672819"/>
              <a:ext cx="668523" cy="792039"/>
            </a:xfrm>
            <a:custGeom>
              <a:rect b="b" l="l" r="r" t="t"/>
              <a:pathLst>
                <a:path extrusionOk="0" h="1227968" w="1036469">
                  <a:moveTo>
                    <a:pt x="520670" y="1230219"/>
                  </a:moveTo>
                  <a:cubicBezTo>
                    <a:pt x="156625" y="1230219"/>
                    <a:pt x="-110932" y="618333"/>
                    <a:pt x="46516" y="291436"/>
                  </a:cubicBezTo>
                  <a:cubicBezTo>
                    <a:pt x="131765" y="114461"/>
                    <a:pt x="314835" y="8828"/>
                    <a:pt x="495238" y="2542"/>
                  </a:cubicBezTo>
                  <a:cubicBezTo>
                    <a:pt x="716504" y="-5078"/>
                    <a:pt x="915386" y="137415"/>
                    <a:pt x="994825" y="318486"/>
                  </a:cubicBezTo>
                  <a:cubicBezTo>
                    <a:pt x="1159321" y="694437"/>
                    <a:pt x="807754" y="1230219"/>
                    <a:pt x="520670" y="123021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  <a:effectLst>
              <a:outerShdw blurRad="171450" rotWithShape="0" algn="bl" dir="5400000" dist="47625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/>
            </a:p>
          </p:txBody>
        </p:sp>
        <p:sp>
          <p:nvSpPr>
            <p:cNvPr id="4015" name="Google Shape;4015;p25"/>
            <p:cNvSpPr/>
            <p:nvPr/>
          </p:nvSpPr>
          <p:spPr>
            <a:xfrm flipH="1">
              <a:off x="5341592" y="3775670"/>
              <a:ext cx="171176" cy="347798"/>
            </a:xfrm>
            <a:custGeom>
              <a:rect b="b" l="l" r="r" t="t"/>
              <a:pathLst>
                <a:path extrusionOk="0" h="539221" w="265389">
                  <a:moveTo>
                    <a:pt x="47960" y="541472"/>
                  </a:moveTo>
                  <a:cubicBezTo>
                    <a:pt x="9089" y="460891"/>
                    <a:pt x="-6428" y="370973"/>
                    <a:pt x="3193" y="282011"/>
                  </a:cubicBezTo>
                  <a:cubicBezTo>
                    <a:pt x="6240" y="256673"/>
                    <a:pt x="31768" y="62174"/>
                    <a:pt x="155593" y="13595"/>
                  </a:cubicBezTo>
                  <a:cubicBezTo>
                    <a:pt x="164356" y="10167"/>
                    <a:pt x="215695" y="-10122"/>
                    <a:pt x="245128" y="13595"/>
                  </a:cubicBezTo>
                  <a:cubicBezTo>
                    <a:pt x="284752" y="45505"/>
                    <a:pt x="255510" y="134469"/>
                    <a:pt x="254081" y="138850"/>
                  </a:cubicBezTo>
                  <a:cubicBezTo>
                    <a:pt x="226078" y="221145"/>
                    <a:pt x="163117" y="233528"/>
                    <a:pt x="111206" y="299917"/>
                  </a:cubicBezTo>
                  <a:cubicBezTo>
                    <a:pt x="77964" y="341352"/>
                    <a:pt x="42150" y="413075"/>
                    <a:pt x="47960" y="541472"/>
                  </a:cubicBezTo>
                  <a:close/>
                </a:path>
              </a:pathLst>
            </a:custGeom>
            <a:solidFill>
              <a:srgbClr val="FFFFFF">
                <a:alpha val="3743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016" name="Google Shape;4016;p25"/>
            <p:cNvSpPr/>
            <p:nvPr/>
          </p:nvSpPr>
          <p:spPr>
            <a:xfrm flipH="1">
              <a:off x="5200585" y="4461863"/>
              <a:ext cx="62621" cy="18890"/>
            </a:xfrm>
            <a:custGeom>
              <a:rect b="b" l="l" r="r" t="t"/>
              <a:pathLst>
                <a:path extrusionOk="0" h="73359" w="243189">
                  <a:moveTo>
                    <a:pt x="6069" y="0"/>
                  </a:moveTo>
                  <a:lnTo>
                    <a:pt x="242166" y="0"/>
                  </a:lnTo>
                  <a:lnTo>
                    <a:pt x="243189" y="23813"/>
                  </a:lnTo>
                  <a:lnTo>
                    <a:pt x="121006" y="49464"/>
                  </a:lnTo>
                  <a:lnTo>
                    <a:pt x="241677" y="49464"/>
                  </a:lnTo>
                  <a:lnTo>
                    <a:pt x="241677" y="73359"/>
                  </a:lnTo>
                  <a:lnTo>
                    <a:pt x="0" y="73359"/>
                  </a:lnTo>
                  <a:lnTo>
                    <a:pt x="3651" y="54271"/>
                  </a:lnTo>
                  <a:lnTo>
                    <a:pt x="3036" y="49890"/>
                  </a:lnTo>
                  <a:lnTo>
                    <a:pt x="126980" y="23895"/>
                  </a:lnTo>
                  <a:lnTo>
                    <a:pt x="6069" y="23895"/>
                  </a:lnTo>
                  <a:close/>
                </a:path>
              </a:pathLst>
            </a:custGeom>
            <a:solidFill>
              <a:srgbClr val="51515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4017" name="Google Shape;4017;p25"/>
          <p:cNvSpPr txBox="1"/>
          <p:nvPr>
            <p:ph type="title"/>
          </p:nvPr>
        </p:nvSpPr>
        <p:spPr>
          <a:xfrm>
            <a:off x="4961300" y="1812575"/>
            <a:ext cx="65985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Type the title here.</a:t>
            </a:r>
            <a:endParaRPr/>
          </a:p>
        </p:txBody>
      </p:sp>
      <p:sp>
        <p:nvSpPr>
          <p:cNvPr id="4018" name="Google Shape;4018;p25"/>
          <p:cNvSpPr txBox="1"/>
          <p:nvPr>
            <p:ph idx="1" type="body"/>
          </p:nvPr>
        </p:nvSpPr>
        <p:spPr>
          <a:xfrm>
            <a:off x="4961418" y="2584625"/>
            <a:ext cx="6598500" cy="3106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And the exit ticket prompt here.</a:t>
            </a:r>
            <a:endParaRPr/>
          </a:p>
        </p:txBody>
      </p:sp>
      <p:sp>
        <p:nvSpPr>
          <p:cNvPr id="4019" name="Google Shape;4019;p25"/>
          <p:cNvSpPr txBox="1"/>
          <p:nvPr>
            <p:ph type="title"/>
          </p:nvPr>
        </p:nvSpPr>
        <p:spPr>
          <a:xfrm>
            <a:off x="201550" y="-110075"/>
            <a:ext cx="2008800" cy="380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latin typeface="Questrial"/>
                <a:ea typeface="Questrial"/>
                <a:cs typeface="Questrial"/>
                <a:sym typeface="Questrial"/>
              </a:rPr>
              <a:t>Click on the balloon to go back.</a:t>
            </a:r>
            <a:endParaRPr sz="10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4020" name="Google Shape;4020;p25">
            <a:hlinkClick action="ppaction://hlinksldjump" r:id="rId3"/>
          </p:cNvPr>
          <p:cNvSpPr/>
          <p:nvPr/>
        </p:nvSpPr>
        <p:spPr>
          <a:xfrm>
            <a:off x="10358575" y="365125"/>
            <a:ext cx="1468800" cy="165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024" name="Shape 40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25" name="Google Shape;4025;p26"/>
          <p:cNvSpPr/>
          <p:nvPr/>
        </p:nvSpPr>
        <p:spPr>
          <a:xfrm>
            <a:off x="10976375" y="2014975"/>
            <a:ext cx="233202" cy="4840224"/>
          </a:xfrm>
          <a:custGeom>
            <a:rect b="b" l="l" r="r" t="t"/>
            <a:pathLst>
              <a:path extrusionOk="0" h="3457303" w="336754">
                <a:moveTo>
                  <a:pt x="102376" y="0"/>
                </a:moveTo>
                <a:cubicBezTo>
                  <a:pt x="114713" y="97246"/>
                  <a:pt x="127051" y="194492"/>
                  <a:pt x="111085" y="391886"/>
                </a:cubicBezTo>
                <a:cubicBezTo>
                  <a:pt x="95119" y="589280"/>
                  <a:pt x="-29704" y="882469"/>
                  <a:pt x="6582" y="1184366"/>
                </a:cubicBezTo>
                <a:cubicBezTo>
                  <a:pt x="42868" y="1486263"/>
                  <a:pt x="295416" y="1824446"/>
                  <a:pt x="328799" y="2203269"/>
                </a:cubicBezTo>
                <a:cubicBezTo>
                  <a:pt x="362182" y="2582092"/>
                  <a:pt x="284530" y="3019697"/>
                  <a:pt x="206879" y="3457303"/>
                </a:cubicBezTo>
              </a:path>
            </a:pathLst>
          </a:custGeom>
          <a:noFill/>
          <a:ln cap="flat" cmpd="sng" w="12700">
            <a:solidFill>
              <a:srgbClr val="666666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4026" name="Google Shape;4026;p26"/>
          <p:cNvGrpSpPr/>
          <p:nvPr/>
        </p:nvGrpSpPr>
        <p:grpSpPr>
          <a:xfrm>
            <a:off x="5364675" y="624238"/>
            <a:ext cx="4684155" cy="1190154"/>
            <a:chOff x="6126675" y="719488"/>
            <a:chExt cx="4684155" cy="1190154"/>
          </a:xfrm>
        </p:grpSpPr>
        <p:sp>
          <p:nvSpPr>
            <p:cNvPr id="4027" name="Google Shape;4027;p26"/>
            <p:cNvSpPr/>
            <p:nvPr/>
          </p:nvSpPr>
          <p:spPr>
            <a:xfrm>
              <a:off x="6126675" y="755525"/>
              <a:ext cx="4684155" cy="115411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  <a:solidFill>
                    <a:srgbClr val="FFFFFF"/>
                  </a:solidFill>
                  <a:latin typeface="Mystery Quest"/>
                </a:rPr>
                <a:t>Exit Ticket</a:t>
              </a:r>
            </a:p>
          </p:txBody>
        </p:sp>
        <p:sp>
          <p:nvSpPr>
            <p:cNvPr id="4028" name="Google Shape;4028;p26"/>
            <p:cNvSpPr/>
            <p:nvPr/>
          </p:nvSpPr>
          <p:spPr>
            <a:xfrm>
              <a:off x="6126675" y="841275"/>
              <a:ext cx="775462" cy="83022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lt1"/>
                  </a:solidFill>
                  <a:latin typeface="Mystery Quest"/>
                </a:rPr>
                <a:t>E</a:t>
              </a:r>
            </a:p>
          </p:txBody>
        </p:sp>
        <p:sp>
          <p:nvSpPr>
            <p:cNvPr id="4029" name="Google Shape;4029;p26"/>
            <p:cNvSpPr/>
            <p:nvPr/>
          </p:nvSpPr>
          <p:spPr>
            <a:xfrm>
              <a:off x="6769825" y="1009213"/>
              <a:ext cx="617535" cy="64675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dk2"/>
                  </a:solidFill>
                  <a:latin typeface="Mystery Quest"/>
                </a:rPr>
                <a:t>x</a:t>
              </a:r>
            </a:p>
          </p:txBody>
        </p:sp>
        <p:sp>
          <p:nvSpPr>
            <p:cNvPr id="4030" name="Google Shape;4030;p26"/>
            <p:cNvSpPr/>
            <p:nvPr/>
          </p:nvSpPr>
          <p:spPr>
            <a:xfrm>
              <a:off x="7265125" y="946688"/>
              <a:ext cx="298644" cy="771802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lt2"/>
                  </a:solidFill>
                  <a:latin typeface="Mystery Quest"/>
                </a:rPr>
                <a:t>i</a:t>
              </a:r>
            </a:p>
          </p:txBody>
        </p:sp>
        <p:sp>
          <p:nvSpPr>
            <p:cNvPr id="4031" name="Google Shape;4031;p26"/>
            <p:cNvSpPr/>
            <p:nvPr/>
          </p:nvSpPr>
          <p:spPr>
            <a:xfrm>
              <a:off x="7487575" y="755525"/>
              <a:ext cx="425188" cy="91939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accent1"/>
                  </a:solidFill>
                  <a:latin typeface="Mystery Quest"/>
                </a:rPr>
                <a:t>t</a:t>
              </a:r>
            </a:p>
          </p:txBody>
        </p:sp>
        <p:sp>
          <p:nvSpPr>
            <p:cNvPr id="4032" name="Google Shape;4032;p26"/>
            <p:cNvSpPr/>
            <p:nvPr/>
          </p:nvSpPr>
          <p:spPr>
            <a:xfrm>
              <a:off x="8167675" y="855813"/>
              <a:ext cx="567930" cy="87122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accent2"/>
                  </a:solidFill>
                  <a:latin typeface="Mystery Quest"/>
                </a:rPr>
                <a:t>T</a:t>
              </a:r>
            </a:p>
          </p:txBody>
        </p:sp>
        <p:sp>
          <p:nvSpPr>
            <p:cNvPr id="4033" name="Google Shape;4033;p26"/>
            <p:cNvSpPr/>
            <p:nvPr/>
          </p:nvSpPr>
          <p:spPr>
            <a:xfrm>
              <a:off x="8735600" y="946700"/>
              <a:ext cx="298644" cy="771802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accent3"/>
                  </a:solidFill>
                  <a:latin typeface="Mystery Quest"/>
                </a:rPr>
                <a:t>i</a:t>
              </a:r>
            </a:p>
          </p:txBody>
        </p:sp>
        <p:sp>
          <p:nvSpPr>
            <p:cNvPr id="4034" name="Google Shape;4034;p26"/>
            <p:cNvSpPr/>
            <p:nvPr/>
          </p:nvSpPr>
          <p:spPr>
            <a:xfrm>
              <a:off x="8990500" y="1024075"/>
              <a:ext cx="483904" cy="617032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accent4"/>
                  </a:solidFill>
                  <a:latin typeface="Mystery Quest"/>
                </a:rPr>
                <a:t>c</a:t>
              </a:r>
            </a:p>
          </p:txBody>
        </p:sp>
        <p:sp>
          <p:nvSpPr>
            <p:cNvPr id="4035" name="Google Shape;4035;p26"/>
            <p:cNvSpPr/>
            <p:nvPr/>
          </p:nvSpPr>
          <p:spPr>
            <a:xfrm>
              <a:off x="9415700" y="719488"/>
              <a:ext cx="709673" cy="114386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accent5"/>
                  </a:solidFill>
                  <a:latin typeface="Mystery Quest"/>
                </a:rPr>
                <a:t>k</a:t>
              </a:r>
            </a:p>
          </p:txBody>
        </p:sp>
        <p:sp>
          <p:nvSpPr>
            <p:cNvPr id="4036" name="Google Shape;4036;p26"/>
            <p:cNvSpPr/>
            <p:nvPr/>
          </p:nvSpPr>
          <p:spPr>
            <a:xfrm>
              <a:off x="10001150" y="1018950"/>
              <a:ext cx="445444" cy="627280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accent6"/>
                  </a:solidFill>
                  <a:latin typeface="Mystery Quest"/>
                </a:rPr>
                <a:t>e</a:t>
              </a:r>
            </a:p>
          </p:txBody>
        </p:sp>
        <p:sp>
          <p:nvSpPr>
            <p:cNvPr id="4037" name="Google Shape;4037;p26"/>
            <p:cNvSpPr/>
            <p:nvPr/>
          </p:nvSpPr>
          <p:spPr>
            <a:xfrm>
              <a:off x="10382500" y="719500"/>
              <a:ext cx="425188" cy="91939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lt1"/>
                  </a:solidFill>
                  <a:latin typeface="Mystery Quest"/>
                </a:rPr>
                <a:t>t</a:t>
              </a:r>
            </a:p>
          </p:txBody>
        </p:sp>
      </p:grpSp>
      <p:grpSp>
        <p:nvGrpSpPr>
          <p:cNvPr id="4038" name="Google Shape;4038;p26"/>
          <p:cNvGrpSpPr/>
          <p:nvPr/>
        </p:nvGrpSpPr>
        <p:grpSpPr>
          <a:xfrm>
            <a:off x="10429870" y="346697"/>
            <a:ext cx="1326215" cy="1745264"/>
            <a:chOff x="6618120" y="3672819"/>
            <a:chExt cx="668523" cy="879758"/>
          </a:xfrm>
        </p:grpSpPr>
        <p:sp>
          <p:nvSpPr>
            <p:cNvPr id="4039" name="Google Shape;4039;p26"/>
            <p:cNvSpPr/>
            <p:nvPr/>
          </p:nvSpPr>
          <p:spPr>
            <a:xfrm flipH="1">
              <a:off x="6875843" y="4457938"/>
              <a:ext cx="136807" cy="94638"/>
            </a:xfrm>
            <a:custGeom>
              <a:rect b="b" l="l" r="r" t="t"/>
              <a:pathLst>
                <a:path extrusionOk="0" h="146726" w="212104">
                  <a:moveTo>
                    <a:pt x="51604" y="6250"/>
                  </a:moveTo>
                  <a:cubicBezTo>
                    <a:pt x="57252" y="29014"/>
                    <a:pt x="57252" y="46445"/>
                    <a:pt x="51604" y="58542"/>
                  </a:cubicBezTo>
                  <a:cubicBezTo>
                    <a:pt x="41126" y="80736"/>
                    <a:pt x="17980" y="70830"/>
                    <a:pt x="6455" y="94738"/>
                  </a:cubicBezTo>
                  <a:cubicBezTo>
                    <a:pt x="-1641" y="111406"/>
                    <a:pt x="-1546" y="139314"/>
                    <a:pt x="6455" y="147030"/>
                  </a:cubicBezTo>
                  <a:cubicBezTo>
                    <a:pt x="19790" y="159794"/>
                    <a:pt x="43888" y="105404"/>
                    <a:pt x="82655" y="110834"/>
                  </a:cubicBezTo>
                  <a:cubicBezTo>
                    <a:pt x="98848" y="113120"/>
                    <a:pt x="97990" y="123122"/>
                    <a:pt x="119326" y="126931"/>
                  </a:cubicBezTo>
                  <a:cubicBezTo>
                    <a:pt x="138957" y="129503"/>
                    <a:pt x="158884" y="125217"/>
                    <a:pt x="175714" y="114834"/>
                  </a:cubicBezTo>
                  <a:cubicBezTo>
                    <a:pt x="182763" y="111120"/>
                    <a:pt x="213814" y="94928"/>
                    <a:pt x="212481" y="82641"/>
                  </a:cubicBezTo>
                  <a:cubicBezTo>
                    <a:pt x="211719" y="75783"/>
                    <a:pt x="200575" y="68258"/>
                    <a:pt x="153140" y="66544"/>
                  </a:cubicBezTo>
                  <a:cubicBezTo>
                    <a:pt x="152188" y="45113"/>
                    <a:pt x="151330" y="23682"/>
                    <a:pt x="150378" y="225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  <a:effectLst>
              <a:outerShdw blurRad="171450" rotWithShape="0" algn="bl" dir="5400000" dist="47625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/>
            </a:p>
          </p:txBody>
        </p:sp>
        <p:sp>
          <p:nvSpPr>
            <p:cNvPr id="4040" name="Google Shape;4040;p26"/>
            <p:cNvSpPr/>
            <p:nvPr/>
          </p:nvSpPr>
          <p:spPr>
            <a:xfrm flipH="1">
              <a:off x="6618120" y="3672819"/>
              <a:ext cx="668523" cy="792039"/>
            </a:xfrm>
            <a:custGeom>
              <a:rect b="b" l="l" r="r" t="t"/>
              <a:pathLst>
                <a:path extrusionOk="0" h="1227968" w="1036469">
                  <a:moveTo>
                    <a:pt x="520670" y="1230219"/>
                  </a:moveTo>
                  <a:cubicBezTo>
                    <a:pt x="156625" y="1230219"/>
                    <a:pt x="-110932" y="618333"/>
                    <a:pt x="46516" y="291436"/>
                  </a:cubicBezTo>
                  <a:cubicBezTo>
                    <a:pt x="131765" y="114461"/>
                    <a:pt x="314835" y="8828"/>
                    <a:pt x="495238" y="2542"/>
                  </a:cubicBezTo>
                  <a:cubicBezTo>
                    <a:pt x="716504" y="-5078"/>
                    <a:pt x="915386" y="137415"/>
                    <a:pt x="994825" y="318486"/>
                  </a:cubicBezTo>
                  <a:cubicBezTo>
                    <a:pt x="1159321" y="694437"/>
                    <a:pt x="807754" y="1230219"/>
                    <a:pt x="520670" y="12302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  <a:effectLst>
              <a:outerShdw blurRad="171450" rotWithShape="0" algn="bl" dir="5400000" dist="47625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/>
            </a:p>
          </p:txBody>
        </p:sp>
        <p:sp>
          <p:nvSpPr>
            <p:cNvPr id="4041" name="Google Shape;4041;p26"/>
            <p:cNvSpPr/>
            <p:nvPr/>
          </p:nvSpPr>
          <p:spPr>
            <a:xfrm flipH="1">
              <a:off x="7054834" y="3775670"/>
              <a:ext cx="171176" cy="347798"/>
            </a:xfrm>
            <a:custGeom>
              <a:rect b="b" l="l" r="r" t="t"/>
              <a:pathLst>
                <a:path extrusionOk="0" h="539221" w="265389">
                  <a:moveTo>
                    <a:pt x="47960" y="541472"/>
                  </a:moveTo>
                  <a:cubicBezTo>
                    <a:pt x="9089" y="460891"/>
                    <a:pt x="-6428" y="370973"/>
                    <a:pt x="3193" y="282011"/>
                  </a:cubicBezTo>
                  <a:cubicBezTo>
                    <a:pt x="6240" y="256673"/>
                    <a:pt x="31768" y="62174"/>
                    <a:pt x="155593" y="13595"/>
                  </a:cubicBezTo>
                  <a:cubicBezTo>
                    <a:pt x="164356" y="10167"/>
                    <a:pt x="215695" y="-10122"/>
                    <a:pt x="245128" y="13595"/>
                  </a:cubicBezTo>
                  <a:cubicBezTo>
                    <a:pt x="284752" y="45505"/>
                    <a:pt x="255510" y="134469"/>
                    <a:pt x="254081" y="138850"/>
                  </a:cubicBezTo>
                  <a:cubicBezTo>
                    <a:pt x="226078" y="221145"/>
                    <a:pt x="163117" y="233528"/>
                    <a:pt x="111206" y="299917"/>
                  </a:cubicBezTo>
                  <a:cubicBezTo>
                    <a:pt x="77964" y="341352"/>
                    <a:pt x="42150" y="413075"/>
                    <a:pt x="47960" y="541472"/>
                  </a:cubicBezTo>
                  <a:close/>
                </a:path>
              </a:pathLst>
            </a:custGeom>
            <a:solidFill>
              <a:srgbClr val="FFFFFF">
                <a:alpha val="3743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042" name="Google Shape;4042;p26"/>
            <p:cNvSpPr/>
            <p:nvPr/>
          </p:nvSpPr>
          <p:spPr>
            <a:xfrm flipH="1">
              <a:off x="6913828" y="4461863"/>
              <a:ext cx="62621" cy="18890"/>
            </a:xfrm>
            <a:custGeom>
              <a:rect b="b" l="l" r="r" t="t"/>
              <a:pathLst>
                <a:path extrusionOk="0" h="73359" w="243189">
                  <a:moveTo>
                    <a:pt x="6069" y="0"/>
                  </a:moveTo>
                  <a:lnTo>
                    <a:pt x="242166" y="0"/>
                  </a:lnTo>
                  <a:lnTo>
                    <a:pt x="243189" y="23813"/>
                  </a:lnTo>
                  <a:lnTo>
                    <a:pt x="121006" y="49464"/>
                  </a:lnTo>
                  <a:lnTo>
                    <a:pt x="241677" y="49464"/>
                  </a:lnTo>
                  <a:lnTo>
                    <a:pt x="241677" y="73359"/>
                  </a:lnTo>
                  <a:lnTo>
                    <a:pt x="0" y="73359"/>
                  </a:lnTo>
                  <a:lnTo>
                    <a:pt x="3651" y="54271"/>
                  </a:lnTo>
                  <a:lnTo>
                    <a:pt x="3036" y="49890"/>
                  </a:lnTo>
                  <a:lnTo>
                    <a:pt x="126980" y="23895"/>
                  </a:lnTo>
                  <a:lnTo>
                    <a:pt x="6069" y="23895"/>
                  </a:lnTo>
                  <a:close/>
                </a:path>
              </a:pathLst>
            </a:custGeom>
            <a:solidFill>
              <a:srgbClr val="51515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4043" name="Google Shape;4043;p26"/>
          <p:cNvSpPr txBox="1"/>
          <p:nvPr>
            <p:ph type="title"/>
          </p:nvPr>
        </p:nvSpPr>
        <p:spPr>
          <a:xfrm>
            <a:off x="4961300" y="1812575"/>
            <a:ext cx="65985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Type the title here.</a:t>
            </a:r>
            <a:endParaRPr/>
          </a:p>
        </p:txBody>
      </p:sp>
      <p:sp>
        <p:nvSpPr>
          <p:cNvPr id="4044" name="Google Shape;4044;p26"/>
          <p:cNvSpPr txBox="1"/>
          <p:nvPr>
            <p:ph idx="1" type="body"/>
          </p:nvPr>
        </p:nvSpPr>
        <p:spPr>
          <a:xfrm>
            <a:off x="4961418" y="2584625"/>
            <a:ext cx="6598500" cy="3106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And the exit ticket prompt here.</a:t>
            </a:r>
            <a:endParaRPr/>
          </a:p>
        </p:txBody>
      </p:sp>
      <p:sp>
        <p:nvSpPr>
          <p:cNvPr id="4045" name="Google Shape;4045;p26"/>
          <p:cNvSpPr txBox="1"/>
          <p:nvPr>
            <p:ph type="title"/>
          </p:nvPr>
        </p:nvSpPr>
        <p:spPr>
          <a:xfrm>
            <a:off x="201550" y="-110075"/>
            <a:ext cx="2008800" cy="380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latin typeface="Questrial"/>
                <a:ea typeface="Questrial"/>
                <a:cs typeface="Questrial"/>
                <a:sym typeface="Questrial"/>
              </a:rPr>
              <a:t>Click on the balloon to go back.</a:t>
            </a:r>
            <a:endParaRPr sz="10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4046" name="Google Shape;4046;p26">
            <a:hlinkClick action="ppaction://hlinksldjump" r:id="rId3"/>
          </p:cNvPr>
          <p:cNvSpPr/>
          <p:nvPr/>
        </p:nvSpPr>
        <p:spPr>
          <a:xfrm>
            <a:off x="10358575" y="365125"/>
            <a:ext cx="1468800" cy="165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050" name="Shape 40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51" name="Google Shape;4051;p27"/>
          <p:cNvSpPr/>
          <p:nvPr/>
        </p:nvSpPr>
        <p:spPr>
          <a:xfrm>
            <a:off x="10976375" y="2014975"/>
            <a:ext cx="233202" cy="4840224"/>
          </a:xfrm>
          <a:custGeom>
            <a:rect b="b" l="l" r="r" t="t"/>
            <a:pathLst>
              <a:path extrusionOk="0" h="3457303" w="336754">
                <a:moveTo>
                  <a:pt x="102376" y="0"/>
                </a:moveTo>
                <a:cubicBezTo>
                  <a:pt x="114713" y="97246"/>
                  <a:pt x="127051" y="194492"/>
                  <a:pt x="111085" y="391886"/>
                </a:cubicBezTo>
                <a:cubicBezTo>
                  <a:pt x="95119" y="589280"/>
                  <a:pt x="-29704" y="882469"/>
                  <a:pt x="6582" y="1184366"/>
                </a:cubicBezTo>
                <a:cubicBezTo>
                  <a:pt x="42868" y="1486263"/>
                  <a:pt x="295416" y="1824446"/>
                  <a:pt x="328799" y="2203269"/>
                </a:cubicBezTo>
                <a:cubicBezTo>
                  <a:pt x="362182" y="2582092"/>
                  <a:pt x="284530" y="3019697"/>
                  <a:pt x="206879" y="3457303"/>
                </a:cubicBezTo>
              </a:path>
            </a:pathLst>
          </a:custGeom>
          <a:noFill/>
          <a:ln cap="flat" cmpd="sng" w="12700">
            <a:solidFill>
              <a:srgbClr val="666666"/>
            </a:solidFill>
            <a:prstDash val="solid"/>
            <a:miter lim="800000"/>
            <a:headEnd len="sm" w="sm" type="none"/>
            <a:tailEnd len="sm" w="sm" type="none"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id="4052" name="Google Shape;4052;p27"/>
          <p:cNvGrpSpPr/>
          <p:nvPr/>
        </p:nvGrpSpPr>
        <p:grpSpPr>
          <a:xfrm>
            <a:off x="5364675" y="624238"/>
            <a:ext cx="4684155" cy="1190154"/>
            <a:chOff x="6126675" y="719488"/>
            <a:chExt cx="4684155" cy="1190154"/>
          </a:xfrm>
        </p:grpSpPr>
        <p:sp>
          <p:nvSpPr>
            <p:cNvPr id="4053" name="Google Shape;4053;p27"/>
            <p:cNvSpPr/>
            <p:nvPr/>
          </p:nvSpPr>
          <p:spPr>
            <a:xfrm>
              <a:off x="6126675" y="755525"/>
              <a:ext cx="4684155" cy="115411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  <a:solidFill>
                    <a:srgbClr val="FFFFFF"/>
                  </a:solidFill>
                  <a:latin typeface="Mystery Quest"/>
                </a:rPr>
                <a:t>Exit Ticket</a:t>
              </a:r>
            </a:p>
          </p:txBody>
        </p:sp>
        <p:sp>
          <p:nvSpPr>
            <p:cNvPr id="4054" name="Google Shape;4054;p27"/>
            <p:cNvSpPr/>
            <p:nvPr/>
          </p:nvSpPr>
          <p:spPr>
            <a:xfrm>
              <a:off x="6126675" y="841275"/>
              <a:ext cx="775462" cy="83022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lt1"/>
                  </a:solidFill>
                  <a:latin typeface="Mystery Quest"/>
                </a:rPr>
                <a:t>E</a:t>
              </a:r>
            </a:p>
          </p:txBody>
        </p:sp>
        <p:sp>
          <p:nvSpPr>
            <p:cNvPr id="4055" name="Google Shape;4055;p27"/>
            <p:cNvSpPr/>
            <p:nvPr/>
          </p:nvSpPr>
          <p:spPr>
            <a:xfrm>
              <a:off x="6769825" y="1009213"/>
              <a:ext cx="617535" cy="646756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dk2"/>
                  </a:solidFill>
                  <a:latin typeface="Mystery Quest"/>
                </a:rPr>
                <a:t>x</a:t>
              </a:r>
            </a:p>
          </p:txBody>
        </p:sp>
        <p:sp>
          <p:nvSpPr>
            <p:cNvPr id="4056" name="Google Shape;4056;p27"/>
            <p:cNvSpPr/>
            <p:nvPr/>
          </p:nvSpPr>
          <p:spPr>
            <a:xfrm>
              <a:off x="7265125" y="946688"/>
              <a:ext cx="298644" cy="771802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lt2"/>
                  </a:solidFill>
                  <a:latin typeface="Mystery Quest"/>
                </a:rPr>
                <a:t>i</a:t>
              </a:r>
            </a:p>
          </p:txBody>
        </p:sp>
        <p:sp>
          <p:nvSpPr>
            <p:cNvPr id="4057" name="Google Shape;4057;p27"/>
            <p:cNvSpPr/>
            <p:nvPr/>
          </p:nvSpPr>
          <p:spPr>
            <a:xfrm>
              <a:off x="7487575" y="755525"/>
              <a:ext cx="425188" cy="91939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accent1"/>
                  </a:solidFill>
                  <a:latin typeface="Mystery Quest"/>
                </a:rPr>
                <a:t>t</a:t>
              </a:r>
            </a:p>
          </p:txBody>
        </p:sp>
        <p:sp>
          <p:nvSpPr>
            <p:cNvPr id="4058" name="Google Shape;4058;p27"/>
            <p:cNvSpPr/>
            <p:nvPr/>
          </p:nvSpPr>
          <p:spPr>
            <a:xfrm>
              <a:off x="8167675" y="855813"/>
              <a:ext cx="567930" cy="871225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accent2"/>
                  </a:solidFill>
                  <a:latin typeface="Mystery Quest"/>
                </a:rPr>
                <a:t>T</a:t>
              </a:r>
            </a:p>
          </p:txBody>
        </p:sp>
        <p:sp>
          <p:nvSpPr>
            <p:cNvPr id="4059" name="Google Shape;4059;p27"/>
            <p:cNvSpPr/>
            <p:nvPr/>
          </p:nvSpPr>
          <p:spPr>
            <a:xfrm>
              <a:off x="8735600" y="946700"/>
              <a:ext cx="298644" cy="771802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accent3"/>
                  </a:solidFill>
                  <a:latin typeface="Mystery Quest"/>
                </a:rPr>
                <a:t>i</a:t>
              </a:r>
            </a:p>
          </p:txBody>
        </p:sp>
        <p:sp>
          <p:nvSpPr>
            <p:cNvPr id="4060" name="Google Shape;4060;p27"/>
            <p:cNvSpPr/>
            <p:nvPr/>
          </p:nvSpPr>
          <p:spPr>
            <a:xfrm>
              <a:off x="8990500" y="1024075"/>
              <a:ext cx="483904" cy="617032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accent4"/>
                  </a:solidFill>
                  <a:latin typeface="Mystery Quest"/>
                </a:rPr>
                <a:t>c</a:t>
              </a:r>
            </a:p>
          </p:txBody>
        </p:sp>
        <p:sp>
          <p:nvSpPr>
            <p:cNvPr id="4061" name="Google Shape;4061;p27"/>
            <p:cNvSpPr/>
            <p:nvPr/>
          </p:nvSpPr>
          <p:spPr>
            <a:xfrm>
              <a:off x="9415700" y="719488"/>
              <a:ext cx="709673" cy="1143864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accent5"/>
                  </a:solidFill>
                  <a:latin typeface="Mystery Quest"/>
                </a:rPr>
                <a:t>k</a:t>
              </a:r>
            </a:p>
          </p:txBody>
        </p:sp>
        <p:sp>
          <p:nvSpPr>
            <p:cNvPr id="4062" name="Google Shape;4062;p27"/>
            <p:cNvSpPr/>
            <p:nvPr/>
          </p:nvSpPr>
          <p:spPr>
            <a:xfrm>
              <a:off x="10001150" y="1018950"/>
              <a:ext cx="445444" cy="627280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accent6"/>
                  </a:solidFill>
                  <a:latin typeface="Mystery Quest"/>
                </a:rPr>
                <a:t>e</a:t>
              </a:r>
            </a:p>
          </p:txBody>
        </p:sp>
        <p:sp>
          <p:nvSpPr>
            <p:cNvPr id="4063" name="Google Shape;4063;p27"/>
            <p:cNvSpPr/>
            <p:nvPr/>
          </p:nvSpPr>
          <p:spPr>
            <a:xfrm>
              <a:off x="10382500" y="719500"/>
              <a:ext cx="425188" cy="919398"/>
            </a:xfrm>
            <a:prstGeom prst="rect">
              <a:avLst/>
            </a:prstGeom>
          </p:spPr>
          <p:txBody>
            <a:bodyPr>
              <a:prstTxWarp prst="textPlain"/>
            </a:bodyPr>
            <a:lstStyle/>
            <a:p>
              <a:pPr lvl="0" algn="ctr"/>
              <a:r>
                <a:rPr b="1" i="0">
                  <a:ln>
                    <a:noFill/>
                  </a:ln>
                  <a:solidFill>
                    <a:schemeClr val="lt1"/>
                  </a:solidFill>
                  <a:latin typeface="Mystery Quest"/>
                </a:rPr>
                <a:t>t</a:t>
              </a:r>
            </a:p>
          </p:txBody>
        </p:sp>
      </p:grpSp>
      <p:grpSp>
        <p:nvGrpSpPr>
          <p:cNvPr id="4064" name="Google Shape;4064;p27"/>
          <p:cNvGrpSpPr/>
          <p:nvPr/>
        </p:nvGrpSpPr>
        <p:grpSpPr>
          <a:xfrm>
            <a:off x="10429830" y="346653"/>
            <a:ext cx="1326282" cy="1745352"/>
            <a:chOff x="5333189" y="4600482"/>
            <a:chExt cx="668523" cy="879758"/>
          </a:xfrm>
        </p:grpSpPr>
        <p:sp>
          <p:nvSpPr>
            <p:cNvPr id="4065" name="Google Shape;4065;p27"/>
            <p:cNvSpPr/>
            <p:nvPr/>
          </p:nvSpPr>
          <p:spPr>
            <a:xfrm flipH="1">
              <a:off x="5590911" y="5385601"/>
              <a:ext cx="136807" cy="94638"/>
            </a:xfrm>
            <a:custGeom>
              <a:rect b="b" l="l" r="r" t="t"/>
              <a:pathLst>
                <a:path extrusionOk="0" h="146726" w="212104">
                  <a:moveTo>
                    <a:pt x="51604" y="6250"/>
                  </a:moveTo>
                  <a:cubicBezTo>
                    <a:pt x="57252" y="29014"/>
                    <a:pt x="57252" y="46445"/>
                    <a:pt x="51604" y="58542"/>
                  </a:cubicBezTo>
                  <a:cubicBezTo>
                    <a:pt x="41126" y="80736"/>
                    <a:pt x="17980" y="70830"/>
                    <a:pt x="6455" y="94738"/>
                  </a:cubicBezTo>
                  <a:cubicBezTo>
                    <a:pt x="-1641" y="111406"/>
                    <a:pt x="-1546" y="139314"/>
                    <a:pt x="6455" y="147030"/>
                  </a:cubicBezTo>
                  <a:cubicBezTo>
                    <a:pt x="19790" y="159794"/>
                    <a:pt x="43888" y="105404"/>
                    <a:pt x="82655" y="110834"/>
                  </a:cubicBezTo>
                  <a:cubicBezTo>
                    <a:pt x="98848" y="113120"/>
                    <a:pt x="97990" y="123122"/>
                    <a:pt x="119326" y="126931"/>
                  </a:cubicBezTo>
                  <a:cubicBezTo>
                    <a:pt x="138957" y="129503"/>
                    <a:pt x="158884" y="125217"/>
                    <a:pt x="175714" y="114834"/>
                  </a:cubicBezTo>
                  <a:cubicBezTo>
                    <a:pt x="182763" y="111120"/>
                    <a:pt x="213814" y="94928"/>
                    <a:pt x="212481" y="82641"/>
                  </a:cubicBezTo>
                  <a:cubicBezTo>
                    <a:pt x="211719" y="75783"/>
                    <a:pt x="200575" y="68258"/>
                    <a:pt x="153140" y="66544"/>
                  </a:cubicBezTo>
                  <a:cubicBezTo>
                    <a:pt x="152188" y="45113"/>
                    <a:pt x="151330" y="23682"/>
                    <a:pt x="150378" y="225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  <a:effectLst>
              <a:outerShdw blurRad="171450" rotWithShape="0" algn="bl" dir="5400000" dist="47625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/>
            </a:p>
          </p:txBody>
        </p:sp>
        <p:sp>
          <p:nvSpPr>
            <p:cNvPr id="4066" name="Google Shape;4066;p27"/>
            <p:cNvSpPr/>
            <p:nvPr/>
          </p:nvSpPr>
          <p:spPr>
            <a:xfrm flipH="1">
              <a:off x="5333189" y="4600482"/>
              <a:ext cx="668523" cy="792039"/>
            </a:xfrm>
            <a:custGeom>
              <a:rect b="b" l="l" r="r" t="t"/>
              <a:pathLst>
                <a:path extrusionOk="0" h="1227968" w="1036469">
                  <a:moveTo>
                    <a:pt x="520670" y="1230219"/>
                  </a:moveTo>
                  <a:cubicBezTo>
                    <a:pt x="156625" y="1230219"/>
                    <a:pt x="-110932" y="618333"/>
                    <a:pt x="46516" y="291436"/>
                  </a:cubicBezTo>
                  <a:cubicBezTo>
                    <a:pt x="131765" y="114461"/>
                    <a:pt x="314835" y="8828"/>
                    <a:pt x="495238" y="2542"/>
                  </a:cubicBezTo>
                  <a:cubicBezTo>
                    <a:pt x="716504" y="-5078"/>
                    <a:pt x="915386" y="137415"/>
                    <a:pt x="994825" y="318486"/>
                  </a:cubicBezTo>
                  <a:cubicBezTo>
                    <a:pt x="1159321" y="694437"/>
                    <a:pt x="807754" y="1230219"/>
                    <a:pt x="520670" y="123021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  <a:effectLst>
              <a:outerShdw blurRad="171450" rotWithShape="0" algn="bl" dir="5400000" dist="47625">
                <a:srgbClr val="000000">
                  <a:alpha val="50000"/>
                </a:srgbClr>
              </a:outerShdw>
            </a:effectLst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/>
            </a:p>
          </p:txBody>
        </p:sp>
        <p:sp>
          <p:nvSpPr>
            <p:cNvPr id="4067" name="Google Shape;4067;p27"/>
            <p:cNvSpPr/>
            <p:nvPr/>
          </p:nvSpPr>
          <p:spPr>
            <a:xfrm flipH="1">
              <a:off x="5769902" y="4703333"/>
              <a:ext cx="171176" cy="347798"/>
            </a:xfrm>
            <a:custGeom>
              <a:rect b="b" l="l" r="r" t="t"/>
              <a:pathLst>
                <a:path extrusionOk="0" h="539221" w="265389">
                  <a:moveTo>
                    <a:pt x="47960" y="541472"/>
                  </a:moveTo>
                  <a:cubicBezTo>
                    <a:pt x="9089" y="460891"/>
                    <a:pt x="-6428" y="370973"/>
                    <a:pt x="3193" y="282011"/>
                  </a:cubicBezTo>
                  <a:cubicBezTo>
                    <a:pt x="6240" y="256673"/>
                    <a:pt x="31768" y="62174"/>
                    <a:pt x="155593" y="13595"/>
                  </a:cubicBezTo>
                  <a:cubicBezTo>
                    <a:pt x="164356" y="10167"/>
                    <a:pt x="215695" y="-10122"/>
                    <a:pt x="245128" y="13595"/>
                  </a:cubicBezTo>
                  <a:cubicBezTo>
                    <a:pt x="284752" y="45505"/>
                    <a:pt x="255510" y="134469"/>
                    <a:pt x="254081" y="138850"/>
                  </a:cubicBezTo>
                  <a:cubicBezTo>
                    <a:pt x="226078" y="221145"/>
                    <a:pt x="163117" y="233528"/>
                    <a:pt x="111206" y="299917"/>
                  </a:cubicBezTo>
                  <a:cubicBezTo>
                    <a:pt x="77964" y="341352"/>
                    <a:pt x="42150" y="413075"/>
                    <a:pt x="47960" y="541472"/>
                  </a:cubicBezTo>
                  <a:close/>
                </a:path>
              </a:pathLst>
            </a:custGeom>
            <a:solidFill>
              <a:srgbClr val="FFFFFF">
                <a:alpha val="3743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068" name="Google Shape;4068;p27"/>
            <p:cNvSpPr/>
            <p:nvPr/>
          </p:nvSpPr>
          <p:spPr>
            <a:xfrm flipH="1">
              <a:off x="5628896" y="5389526"/>
              <a:ext cx="62621" cy="18890"/>
            </a:xfrm>
            <a:custGeom>
              <a:rect b="b" l="l" r="r" t="t"/>
              <a:pathLst>
                <a:path extrusionOk="0" h="73359" w="243189">
                  <a:moveTo>
                    <a:pt x="6069" y="0"/>
                  </a:moveTo>
                  <a:lnTo>
                    <a:pt x="242166" y="0"/>
                  </a:lnTo>
                  <a:lnTo>
                    <a:pt x="243189" y="23813"/>
                  </a:lnTo>
                  <a:lnTo>
                    <a:pt x="121006" y="49464"/>
                  </a:lnTo>
                  <a:lnTo>
                    <a:pt x="241677" y="49464"/>
                  </a:lnTo>
                  <a:lnTo>
                    <a:pt x="241677" y="73359"/>
                  </a:lnTo>
                  <a:lnTo>
                    <a:pt x="0" y="73359"/>
                  </a:lnTo>
                  <a:lnTo>
                    <a:pt x="3651" y="54271"/>
                  </a:lnTo>
                  <a:lnTo>
                    <a:pt x="3036" y="49890"/>
                  </a:lnTo>
                  <a:lnTo>
                    <a:pt x="126980" y="23895"/>
                  </a:lnTo>
                  <a:lnTo>
                    <a:pt x="6069" y="23895"/>
                  </a:lnTo>
                  <a:close/>
                </a:path>
              </a:pathLst>
            </a:custGeom>
            <a:solidFill>
              <a:srgbClr val="51515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4069" name="Google Shape;4069;p27"/>
          <p:cNvSpPr txBox="1"/>
          <p:nvPr>
            <p:ph type="title"/>
          </p:nvPr>
        </p:nvSpPr>
        <p:spPr>
          <a:xfrm>
            <a:off x="4961300" y="1812575"/>
            <a:ext cx="65985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Type the title here.</a:t>
            </a:r>
            <a:endParaRPr/>
          </a:p>
        </p:txBody>
      </p:sp>
      <p:sp>
        <p:nvSpPr>
          <p:cNvPr id="4070" name="Google Shape;4070;p27"/>
          <p:cNvSpPr txBox="1"/>
          <p:nvPr>
            <p:ph idx="1" type="body"/>
          </p:nvPr>
        </p:nvSpPr>
        <p:spPr>
          <a:xfrm>
            <a:off x="4961418" y="2584625"/>
            <a:ext cx="6598500" cy="3106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"/>
              <a:t>And the exit ticket prompt here.</a:t>
            </a:r>
            <a:endParaRPr/>
          </a:p>
        </p:txBody>
      </p:sp>
      <p:sp>
        <p:nvSpPr>
          <p:cNvPr id="4071" name="Google Shape;4071;p27"/>
          <p:cNvSpPr txBox="1"/>
          <p:nvPr>
            <p:ph type="title"/>
          </p:nvPr>
        </p:nvSpPr>
        <p:spPr>
          <a:xfrm>
            <a:off x="201550" y="-110075"/>
            <a:ext cx="2008800" cy="380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latin typeface="Questrial"/>
                <a:ea typeface="Questrial"/>
                <a:cs typeface="Questrial"/>
                <a:sym typeface="Questrial"/>
              </a:rPr>
              <a:t>Click on the balloon to go back.</a:t>
            </a:r>
            <a:endParaRPr sz="10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4072" name="Google Shape;4072;p27">
            <a:hlinkClick action="ppaction://hlinksldjump" r:id="rId3"/>
          </p:cNvPr>
          <p:cNvSpPr/>
          <p:nvPr/>
        </p:nvSpPr>
        <p:spPr>
          <a:xfrm>
            <a:off x="10358575" y="365125"/>
            <a:ext cx="1468800" cy="1654800"/>
          </a:xfrm>
          <a:prstGeom prst="ellipse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076" name="Shape 40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77" name="Google Shape;4077;p28"/>
          <p:cNvSpPr/>
          <p:nvPr/>
        </p:nvSpPr>
        <p:spPr>
          <a:xfrm>
            <a:off x="736400" y="1617550"/>
            <a:ext cx="3168663" cy="895824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rgbClr val="FFFFFF"/>
                </a:solidFill>
                <a:latin typeface="Mystery Quest"/>
              </a:rPr>
              <a:t>Funfair</a:t>
            </a:r>
          </a:p>
        </p:txBody>
      </p:sp>
      <p:sp>
        <p:nvSpPr>
          <p:cNvPr id="4078" name="Google Shape;4078;p28"/>
          <p:cNvSpPr txBox="1"/>
          <p:nvPr/>
        </p:nvSpPr>
        <p:spPr>
          <a:xfrm>
            <a:off x="597400" y="650000"/>
            <a:ext cx="5689200" cy="764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8000">
                <a:solidFill>
                  <a:schemeClr val="dk1"/>
                </a:solidFill>
                <a:latin typeface="Gochi Hand"/>
                <a:ea typeface="Gochi Hand"/>
                <a:cs typeface="Gochi Hand"/>
                <a:sym typeface="Gochi Hand"/>
              </a:rPr>
              <a:t>Exit ticket</a:t>
            </a:r>
            <a:endParaRPr sz="8000">
              <a:solidFill>
                <a:schemeClr val="dk1"/>
              </a:solidFill>
              <a:latin typeface="Gochi Hand"/>
              <a:ea typeface="Gochi Hand"/>
              <a:cs typeface="Gochi Hand"/>
              <a:sym typeface="Gochi Hand"/>
            </a:endParaRPr>
          </a:p>
        </p:txBody>
      </p:sp>
      <p:sp>
        <p:nvSpPr>
          <p:cNvPr id="4079" name="Google Shape;4079;p28"/>
          <p:cNvSpPr/>
          <p:nvPr/>
        </p:nvSpPr>
        <p:spPr>
          <a:xfrm>
            <a:off x="736400" y="1646250"/>
            <a:ext cx="600325" cy="85072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lt1"/>
                </a:solidFill>
                <a:latin typeface="Mystery Quest"/>
              </a:rPr>
              <a:t>F</a:t>
            </a:r>
          </a:p>
        </p:txBody>
      </p:sp>
      <p:sp>
        <p:nvSpPr>
          <p:cNvPr id="4080" name="Google Shape;4080;p28"/>
          <p:cNvSpPr/>
          <p:nvPr/>
        </p:nvSpPr>
        <p:spPr>
          <a:xfrm>
            <a:off x="1286100" y="1879950"/>
            <a:ext cx="528448" cy="623182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dk2"/>
                </a:solidFill>
                <a:latin typeface="Mystery Quest"/>
              </a:rPr>
              <a:t>u</a:t>
            </a:r>
          </a:p>
        </p:txBody>
      </p:sp>
      <p:sp>
        <p:nvSpPr>
          <p:cNvPr id="4081" name="Google Shape;4081;p28"/>
          <p:cNvSpPr/>
          <p:nvPr/>
        </p:nvSpPr>
        <p:spPr>
          <a:xfrm>
            <a:off x="1724250" y="1863550"/>
            <a:ext cx="591214" cy="655981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lt2"/>
                </a:solidFill>
                <a:latin typeface="Mystery Quest"/>
              </a:rPr>
              <a:t>n</a:t>
            </a:r>
          </a:p>
        </p:txBody>
      </p:sp>
      <p:sp>
        <p:nvSpPr>
          <p:cNvPr id="4082" name="Google Shape;4082;p28"/>
          <p:cNvSpPr/>
          <p:nvPr/>
        </p:nvSpPr>
        <p:spPr>
          <a:xfrm>
            <a:off x="2239275" y="1623700"/>
            <a:ext cx="499090" cy="895824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1"/>
                </a:solidFill>
                <a:latin typeface="Mystery Quest"/>
              </a:rPr>
              <a:t>f</a:t>
            </a:r>
          </a:p>
        </p:txBody>
      </p:sp>
      <p:sp>
        <p:nvSpPr>
          <p:cNvPr id="4083" name="Google Shape;4083;p28"/>
          <p:cNvSpPr/>
          <p:nvPr/>
        </p:nvSpPr>
        <p:spPr>
          <a:xfrm>
            <a:off x="2703000" y="1866113"/>
            <a:ext cx="508201" cy="650856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2"/>
                </a:solidFill>
                <a:latin typeface="Mystery Quest"/>
              </a:rPr>
              <a:t>a</a:t>
            </a:r>
          </a:p>
        </p:txBody>
      </p:sp>
      <p:sp>
        <p:nvSpPr>
          <p:cNvPr id="4084" name="Google Shape;4084;p28"/>
          <p:cNvSpPr/>
          <p:nvPr/>
        </p:nvSpPr>
        <p:spPr>
          <a:xfrm>
            <a:off x="3163100" y="1679550"/>
            <a:ext cx="298644" cy="771802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3"/>
                </a:solidFill>
                <a:latin typeface="Mystery Quest"/>
              </a:rPr>
              <a:t>i</a:t>
            </a:r>
          </a:p>
        </p:txBody>
      </p:sp>
      <p:sp>
        <p:nvSpPr>
          <p:cNvPr id="4085" name="Google Shape;4085;p28"/>
          <p:cNvSpPr/>
          <p:nvPr/>
        </p:nvSpPr>
        <p:spPr>
          <a:xfrm>
            <a:off x="3385550" y="1822388"/>
            <a:ext cx="540596" cy="650856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>
                  <a:noFill/>
                </a:ln>
                <a:solidFill>
                  <a:schemeClr val="accent4"/>
                </a:solidFill>
                <a:latin typeface="Mystery Quest"/>
              </a:rPr>
              <a:t>r</a:t>
            </a:r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089" name="Shape 4089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SlidesMania">
  <a:themeElements>
    <a:clrScheme name="Simple Light">
      <a:dk1>
        <a:srgbClr val="000000"/>
      </a:dk1>
      <a:lt1>
        <a:srgbClr val="C27ABC"/>
      </a:lt1>
      <a:dk2>
        <a:srgbClr val="E78BB2"/>
      </a:dk2>
      <a:lt2>
        <a:srgbClr val="F1B9C7"/>
      </a:lt2>
      <a:accent1>
        <a:srgbClr val="EFD589"/>
      </a:accent1>
      <a:accent2>
        <a:srgbClr val="7DD5A4"/>
      </a:accent2>
      <a:accent3>
        <a:srgbClr val="8DE4E2"/>
      </a:accent3>
      <a:accent4>
        <a:srgbClr val="3DC3C4"/>
      </a:accent4>
      <a:accent5>
        <a:srgbClr val="00B8D3"/>
      </a:accent5>
      <a:accent6>
        <a:srgbClr val="989DDA"/>
      </a:accent6>
      <a:hlink>
        <a:srgbClr val="000000"/>
      </a:hlink>
      <a:folHlink>
        <a:srgbClr val="0097A7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