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2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6.xml"/>
  <Override ContentType="application/vnd.openxmlformats-officedocument.presentationml.slide+xml" PartName="/ppt/slides/slide9.xml"/>
  <Override ContentType="application/vnd.openxmlformats-officedocument.presentationml.slide+xml" PartName="/ppt/slides/slide5.xml"/>
  <Override ContentType="application/vnd.openxmlformats-officedocument.presentationml.slide+xml" PartName="/ppt/slides/slide8.xml"/>
  <Override ContentType="application/vnd.openxmlformats-officedocument.presentationml.slide+xml" PartName="/ppt/slides/slide7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5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</p:sldIdLst>
  <p:sldSz cy="6858000" cx="12192000"/>
  <p:notesSz cx="6858000" cy="9144000"/>
  <p:embeddedFontLst>
    <p:embeddedFont>
      <p:font typeface="Dekko"/>
      <p:regular r:id="rId18"/>
    </p:embeddedFont>
    <p:embeddedFont>
      <p:font typeface="Boogaloo"/>
      <p:regular r:id="rId19"/>
    </p:embeddedFont>
    <p:embeddedFont>
      <p:font typeface="Poppins"/>
      <p:regular r:id="rId20"/>
      <p:bold r:id="rId21"/>
      <p:italic r:id="rId22"/>
      <p:boldItalic r:id="rId23"/>
    </p:embeddedFont>
    <p:embeddedFont>
      <p:font typeface="Barlow Condensed"/>
      <p:regular r:id="rId24"/>
      <p:bold r:id="rId25"/>
      <p:italic r:id="rId26"/>
      <p:boldItalic r:id="rId27"/>
    </p:embeddedFont>
    <p:embeddedFont>
      <p:font typeface="Barriecito"/>
      <p:regular r:id="rId28"/>
    </p:embeddedFont>
    <p:embeddedFont>
      <p:font typeface="Homemade Apple"/>
      <p:regular r:id="rId29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Poppins-regular.fntdata"/><Relationship Id="rId22" Type="http://schemas.openxmlformats.org/officeDocument/2006/relationships/font" Target="fonts/Poppins-italic.fntdata"/><Relationship Id="rId21" Type="http://schemas.openxmlformats.org/officeDocument/2006/relationships/font" Target="fonts/Poppins-bold.fntdata"/><Relationship Id="rId24" Type="http://schemas.openxmlformats.org/officeDocument/2006/relationships/font" Target="fonts/BarlowCondensed-regular.fntdata"/><Relationship Id="rId23" Type="http://schemas.openxmlformats.org/officeDocument/2006/relationships/font" Target="fonts/Poppins-boldItalic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BarlowCondensed-italic.fntdata"/><Relationship Id="rId25" Type="http://schemas.openxmlformats.org/officeDocument/2006/relationships/font" Target="fonts/BarlowCondensed-bold.fntdata"/><Relationship Id="rId28" Type="http://schemas.openxmlformats.org/officeDocument/2006/relationships/font" Target="fonts/Barriecito-regular.fntdata"/><Relationship Id="rId27" Type="http://schemas.openxmlformats.org/officeDocument/2006/relationships/font" Target="fonts/BarlowCondensed-bold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HomemadeApple-regular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font" Target="fonts/Boogaloo-regular.fntdata"/><Relationship Id="rId18" Type="http://schemas.openxmlformats.org/officeDocument/2006/relationships/font" Target="fonts/Dekko-regular.fntdata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p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4" name="Google Shape;164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g6fd8ccc017_0_1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9" name="Google Shape;199;g6fd8ccc017_0_1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0" name="Shape 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1" name="Google Shape;271;g99f4f640e2_0_58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2" name="Google Shape;272;g99f4f640e2_0_5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" name="Google Shape;320;g6fd8ccc017_0_1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1" name="Google Shape;321;g6fd8ccc017_0_1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5" name="Shape 3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6" name="Google Shape;376;g99f4f640e2_0_63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7" name="Google Shape;377;g99f4f640e2_0_6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6" name="Shape 4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7" name="Google Shape;437;g6fd8ccc017_0_1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8" name="Google Shape;438;g6fd8ccc017_0_1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2" name="Shape 4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3" name="Google Shape;493;g6fd8ccc017_0_1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4" name="Google Shape;494;g6fd8ccc017_0_1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33" name="Shape 5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4" name="Google Shape;534;g99f4f640e2_0_7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5" name="Google Shape;535;g99f4f640e2_0_7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9" name="Shape 5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0" name="Google Shape;590;g99f4f640e2_0_8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1" name="Google Shape;591;g99f4f640e2_0_8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51" name="Shape 6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2" name="Google Shape;652;g99f4f640e2_0_8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3" name="Google Shape;653;g99f4f640e2_0_8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07" name="Shape 7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8" name="Google Shape;708;g6fd8ccc017_0_1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9" name="Google Shape;709;g6fd8ccc017_0_1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68" name="Shape 7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9" name="Google Shape;769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0" name="Google Shape;770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1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1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1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1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1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slide" Target="/ppt/slides/slide1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1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4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5.png"/><Relationship Id="rId12" Type="http://schemas.openxmlformats.org/officeDocument/2006/relationships/image" Target="../media/image3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1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2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>
  <p:cSld name="CUSTOM">
    <p:bg>
      <p:bgPr>
        <a:solidFill>
          <a:schemeClr val="accent1"/>
        </a:solidFill>
      </p:bgPr>
    </p:bg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p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5" name="Google Shape;15;p2"/>
          <p:cNvSpPr/>
          <p:nvPr/>
        </p:nvSpPr>
        <p:spPr>
          <a:xfrm flipH="1">
            <a:off x="9911134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 flipH="1">
            <a:off x="9991724" y="243827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 flipH="1">
            <a:off x="8026513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/>
          <p:nvPr/>
        </p:nvSpPr>
        <p:spPr>
          <a:xfrm flipH="1">
            <a:off x="8105174" y="248639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2"/>
          <p:cNvSpPr/>
          <p:nvPr/>
        </p:nvSpPr>
        <p:spPr>
          <a:xfrm flipH="1">
            <a:off x="6141892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" name="Google Shape;20;p2"/>
          <p:cNvSpPr/>
          <p:nvPr/>
        </p:nvSpPr>
        <p:spPr>
          <a:xfrm flipH="1">
            <a:off x="6228246" y="243827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" name="Google Shape;21;p2"/>
          <p:cNvSpPr/>
          <p:nvPr/>
        </p:nvSpPr>
        <p:spPr>
          <a:xfrm flipH="1">
            <a:off x="4257272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2"/>
          <p:cNvSpPr/>
          <p:nvPr/>
        </p:nvSpPr>
        <p:spPr>
          <a:xfrm flipH="1">
            <a:off x="4341695" y="243827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" name="Google Shape;23;p2"/>
          <p:cNvSpPr/>
          <p:nvPr/>
        </p:nvSpPr>
        <p:spPr>
          <a:xfrm flipH="1">
            <a:off x="2372650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" name="Google Shape;24;p2"/>
          <p:cNvSpPr/>
          <p:nvPr/>
        </p:nvSpPr>
        <p:spPr>
          <a:xfrm flipH="1">
            <a:off x="2437497" y="245431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2"/>
          <p:cNvSpPr/>
          <p:nvPr/>
        </p:nvSpPr>
        <p:spPr>
          <a:xfrm flipH="1">
            <a:off x="168442" y="171638"/>
            <a:ext cx="11819824" cy="6481022"/>
          </a:xfrm>
          <a:custGeom>
            <a:rect b="b" l="l" r="r" t="t"/>
            <a:pathLst>
              <a:path extrusionOk="0" h="6481022" w="11819824">
                <a:moveTo>
                  <a:pt x="11057030" y="0"/>
                </a:moveTo>
                <a:lnTo>
                  <a:pt x="10606184" y="0"/>
                </a:lnTo>
                <a:lnTo>
                  <a:pt x="10585408" y="0"/>
                </a:lnTo>
                <a:lnTo>
                  <a:pt x="10134563" y="0"/>
                </a:lnTo>
                <a:cubicBezTo>
                  <a:pt x="9968823" y="0"/>
                  <a:pt x="9834464" y="140055"/>
                  <a:pt x="9834464" y="312821"/>
                </a:cubicBezTo>
                <a:lnTo>
                  <a:pt x="9842857" y="478859"/>
                </a:lnTo>
                <a:cubicBezTo>
                  <a:pt x="9842857" y="541653"/>
                  <a:pt x="9806231" y="595530"/>
                  <a:pt x="9754033" y="618544"/>
                </a:cubicBezTo>
                <a:lnTo>
                  <a:pt x="9705003" y="628862"/>
                </a:lnTo>
                <a:lnTo>
                  <a:pt x="227591" y="628862"/>
                </a:lnTo>
                <a:cubicBezTo>
                  <a:pt x="101896" y="628862"/>
                  <a:pt x="0" y="730758"/>
                  <a:pt x="0" y="856453"/>
                </a:cubicBezTo>
                <a:lnTo>
                  <a:pt x="0" y="6253431"/>
                </a:lnTo>
                <a:cubicBezTo>
                  <a:pt x="0" y="6379126"/>
                  <a:pt x="101896" y="6481022"/>
                  <a:pt x="227591" y="6481022"/>
                </a:cubicBezTo>
                <a:lnTo>
                  <a:pt x="11592233" y="6481022"/>
                </a:lnTo>
                <a:cubicBezTo>
                  <a:pt x="11717928" y="6481022"/>
                  <a:pt x="11819824" y="6379126"/>
                  <a:pt x="11819824" y="6253431"/>
                </a:cubicBezTo>
                <a:lnTo>
                  <a:pt x="11819824" y="856453"/>
                </a:lnTo>
                <a:cubicBezTo>
                  <a:pt x="11819824" y="730758"/>
                  <a:pt x="11717928" y="628862"/>
                  <a:pt x="11592233" y="628862"/>
                </a:cubicBezTo>
                <a:lnTo>
                  <a:pt x="11486590" y="628862"/>
                </a:lnTo>
                <a:lnTo>
                  <a:pt x="11437560" y="618544"/>
                </a:lnTo>
                <a:cubicBezTo>
                  <a:pt x="11385362" y="595530"/>
                  <a:pt x="11348736" y="541653"/>
                  <a:pt x="11348736" y="478859"/>
                </a:cubicBezTo>
                <a:lnTo>
                  <a:pt x="11357128" y="312821"/>
                </a:lnTo>
                <a:cubicBezTo>
                  <a:pt x="11357128" y="140055"/>
                  <a:pt x="11222769" y="0"/>
                  <a:pt x="11057030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2"/>
          <p:cNvSpPr/>
          <p:nvPr/>
        </p:nvSpPr>
        <p:spPr>
          <a:xfrm flipH="1">
            <a:off x="296572" y="250245"/>
            <a:ext cx="11585816" cy="6302794"/>
          </a:xfrm>
          <a:custGeom>
            <a:rect b="b" l="l" r="r" t="t"/>
            <a:pathLst>
              <a:path extrusionOk="0" h="6481022" w="12873129">
                <a:moveTo>
                  <a:pt x="12110335" y="0"/>
                </a:moveTo>
                <a:lnTo>
                  <a:pt x="11659489" y="0"/>
                </a:lnTo>
                <a:lnTo>
                  <a:pt x="11638713" y="0"/>
                </a:lnTo>
                <a:lnTo>
                  <a:pt x="11187868" y="0"/>
                </a:lnTo>
                <a:cubicBezTo>
                  <a:pt x="11022128" y="0"/>
                  <a:pt x="10887769" y="140055"/>
                  <a:pt x="10887769" y="312821"/>
                </a:cubicBezTo>
                <a:lnTo>
                  <a:pt x="10896162" y="478859"/>
                </a:lnTo>
                <a:cubicBezTo>
                  <a:pt x="10896162" y="541653"/>
                  <a:pt x="10859536" y="595530"/>
                  <a:pt x="10807338" y="618544"/>
                </a:cubicBezTo>
                <a:lnTo>
                  <a:pt x="10758308" y="628862"/>
                </a:lnTo>
                <a:lnTo>
                  <a:pt x="227592" y="628862"/>
                </a:lnTo>
                <a:cubicBezTo>
                  <a:pt x="101897" y="628862"/>
                  <a:pt x="0" y="701097"/>
                  <a:pt x="0" y="826792"/>
                </a:cubicBezTo>
                <a:cubicBezTo>
                  <a:pt x="5347" y="2610954"/>
                  <a:pt x="10693" y="4395115"/>
                  <a:pt x="16040" y="6179277"/>
                </a:cubicBezTo>
                <a:cubicBezTo>
                  <a:pt x="16040" y="6304972"/>
                  <a:pt x="80509" y="6476078"/>
                  <a:pt x="206204" y="6476078"/>
                </a:cubicBezTo>
                <a:lnTo>
                  <a:pt x="12645538" y="6481022"/>
                </a:lnTo>
                <a:cubicBezTo>
                  <a:pt x="12771233" y="6481022"/>
                  <a:pt x="12873129" y="6379126"/>
                  <a:pt x="12873129" y="6253431"/>
                </a:cubicBezTo>
                <a:lnTo>
                  <a:pt x="12873129" y="856453"/>
                </a:lnTo>
                <a:cubicBezTo>
                  <a:pt x="12873129" y="730758"/>
                  <a:pt x="12771233" y="628862"/>
                  <a:pt x="12645538" y="628862"/>
                </a:cubicBezTo>
                <a:lnTo>
                  <a:pt x="12539895" y="628862"/>
                </a:lnTo>
                <a:lnTo>
                  <a:pt x="12490865" y="618544"/>
                </a:lnTo>
                <a:cubicBezTo>
                  <a:pt x="12438667" y="595530"/>
                  <a:pt x="12402041" y="541653"/>
                  <a:pt x="12402041" y="478859"/>
                </a:cubicBezTo>
                <a:lnTo>
                  <a:pt x="12410433" y="312821"/>
                </a:lnTo>
                <a:cubicBezTo>
                  <a:pt x="12410433" y="140055"/>
                  <a:pt x="12276074" y="0"/>
                  <a:pt x="12110335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2">
            <a:hlinkClick action="ppaction://hlinksldjump" r:id="rId2"/>
          </p:cNvPr>
          <p:cNvSpPr txBox="1"/>
          <p:nvPr/>
        </p:nvSpPr>
        <p:spPr>
          <a:xfrm>
            <a:off x="7251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Welcome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8" name="Google Shape;28;p2">
            <a:hlinkClick action="ppaction://hlinksldjump" r:id="rId3"/>
          </p:cNvPr>
          <p:cNvSpPr txBox="1"/>
          <p:nvPr/>
        </p:nvSpPr>
        <p:spPr>
          <a:xfrm>
            <a:off x="262132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Monday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9" name="Google Shape;29;p2">
            <a:hlinkClick action="ppaction://hlinksldjump" r:id="rId4"/>
          </p:cNvPr>
          <p:cNvSpPr txBox="1"/>
          <p:nvPr/>
        </p:nvSpPr>
        <p:spPr>
          <a:xfrm>
            <a:off x="451754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Tuesday</a:t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30" name="Google Shape;30;p2">
            <a:hlinkClick action="ppaction://hlinksldjump" r:id="rId5"/>
          </p:cNvPr>
          <p:cNvSpPr txBox="1"/>
          <p:nvPr/>
        </p:nvSpPr>
        <p:spPr>
          <a:xfrm>
            <a:off x="6228149" y="211888"/>
            <a:ext cx="16389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Wednesday</a:t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31" name="Google Shape;31;p2">
            <a:hlinkClick action="ppaction://hlinksldjump" r:id="rId6"/>
          </p:cNvPr>
          <p:cNvSpPr txBox="1"/>
          <p:nvPr/>
        </p:nvSpPr>
        <p:spPr>
          <a:xfrm>
            <a:off x="830998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Thursday</a:t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32" name="Google Shape;32;p2">
            <a:hlinkClick action="ppaction://hlinksldjump" r:id="rId7"/>
          </p:cNvPr>
          <p:cNvSpPr txBox="1"/>
          <p:nvPr/>
        </p:nvSpPr>
        <p:spPr>
          <a:xfrm>
            <a:off x="102062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Friday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33" name="Google Shape;33;p2"/>
          <p:cNvSpPr txBox="1"/>
          <p:nvPr>
            <p:ph type="title"/>
          </p:nvPr>
        </p:nvSpPr>
        <p:spPr>
          <a:xfrm>
            <a:off x="6108700" y="1198525"/>
            <a:ext cx="5519700" cy="665100"/>
          </a:xfrm>
          <a:prstGeom prst="rect">
            <a:avLst/>
          </a:prstGeom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9pPr>
          </a:lstStyle>
          <a:p/>
        </p:txBody>
      </p:sp>
      <p:sp>
        <p:nvSpPr>
          <p:cNvPr id="34" name="Google Shape;34;p2"/>
          <p:cNvSpPr txBox="1"/>
          <p:nvPr>
            <p:ph idx="1" type="body"/>
          </p:nvPr>
        </p:nvSpPr>
        <p:spPr>
          <a:xfrm>
            <a:off x="6108700" y="2063905"/>
            <a:ext cx="5519700" cy="42615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8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sp>
        <p:nvSpPr>
          <p:cNvPr id="35" name="Google Shape;35;p2"/>
          <p:cNvSpPr txBox="1"/>
          <p:nvPr/>
        </p:nvSpPr>
        <p:spPr>
          <a:xfrm flipH="1" rot="5400000">
            <a:off x="-753850" y="557125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chemeClr val="accen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accen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itle and text">
  <p:cSld name="CUSTOM_5">
    <p:bg>
      <p:bgPr>
        <a:solidFill>
          <a:schemeClr val="accent2"/>
        </a:solidFill>
      </p:bgPr>
    </p:bg>
    <p:spTree>
      <p:nvGrpSpPr>
        <p:cNvPr id="36" name="Shape 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Google Shape;37;p3"/>
          <p:cNvSpPr/>
          <p:nvPr/>
        </p:nvSpPr>
        <p:spPr>
          <a:xfrm flipH="1">
            <a:off x="9911134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50800" rotWithShape="0" dir="16200000" dist="25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" name="Google Shape;38;p3"/>
          <p:cNvSpPr/>
          <p:nvPr/>
        </p:nvSpPr>
        <p:spPr>
          <a:xfrm flipH="1">
            <a:off x="9991724" y="243827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" name="Google Shape;39;p3"/>
          <p:cNvSpPr/>
          <p:nvPr/>
        </p:nvSpPr>
        <p:spPr>
          <a:xfrm flipH="1">
            <a:off x="8026513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3"/>
          <p:cNvSpPr/>
          <p:nvPr/>
        </p:nvSpPr>
        <p:spPr>
          <a:xfrm flipH="1">
            <a:off x="8105174" y="248639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3"/>
          <p:cNvSpPr/>
          <p:nvPr/>
        </p:nvSpPr>
        <p:spPr>
          <a:xfrm flipH="1">
            <a:off x="6141892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0800" rotWithShape="0" dir="16200000" dist="25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3"/>
          <p:cNvSpPr/>
          <p:nvPr/>
        </p:nvSpPr>
        <p:spPr>
          <a:xfrm flipH="1">
            <a:off x="6228246" y="243827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3"/>
          <p:cNvSpPr/>
          <p:nvPr/>
        </p:nvSpPr>
        <p:spPr>
          <a:xfrm flipH="1">
            <a:off x="4257272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" name="Google Shape;44;p3"/>
          <p:cNvSpPr/>
          <p:nvPr/>
        </p:nvSpPr>
        <p:spPr>
          <a:xfrm flipH="1">
            <a:off x="4341695" y="243827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3"/>
          <p:cNvSpPr/>
          <p:nvPr/>
        </p:nvSpPr>
        <p:spPr>
          <a:xfrm flipH="1">
            <a:off x="497655" y="179662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3"/>
          <p:cNvSpPr/>
          <p:nvPr/>
        </p:nvSpPr>
        <p:spPr>
          <a:xfrm flipH="1">
            <a:off x="581427" y="232598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3"/>
          <p:cNvSpPr/>
          <p:nvPr/>
        </p:nvSpPr>
        <p:spPr>
          <a:xfrm flipH="1">
            <a:off x="168442" y="171638"/>
            <a:ext cx="11819824" cy="6481022"/>
          </a:xfrm>
          <a:custGeom>
            <a:rect b="b" l="l" r="r" t="t"/>
            <a:pathLst>
              <a:path extrusionOk="0" h="6481022" w="11819824">
                <a:moveTo>
                  <a:pt x="9172409" y="0"/>
                </a:moveTo>
                <a:lnTo>
                  <a:pt x="8721564" y="0"/>
                </a:lnTo>
                <a:lnTo>
                  <a:pt x="8700787" y="0"/>
                </a:lnTo>
                <a:lnTo>
                  <a:pt x="8249942" y="0"/>
                </a:lnTo>
                <a:cubicBezTo>
                  <a:pt x="8084202" y="0"/>
                  <a:pt x="7949843" y="140055"/>
                  <a:pt x="7949843" y="312821"/>
                </a:cubicBezTo>
                <a:lnTo>
                  <a:pt x="7958235" y="478859"/>
                </a:lnTo>
                <a:cubicBezTo>
                  <a:pt x="7958235" y="541653"/>
                  <a:pt x="7921610" y="595530"/>
                  <a:pt x="7869412" y="618544"/>
                </a:cubicBezTo>
                <a:lnTo>
                  <a:pt x="7820382" y="628862"/>
                </a:lnTo>
                <a:lnTo>
                  <a:pt x="227591" y="628862"/>
                </a:lnTo>
                <a:cubicBezTo>
                  <a:pt x="101896" y="628862"/>
                  <a:pt x="0" y="730758"/>
                  <a:pt x="0" y="856453"/>
                </a:cubicBezTo>
                <a:lnTo>
                  <a:pt x="0" y="6253431"/>
                </a:lnTo>
                <a:cubicBezTo>
                  <a:pt x="0" y="6379126"/>
                  <a:pt x="101896" y="6481022"/>
                  <a:pt x="227591" y="6481022"/>
                </a:cubicBezTo>
                <a:lnTo>
                  <a:pt x="11592233" y="6481022"/>
                </a:lnTo>
                <a:cubicBezTo>
                  <a:pt x="11717928" y="6481022"/>
                  <a:pt x="11819824" y="6379126"/>
                  <a:pt x="11819824" y="6253431"/>
                </a:cubicBezTo>
                <a:lnTo>
                  <a:pt x="11819824" y="856453"/>
                </a:lnTo>
                <a:cubicBezTo>
                  <a:pt x="11819824" y="730758"/>
                  <a:pt x="11717928" y="628862"/>
                  <a:pt x="11592233" y="628862"/>
                </a:cubicBezTo>
                <a:lnTo>
                  <a:pt x="9601969" y="628862"/>
                </a:lnTo>
                <a:lnTo>
                  <a:pt x="9552939" y="618544"/>
                </a:lnTo>
                <a:cubicBezTo>
                  <a:pt x="9500741" y="595530"/>
                  <a:pt x="9464116" y="541653"/>
                  <a:pt x="9464116" y="478859"/>
                </a:cubicBezTo>
                <a:lnTo>
                  <a:pt x="9472507" y="312821"/>
                </a:lnTo>
                <a:cubicBezTo>
                  <a:pt x="9472507" y="140055"/>
                  <a:pt x="9338149" y="0"/>
                  <a:pt x="917240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" name="Google Shape;48;p3"/>
          <p:cNvSpPr/>
          <p:nvPr/>
        </p:nvSpPr>
        <p:spPr>
          <a:xfrm flipH="1">
            <a:off x="279237" y="232600"/>
            <a:ext cx="11579088" cy="6275229"/>
          </a:xfrm>
          <a:custGeom>
            <a:rect b="b" l="l" r="r" t="t"/>
            <a:pathLst>
              <a:path extrusionOk="0" h="6486025" w="12253003">
                <a:moveTo>
                  <a:pt x="9539336" y="0"/>
                </a:moveTo>
                <a:lnTo>
                  <a:pt x="9088491" y="0"/>
                </a:lnTo>
                <a:lnTo>
                  <a:pt x="9067714" y="0"/>
                </a:lnTo>
                <a:lnTo>
                  <a:pt x="8616869" y="0"/>
                </a:lnTo>
                <a:cubicBezTo>
                  <a:pt x="8451129" y="0"/>
                  <a:pt x="8362636" y="140055"/>
                  <a:pt x="8362636" y="312821"/>
                </a:cubicBezTo>
                <a:lnTo>
                  <a:pt x="8325162" y="478859"/>
                </a:lnTo>
                <a:cubicBezTo>
                  <a:pt x="8325162" y="541653"/>
                  <a:pt x="8288537" y="595530"/>
                  <a:pt x="8236339" y="618544"/>
                </a:cubicBezTo>
                <a:lnTo>
                  <a:pt x="8187309" y="628862"/>
                </a:lnTo>
                <a:lnTo>
                  <a:pt x="324418" y="628862"/>
                </a:lnTo>
                <a:cubicBezTo>
                  <a:pt x="198723" y="628862"/>
                  <a:pt x="0" y="750767"/>
                  <a:pt x="0" y="876462"/>
                </a:cubicBezTo>
                <a:cubicBezTo>
                  <a:pt x="0" y="2675455"/>
                  <a:pt x="20384" y="4444433"/>
                  <a:pt x="20384" y="6243426"/>
                </a:cubicBezTo>
                <a:cubicBezTo>
                  <a:pt x="20384" y="6369121"/>
                  <a:pt x="142665" y="6486025"/>
                  <a:pt x="268360" y="6486025"/>
                </a:cubicBezTo>
                <a:lnTo>
                  <a:pt x="12071277" y="6476020"/>
                </a:lnTo>
                <a:cubicBezTo>
                  <a:pt x="12196972" y="6476020"/>
                  <a:pt x="12253002" y="6374124"/>
                  <a:pt x="12253002" y="6248429"/>
                </a:cubicBezTo>
                <a:cubicBezTo>
                  <a:pt x="12253002" y="4451104"/>
                  <a:pt x="12253003" y="2653778"/>
                  <a:pt x="12253003" y="856453"/>
                </a:cubicBezTo>
                <a:cubicBezTo>
                  <a:pt x="12253003" y="730758"/>
                  <a:pt x="12202069" y="613855"/>
                  <a:pt x="12076374" y="613855"/>
                </a:cubicBezTo>
                <a:lnTo>
                  <a:pt x="9968896" y="628862"/>
                </a:lnTo>
                <a:lnTo>
                  <a:pt x="9919866" y="618544"/>
                </a:lnTo>
                <a:cubicBezTo>
                  <a:pt x="9867668" y="595530"/>
                  <a:pt x="9831043" y="541653"/>
                  <a:pt x="9831043" y="478859"/>
                </a:cubicBezTo>
                <a:lnTo>
                  <a:pt x="9839434" y="312821"/>
                </a:lnTo>
                <a:cubicBezTo>
                  <a:pt x="9839434" y="140055"/>
                  <a:pt x="9705076" y="0"/>
                  <a:pt x="9539336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" name="Google Shape;49;p3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0" name="Google Shape;50;p3"/>
          <p:cNvSpPr txBox="1"/>
          <p:nvPr>
            <p:ph type="title"/>
          </p:nvPr>
        </p:nvSpPr>
        <p:spPr>
          <a:xfrm>
            <a:off x="6108700" y="1198525"/>
            <a:ext cx="5519700" cy="665100"/>
          </a:xfrm>
          <a:prstGeom prst="rect">
            <a:avLst/>
          </a:prstGeom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9pPr>
          </a:lstStyle>
          <a:p/>
        </p:txBody>
      </p:sp>
      <p:sp>
        <p:nvSpPr>
          <p:cNvPr id="51" name="Google Shape;51;p3"/>
          <p:cNvSpPr txBox="1"/>
          <p:nvPr>
            <p:ph idx="1" type="body"/>
          </p:nvPr>
        </p:nvSpPr>
        <p:spPr>
          <a:xfrm>
            <a:off x="6108700" y="2063905"/>
            <a:ext cx="5519700" cy="42615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8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sp>
        <p:nvSpPr>
          <p:cNvPr id="52" name="Google Shape;52;p3">
            <a:hlinkClick action="ppaction://hlinksldjump" r:id="rId2"/>
          </p:cNvPr>
          <p:cNvSpPr txBox="1"/>
          <p:nvPr/>
        </p:nvSpPr>
        <p:spPr>
          <a:xfrm>
            <a:off x="7251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Welcome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3" name="Google Shape;53;p3">
            <a:hlinkClick action="ppaction://hlinksldjump" r:id="rId3"/>
          </p:cNvPr>
          <p:cNvSpPr txBox="1"/>
          <p:nvPr/>
        </p:nvSpPr>
        <p:spPr>
          <a:xfrm>
            <a:off x="262132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Monday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4" name="Google Shape;54;p3">
            <a:hlinkClick action="ppaction://hlinksldjump" r:id="rId4"/>
          </p:cNvPr>
          <p:cNvSpPr txBox="1"/>
          <p:nvPr/>
        </p:nvSpPr>
        <p:spPr>
          <a:xfrm>
            <a:off x="451754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Tuesday</a:t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55" name="Google Shape;55;p3">
            <a:hlinkClick action="ppaction://hlinksldjump" r:id="rId5"/>
          </p:cNvPr>
          <p:cNvSpPr txBox="1"/>
          <p:nvPr/>
        </p:nvSpPr>
        <p:spPr>
          <a:xfrm>
            <a:off x="6228149" y="211888"/>
            <a:ext cx="16389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Wednesday</a:t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56" name="Google Shape;56;p3">
            <a:hlinkClick action="ppaction://hlinksldjump" r:id="rId6"/>
          </p:cNvPr>
          <p:cNvSpPr txBox="1"/>
          <p:nvPr/>
        </p:nvSpPr>
        <p:spPr>
          <a:xfrm>
            <a:off x="830998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Thursday</a:t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57" name="Google Shape;57;p3">
            <a:hlinkClick action="ppaction://hlinksldjump" r:id="rId7"/>
          </p:cNvPr>
          <p:cNvSpPr txBox="1"/>
          <p:nvPr/>
        </p:nvSpPr>
        <p:spPr>
          <a:xfrm>
            <a:off x="102062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Friday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8" name="Google Shape;58;p3"/>
          <p:cNvSpPr txBox="1"/>
          <p:nvPr/>
        </p:nvSpPr>
        <p:spPr>
          <a:xfrm flipH="1" rot="5400000">
            <a:off x="-753850" y="557125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chemeClr val="accent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accent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CUSTOM_10">
    <p:bg>
      <p:bgPr>
        <a:solidFill>
          <a:schemeClr val="accent3"/>
        </a:solidFill>
      </p:bgPr>
    </p:bg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4"/>
          <p:cNvSpPr/>
          <p:nvPr/>
        </p:nvSpPr>
        <p:spPr>
          <a:xfrm flipH="1">
            <a:off x="9911134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" name="Google Shape;61;p4"/>
          <p:cNvSpPr/>
          <p:nvPr/>
        </p:nvSpPr>
        <p:spPr>
          <a:xfrm flipH="1">
            <a:off x="9991724" y="243827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4"/>
          <p:cNvSpPr/>
          <p:nvPr/>
        </p:nvSpPr>
        <p:spPr>
          <a:xfrm flipH="1">
            <a:off x="8026513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" name="Google Shape;63;p4"/>
          <p:cNvSpPr/>
          <p:nvPr/>
        </p:nvSpPr>
        <p:spPr>
          <a:xfrm flipH="1">
            <a:off x="8105174" y="248639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" name="Google Shape;64;p4"/>
          <p:cNvSpPr/>
          <p:nvPr/>
        </p:nvSpPr>
        <p:spPr>
          <a:xfrm flipH="1">
            <a:off x="6141892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" name="Google Shape;65;p4"/>
          <p:cNvSpPr/>
          <p:nvPr/>
        </p:nvSpPr>
        <p:spPr>
          <a:xfrm flipH="1">
            <a:off x="6228246" y="243827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" name="Google Shape;66;p4"/>
          <p:cNvSpPr/>
          <p:nvPr/>
        </p:nvSpPr>
        <p:spPr>
          <a:xfrm flipH="1">
            <a:off x="497655" y="179662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0800" rotWithShape="0" dir="16200000" dist="25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" name="Google Shape;67;p4"/>
          <p:cNvSpPr/>
          <p:nvPr/>
        </p:nvSpPr>
        <p:spPr>
          <a:xfrm flipH="1">
            <a:off x="581427" y="232598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" name="Google Shape;68;p4"/>
          <p:cNvSpPr/>
          <p:nvPr/>
        </p:nvSpPr>
        <p:spPr>
          <a:xfrm flipH="1">
            <a:off x="2372650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0800" rotWithShape="0" dir="16200000" dist="25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" name="Google Shape;69;p4"/>
          <p:cNvSpPr/>
          <p:nvPr/>
        </p:nvSpPr>
        <p:spPr>
          <a:xfrm flipH="1">
            <a:off x="2437497" y="245431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" name="Google Shape;70;p4"/>
          <p:cNvSpPr/>
          <p:nvPr/>
        </p:nvSpPr>
        <p:spPr>
          <a:xfrm flipH="1">
            <a:off x="168442" y="171638"/>
            <a:ext cx="11819824" cy="6481022"/>
          </a:xfrm>
          <a:custGeom>
            <a:rect b="b" l="l" r="r" t="t"/>
            <a:pathLst>
              <a:path extrusionOk="0" h="6481022" w="11819824">
                <a:moveTo>
                  <a:pt x="7287788" y="0"/>
                </a:moveTo>
                <a:lnTo>
                  <a:pt x="6836943" y="0"/>
                </a:lnTo>
                <a:lnTo>
                  <a:pt x="6816167" y="0"/>
                </a:lnTo>
                <a:lnTo>
                  <a:pt x="6365321" y="0"/>
                </a:lnTo>
                <a:cubicBezTo>
                  <a:pt x="6199582" y="0"/>
                  <a:pt x="6065223" y="140055"/>
                  <a:pt x="6065223" y="312821"/>
                </a:cubicBezTo>
                <a:lnTo>
                  <a:pt x="6073615" y="478859"/>
                </a:lnTo>
                <a:cubicBezTo>
                  <a:pt x="6073615" y="541653"/>
                  <a:pt x="6036989" y="595530"/>
                  <a:pt x="5984791" y="618544"/>
                </a:cubicBezTo>
                <a:lnTo>
                  <a:pt x="5935761" y="628862"/>
                </a:lnTo>
                <a:lnTo>
                  <a:pt x="227591" y="628862"/>
                </a:lnTo>
                <a:cubicBezTo>
                  <a:pt x="101896" y="628862"/>
                  <a:pt x="0" y="730758"/>
                  <a:pt x="0" y="856453"/>
                </a:cubicBezTo>
                <a:lnTo>
                  <a:pt x="0" y="6253431"/>
                </a:lnTo>
                <a:cubicBezTo>
                  <a:pt x="0" y="6379126"/>
                  <a:pt x="101896" y="6481022"/>
                  <a:pt x="227591" y="6481022"/>
                </a:cubicBezTo>
                <a:lnTo>
                  <a:pt x="11592233" y="6481022"/>
                </a:lnTo>
                <a:cubicBezTo>
                  <a:pt x="11717928" y="6481022"/>
                  <a:pt x="11819824" y="6379126"/>
                  <a:pt x="11819824" y="6253431"/>
                </a:cubicBezTo>
                <a:lnTo>
                  <a:pt x="11819824" y="856453"/>
                </a:lnTo>
                <a:cubicBezTo>
                  <a:pt x="11819824" y="730758"/>
                  <a:pt x="11717928" y="628862"/>
                  <a:pt x="11592233" y="628862"/>
                </a:cubicBezTo>
                <a:lnTo>
                  <a:pt x="7717348" y="628862"/>
                </a:lnTo>
                <a:lnTo>
                  <a:pt x="7668318" y="618544"/>
                </a:lnTo>
                <a:cubicBezTo>
                  <a:pt x="7616120" y="595530"/>
                  <a:pt x="7579495" y="541653"/>
                  <a:pt x="7579495" y="478859"/>
                </a:cubicBezTo>
                <a:lnTo>
                  <a:pt x="7587887" y="312821"/>
                </a:lnTo>
                <a:cubicBezTo>
                  <a:pt x="7587887" y="140055"/>
                  <a:pt x="7453528" y="0"/>
                  <a:pt x="728778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" name="Google Shape;71;p4"/>
          <p:cNvSpPr/>
          <p:nvPr/>
        </p:nvSpPr>
        <p:spPr>
          <a:xfrm flipH="1">
            <a:off x="289062" y="261473"/>
            <a:ext cx="11569262" cy="6267317"/>
          </a:xfrm>
          <a:custGeom>
            <a:rect b="b" l="l" r="r" t="t"/>
            <a:pathLst>
              <a:path extrusionOk="0" h="6461152" w="12473598">
                <a:moveTo>
                  <a:pt x="7666562" y="0"/>
                </a:moveTo>
                <a:lnTo>
                  <a:pt x="7215717" y="0"/>
                </a:lnTo>
                <a:lnTo>
                  <a:pt x="7194941" y="0"/>
                </a:lnTo>
                <a:lnTo>
                  <a:pt x="6744095" y="0"/>
                </a:lnTo>
                <a:cubicBezTo>
                  <a:pt x="6578356" y="0"/>
                  <a:pt x="6443997" y="140055"/>
                  <a:pt x="6443997" y="312821"/>
                </a:cubicBezTo>
                <a:lnTo>
                  <a:pt x="6452389" y="478859"/>
                </a:lnTo>
                <a:cubicBezTo>
                  <a:pt x="6452389" y="541653"/>
                  <a:pt x="6415763" y="595530"/>
                  <a:pt x="6363565" y="618544"/>
                </a:cubicBezTo>
                <a:lnTo>
                  <a:pt x="6314535" y="628862"/>
                </a:lnTo>
                <a:lnTo>
                  <a:pt x="357308" y="623895"/>
                </a:lnTo>
                <a:cubicBezTo>
                  <a:pt x="231613" y="623895"/>
                  <a:pt x="0" y="725790"/>
                  <a:pt x="0" y="851485"/>
                </a:cubicBezTo>
                <a:cubicBezTo>
                  <a:pt x="0" y="2650478"/>
                  <a:pt x="31132" y="4459406"/>
                  <a:pt x="31132" y="6258399"/>
                </a:cubicBezTo>
                <a:cubicBezTo>
                  <a:pt x="31132" y="6384094"/>
                  <a:pt x="81141" y="6461152"/>
                  <a:pt x="206836" y="6461152"/>
                </a:cubicBezTo>
                <a:lnTo>
                  <a:pt x="12334215" y="6461151"/>
                </a:lnTo>
                <a:cubicBezTo>
                  <a:pt x="12459910" y="6461151"/>
                  <a:pt x="12473598" y="6364223"/>
                  <a:pt x="12473598" y="6238528"/>
                </a:cubicBezTo>
                <a:cubicBezTo>
                  <a:pt x="12468409" y="4447815"/>
                  <a:pt x="12463221" y="2657101"/>
                  <a:pt x="12458032" y="866388"/>
                </a:cubicBezTo>
                <a:cubicBezTo>
                  <a:pt x="12458032" y="740693"/>
                  <a:pt x="12371703" y="628862"/>
                  <a:pt x="12246008" y="628862"/>
                </a:cubicBezTo>
                <a:lnTo>
                  <a:pt x="8096122" y="628862"/>
                </a:lnTo>
                <a:lnTo>
                  <a:pt x="8047092" y="618544"/>
                </a:lnTo>
                <a:cubicBezTo>
                  <a:pt x="7994894" y="595530"/>
                  <a:pt x="7958269" y="541653"/>
                  <a:pt x="7958269" y="478859"/>
                </a:cubicBezTo>
                <a:lnTo>
                  <a:pt x="7966661" y="312821"/>
                </a:lnTo>
                <a:cubicBezTo>
                  <a:pt x="7966661" y="140055"/>
                  <a:pt x="7832302" y="0"/>
                  <a:pt x="7666562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" name="Google Shape;72;p4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3" name="Google Shape;73;p4"/>
          <p:cNvSpPr txBox="1"/>
          <p:nvPr>
            <p:ph type="title"/>
          </p:nvPr>
        </p:nvSpPr>
        <p:spPr>
          <a:xfrm>
            <a:off x="6108700" y="1198525"/>
            <a:ext cx="5519700" cy="665100"/>
          </a:xfrm>
          <a:prstGeom prst="rect">
            <a:avLst/>
          </a:prstGeom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9pPr>
          </a:lstStyle>
          <a:p/>
        </p:txBody>
      </p:sp>
      <p:sp>
        <p:nvSpPr>
          <p:cNvPr id="74" name="Google Shape;74;p4"/>
          <p:cNvSpPr txBox="1"/>
          <p:nvPr>
            <p:ph idx="1" type="body"/>
          </p:nvPr>
        </p:nvSpPr>
        <p:spPr>
          <a:xfrm>
            <a:off x="6108700" y="2063905"/>
            <a:ext cx="5519700" cy="42615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8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sp>
        <p:nvSpPr>
          <p:cNvPr id="75" name="Google Shape;75;p4">
            <a:hlinkClick action="ppaction://hlinksldjump" r:id="rId2"/>
          </p:cNvPr>
          <p:cNvSpPr txBox="1"/>
          <p:nvPr/>
        </p:nvSpPr>
        <p:spPr>
          <a:xfrm>
            <a:off x="7251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Welcome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76" name="Google Shape;76;p4">
            <a:hlinkClick action="ppaction://hlinksldjump" r:id="rId3"/>
          </p:cNvPr>
          <p:cNvSpPr txBox="1"/>
          <p:nvPr/>
        </p:nvSpPr>
        <p:spPr>
          <a:xfrm>
            <a:off x="262132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Monday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77" name="Google Shape;77;p4">
            <a:hlinkClick action="ppaction://hlinksldjump" r:id="rId4"/>
          </p:cNvPr>
          <p:cNvSpPr txBox="1"/>
          <p:nvPr/>
        </p:nvSpPr>
        <p:spPr>
          <a:xfrm>
            <a:off x="451754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Tuesday</a:t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78" name="Google Shape;78;p4">
            <a:hlinkClick action="ppaction://hlinksldjump" r:id="rId5"/>
          </p:cNvPr>
          <p:cNvSpPr txBox="1"/>
          <p:nvPr/>
        </p:nvSpPr>
        <p:spPr>
          <a:xfrm>
            <a:off x="6228149" y="211888"/>
            <a:ext cx="16389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Wednesday</a:t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79" name="Google Shape;79;p4">
            <a:hlinkClick action="ppaction://hlinksldjump" r:id="rId6"/>
          </p:cNvPr>
          <p:cNvSpPr txBox="1"/>
          <p:nvPr/>
        </p:nvSpPr>
        <p:spPr>
          <a:xfrm>
            <a:off x="830998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Thursday</a:t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80" name="Google Shape;80;p4">
            <a:hlinkClick action="ppaction://hlinksldjump" r:id="rId7"/>
          </p:cNvPr>
          <p:cNvSpPr txBox="1"/>
          <p:nvPr/>
        </p:nvSpPr>
        <p:spPr>
          <a:xfrm>
            <a:off x="102062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Friday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81" name="Google Shape;81;p4"/>
          <p:cNvSpPr txBox="1"/>
          <p:nvPr/>
        </p:nvSpPr>
        <p:spPr>
          <a:xfrm flipH="1" rot="5400000">
            <a:off x="-753850" y="557125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chemeClr val="accent3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accent3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Header">
  <p:cSld name="CUSTOM_1">
    <p:bg>
      <p:bgPr>
        <a:solidFill>
          <a:schemeClr val="accent4"/>
        </a:solidFill>
      </p:bgPr>
    </p:bg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p5"/>
          <p:cNvSpPr/>
          <p:nvPr/>
        </p:nvSpPr>
        <p:spPr>
          <a:xfrm flipH="1">
            <a:off x="9911134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" name="Google Shape;84;p5"/>
          <p:cNvSpPr/>
          <p:nvPr/>
        </p:nvSpPr>
        <p:spPr>
          <a:xfrm flipH="1">
            <a:off x="9991724" y="243827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" name="Google Shape;85;p5"/>
          <p:cNvSpPr/>
          <p:nvPr/>
        </p:nvSpPr>
        <p:spPr>
          <a:xfrm flipH="1">
            <a:off x="8026513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" name="Google Shape;86;p5"/>
          <p:cNvSpPr/>
          <p:nvPr/>
        </p:nvSpPr>
        <p:spPr>
          <a:xfrm flipH="1">
            <a:off x="8105174" y="248639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" name="Google Shape;87;p5"/>
          <p:cNvSpPr/>
          <p:nvPr/>
        </p:nvSpPr>
        <p:spPr>
          <a:xfrm flipH="1">
            <a:off x="497655" y="179662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" name="Google Shape;88;p5"/>
          <p:cNvSpPr/>
          <p:nvPr/>
        </p:nvSpPr>
        <p:spPr>
          <a:xfrm flipH="1">
            <a:off x="581427" y="232598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" name="Google Shape;89;p5"/>
          <p:cNvSpPr/>
          <p:nvPr/>
        </p:nvSpPr>
        <p:spPr>
          <a:xfrm flipH="1">
            <a:off x="2372650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" name="Google Shape;90;p5"/>
          <p:cNvSpPr/>
          <p:nvPr/>
        </p:nvSpPr>
        <p:spPr>
          <a:xfrm flipH="1">
            <a:off x="2437497" y="245431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" name="Google Shape;91;p5"/>
          <p:cNvSpPr/>
          <p:nvPr/>
        </p:nvSpPr>
        <p:spPr>
          <a:xfrm flipH="1">
            <a:off x="4257272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" name="Google Shape;92;p5"/>
          <p:cNvSpPr/>
          <p:nvPr/>
        </p:nvSpPr>
        <p:spPr>
          <a:xfrm flipH="1">
            <a:off x="4341695" y="243827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" name="Google Shape;93;p5"/>
          <p:cNvSpPr/>
          <p:nvPr/>
        </p:nvSpPr>
        <p:spPr>
          <a:xfrm flipH="1">
            <a:off x="168442" y="171638"/>
            <a:ext cx="11819824" cy="6481022"/>
          </a:xfrm>
          <a:custGeom>
            <a:rect b="b" l="l" r="r" t="t"/>
            <a:pathLst>
              <a:path extrusionOk="0" h="6481022" w="11819824">
                <a:moveTo>
                  <a:pt x="5403167" y="0"/>
                </a:moveTo>
                <a:lnTo>
                  <a:pt x="4952322" y="0"/>
                </a:lnTo>
                <a:lnTo>
                  <a:pt x="4931546" y="0"/>
                </a:lnTo>
                <a:lnTo>
                  <a:pt x="4480700" y="0"/>
                </a:lnTo>
                <a:cubicBezTo>
                  <a:pt x="4314961" y="0"/>
                  <a:pt x="4180602" y="140055"/>
                  <a:pt x="4180602" y="312821"/>
                </a:cubicBezTo>
                <a:lnTo>
                  <a:pt x="4188994" y="478859"/>
                </a:lnTo>
                <a:cubicBezTo>
                  <a:pt x="4188994" y="541653"/>
                  <a:pt x="4152368" y="595530"/>
                  <a:pt x="4100170" y="618544"/>
                </a:cubicBezTo>
                <a:lnTo>
                  <a:pt x="4051140" y="628862"/>
                </a:lnTo>
                <a:lnTo>
                  <a:pt x="227591" y="628862"/>
                </a:lnTo>
                <a:cubicBezTo>
                  <a:pt x="101896" y="628862"/>
                  <a:pt x="0" y="730758"/>
                  <a:pt x="0" y="856453"/>
                </a:cubicBezTo>
                <a:lnTo>
                  <a:pt x="0" y="6253431"/>
                </a:lnTo>
                <a:cubicBezTo>
                  <a:pt x="0" y="6379126"/>
                  <a:pt x="101896" y="6481022"/>
                  <a:pt x="227591" y="6481022"/>
                </a:cubicBezTo>
                <a:lnTo>
                  <a:pt x="11592233" y="6481022"/>
                </a:lnTo>
                <a:cubicBezTo>
                  <a:pt x="11717928" y="6481022"/>
                  <a:pt x="11819824" y="6379126"/>
                  <a:pt x="11819824" y="6253431"/>
                </a:cubicBezTo>
                <a:lnTo>
                  <a:pt x="11819824" y="856453"/>
                </a:lnTo>
                <a:cubicBezTo>
                  <a:pt x="11819824" y="730758"/>
                  <a:pt x="11717928" y="628862"/>
                  <a:pt x="11592233" y="628862"/>
                </a:cubicBezTo>
                <a:lnTo>
                  <a:pt x="5832728" y="628862"/>
                </a:lnTo>
                <a:lnTo>
                  <a:pt x="5783697" y="618544"/>
                </a:lnTo>
                <a:cubicBezTo>
                  <a:pt x="5731500" y="595530"/>
                  <a:pt x="5694874" y="541653"/>
                  <a:pt x="5694874" y="478859"/>
                </a:cubicBezTo>
                <a:lnTo>
                  <a:pt x="5703266" y="312821"/>
                </a:lnTo>
                <a:cubicBezTo>
                  <a:pt x="5703266" y="140055"/>
                  <a:pt x="5568907" y="0"/>
                  <a:pt x="5403167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" name="Google Shape;94;p5"/>
          <p:cNvSpPr/>
          <p:nvPr/>
        </p:nvSpPr>
        <p:spPr>
          <a:xfrm>
            <a:off x="336884" y="261473"/>
            <a:ext cx="11569262" cy="6267317"/>
          </a:xfrm>
          <a:custGeom>
            <a:rect b="b" l="l" r="r" t="t"/>
            <a:pathLst>
              <a:path extrusionOk="0" h="6461152" w="12473598">
                <a:moveTo>
                  <a:pt x="7666562" y="0"/>
                </a:moveTo>
                <a:lnTo>
                  <a:pt x="7215717" y="0"/>
                </a:lnTo>
                <a:lnTo>
                  <a:pt x="7194941" y="0"/>
                </a:lnTo>
                <a:lnTo>
                  <a:pt x="6744095" y="0"/>
                </a:lnTo>
                <a:cubicBezTo>
                  <a:pt x="6578356" y="0"/>
                  <a:pt x="6443997" y="140055"/>
                  <a:pt x="6443997" y="312821"/>
                </a:cubicBezTo>
                <a:lnTo>
                  <a:pt x="6452389" y="478859"/>
                </a:lnTo>
                <a:cubicBezTo>
                  <a:pt x="6452389" y="541653"/>
                  <a:pt x="6415763" y="595530"/>
                  <a:pt x="6363565" y="618544"/>
                </a:cubicBezTo>
                <a:lnTo>
                  <a:pt x="6314535" y="628862"/>
                </a:lnTo>
                <a:lnTo>
                  <a:pt x="357308" y="623895"/>
                </a:lnTo>
                <a:cubicBezTo>
                  <a:pt x="231613" y="623895"/>
                  <a:pt x="0" y="725790"/>
                  <a:pt x="0" y="851485"/>
                </a:cubicBezTo>
                <a:cubicBezTo>
                  <a:pt x="0" y="2650478"/>
                  <a:pt x="31132" y="4459406"/>
                  <a:pt x="31132" y="6258399"/>
                </a:cubicBezTo>
                <a:cubicBezTo>
                  <a:pt x="31132" y="6384094"/>
                  <a:pt x="81141" y="6461152"/>
                  <a:pt x="206836" y="6461152"/>
                </a:cubicBezTo>
                <a:lnTo>
                  <a:pt x="12334215" y="6461151"/>
                </a:lnTo>
                <a:cubicBezTo>
                  <a:pt x="12459910" y="6461151"/>
                  <a:pt x="12473598" y="6364223"/>
                  <a:pt x="12473598" y="6238528"/>
                </a:cubicBezTo>
                <a:cubicBezTo>
                  <a:pt x="12468409" y="4447815"/>
                  <a:pt x="12463221" y="2657101"/>
                  <a:pt x="12458032" y="866388"/>
                </a:cubicBezTo>
                <a:cubicBezTo>
                  <a:pt x="12458032" y="740693"/>
                  <a:pt x="12371703" y="628862"/>
                  <a:pt x="12246008" y="628862"/>
                </a:cubicBezTo>
                <a:lnTo>
                  <a:pt x="8096122" y="628862"/>
                </a:lnTo>
                <a:lnTo>
                  <a:pt x="8047092" y="618544"/>
                </a:lnTo>
                <a:cubicBezTo>
                  <a:pt x="7994894" y="595530"/>
                  <a:pt x="7958269" y="541653"/>
                  <a:pt x="7958269" y="478859"/>
                </a:cubicBezTo>
                <a:lnTo>
                  <a:pt x="7966661" y="312821"/>
                </a:lnTo>
                <a:cubicBezTo>
                  <a:pt x="7966661" y="140055"/>
                  <a:pt x="7832302" y="0"/>
                  <a:pt x="7666562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" name="Google Shape;95;p5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6" name="Google Shape;96;p5"/>
          <p:cNvSpPr txBox="1"/>
          <p:nvPr>
            <p:ph type="title"/>
          </p:nvPr>
        </p:nvSpPr>
        <p:spPr>
          <a:xfrm>
            <a:off x="6108700" y="1198525"/>
            <a:ext cx="5519700" cy="665100"/>
          </a:xfrm>
          <a:prstGeom prst="rect">
            <a:avLst/>
          </a:prstGeom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9pPr>
          </a:lstStyle>
          <a:p/>
        </p:txBody>
      </p:sp>
      <p:sp>
        <p:nvSpPr>
          <p:cNvPr id="97" name="Google Shape;97;p5"/>
          <p:cNvSpPr txBox="1"/>
          <p:nvPr>
            <p:ph idx="1" type="body"/>
          </p:nvPr>
        </p:nvSpPr>
        <p:spPr>
          <a:xfrm>
            <a:off x="6108700" y="2063905"/>
            <a:ext cx="5519700" cy="42615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8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sp>
        <p:nvSpPr>
          <p:cNvPr id="98" name="Google Shape;98;p5">
            <a:hlinkClick action="ppaction://hlinksldjump" r:id="rId2"/>
          </p:cNvPr>
          <p:cNvSpPr txBox="1"/>
          <p:nvPr/>
        </p:nvSpPr>
        <p:spPr>
          <a:xfrm>
            <a:off x="7251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Welcome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99" name="Google Shape;99;p5">
            <a:hlinkClick action="ppaction://hlinksldjump" r:id="rId3"/>
          </p:cNvPr>
          <p:cNvSpPr txBox="1"/>
          <p:nvPr/>
        </p:nvSpPr>
        <p:spPr>
          <a:xfrm>
            <a:off x="262132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Monday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00" name="Google Shape;100;p5">
            <a:hlinkClick action="ppaction://hlinksldjump" r:id="rId4"/>
          </p:cNvPr>
          <p:cNvSpPr txBox="1"/>
          <p:nvPr/>
        </p:nvSpPr>
        <p:spPr>
          <a:xfrm>
            <a:off x="451754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Tuesday</a:t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01" name="Google Shape;101;p5">
            <a:hlinkClick action="ppaction://hlinksldjump" r:id="rId5"/>
          </p:cNvPr>
          <p:cNvSpPr txBox="1"/>
          <p:nvPr/>
        </p:nvSpPr>
        <p:spPr>
          <a:xfrm>
            <a:off x="6228149" y="211888"/>
            <a:ext cx="16389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Wednesday</a:t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02" name="Google Shape;102;p5">
            <a:hlinkClick action="ppaction://hlinksldjump" r:id="rId6"/>
          </p:cNvPr>
          <p:cNvSpPr txBox="1"/>
          <p:nvPr/>
        </p:nvSpPr>
        <p:spPr>
          <a:xfrm>
            <a:off x="830998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Thursday</a:t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03" name="Google Shape;103;p5">
            <a:hlinkClick action="ppaction://hlinksldjump" r:id="rId7"/>
          </p:cNvPr>
          <p:cNvSpPr txBox="1"/>
          <p:nvPr/>
        </p:nvSpPr>
        <p:spPr>
          <a:xfrm>
            <a:off x="102062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Friday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04" name="Google Shape;104;p5"/>
          <p:cNvSpPr txBox="1"/>
          <p:nvPr/>
        </p:nvSpPr>
        <p:spPr>
          <a:xfrm flipH="1" rot="5400000">
            <a:off x="-753850" y="557125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chemeClr val="accent4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accent4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&amp; body">
  <p:cSld name="CUSTOM_2">
    <p:bg>
      <p:bgPr>
        <a:solidFill>
          <a:schemeClr val="accent5"/>
        </a:solidFill>
      </p:bgPr>
    </p:bg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p6"/>
          <p:cNvSpPr/>
          <p:nvPr/>
        </p:nvSpPr>
        <p:spPr>
          <a:xfrm flipH="1">
            <a:off x="9911134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" name="Google Shape;107;p6"/>
          <p:cNvSpPr/>
          <p:nvPr/>
        </p:nvSpPr>
        <p:spPr>
          <a:xfrm flipH="1">
            <a:off x="9991724" y="243827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" name="Google Shape;108;p6"/>
          <p:cNvSpPr/>
          <p:nvPr/>
        </p:nvSpPr>
        <p:spPr>
          <a:xfrm flipH="1">
            <a:off x="497655" y="179662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" name="Google Shape;109;p6"/>
          <p:cNvSpPr/>
          <p:nvPr/>
        </p:nvSpPr>
        <p:spPr>
          <a:xfrm flipH="1">
            <a:off x="581427" y="232598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" name="Google Shape;110;p6"/>
          <p:cNvSpPr/>
          <p:nvPr/>
        </p:nvSpPr>
        <p:spPr>
          <a:xfrm flipH="1">
            <a:off x="2372650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" name="Google Shape;111;p6"/>
          <p:cNvSpPr/>
          <p:nvPr/>
        </p:nvSpPr>
        <p:spPr>
          <a:xfrm flipH="1">
            <a:off x="2437497" y="245431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" name="Google Shape;112;p6"/>
          <p:cNvSpPr/>
          <p:nvPr/>
        </p:nvSpPr>
        <p:spPr>
          <a:xfrm flipH="1">
            <a:off x="4257272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" name="Google Shape;113;p6"/>
          <p:cNvSpPr/>
          <p:nvPr/>
        </p:nvSpPr>
        <p:spPr>
          <a:xfrm flipH="1">
            <a:off x="4341695" y="243827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4" name="Google Shape;114;p6"/>
          <p:cNvSpPr/>
          <p:nvPr/>
        </p:nvSpPr>
        <p:spPr>
          <a:xfrm flipH="1">
            <a:off x="6141892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5" name="Google Shape;115;p6"/>
          <p:cNvSpPr/>
          <p:nvPr/>
        </p:nvSpPr>
        <p:spPr>
          <a:xfrm flipH="1">
            <a:off x="6228246" y="243827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254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6" name="Google Shape;116;p6"/>
          <p:cNvSpPr/>
          <p:nvPr/>
        </p:nvSpPr>
        <p:spPr>
          <a:xfrm flipH="1">
            <a:off x="168442" y="171638"/>
            <a:ext cx="11819824" cy="6481022"/>
          </a:xfrm>
          <a:custGeom>
            <a:rect b="b" l="l" r="r" t="t"/>
            <a:pathLst>
              <a:path extrusionOk="0" h="6481022" w="11819824">
                <a:moveTo>
                  <a:pt x="3518546" y="0"/>
                </a:moveTo>
                <a:lnTo>
                  <a:pt x="3067701" y="0"/>
                </a:lnTo>
                <a:lnTo>
                  <a:pt x="3046924" y="0"/>
                </a:lnTo>
                <a:lnTo>
                  <a:pt x="2596079" y="0"/>
                </a:lnTo>
                <a:cubicBezTo>
                  <a:pt x="2430339" y="0"/>
                  <a:pt x="2295980" y="140055"/>
                  <a:pt x="2295980" y="312821"/>
                </a:cubicBezTo>
                <a:lnTo>
                  <a:pt x="2304373" y="478859"/>
                </a:lnTo>
                <a:cubicBezTo>
                  <a:pt x="2304373" y="541653"/>
                  <a:pt x="2267747" y="595530"/>
                  <a:pt x="2215549" y="618544"/>
                </a:cubicBezTo>
                <a:lnTo>
                  <a:pt x="2166519" y="628862"/>
                </a:lnTo>
                <a:lnTo>
                  <a:pt x="227591" y="628862"/>
                </a:lnTo>
                <a:cubicBezTo>
                  <a:pt x="101896" y="628862"/>
                  <a:pt x="0" y="730758"/>
                  <a:pt x="0" y="856453"/>
                </a:cubicBezTo>
                <a:lnTo>
                  <a:pt x="0" y="6253431"/>
                </a:lnTo>
                <a:cubicBezTo>
                  <a:pt x="0" y="6379126"/>
                  <a:pt x="101896" y="6481022"/>
                  <a:pt x="227591" y="6481022"/>
                </a:cubicBezTo>
                <a:lnTo>
                  <a:pt x="11592233" y="6481022"/>
                </a:lnTo>
                <a:cubicBezTo>
                  <a:pt x="11717928" y="6481022"/>
                  <a:pt x="11819824" y="6379126"/>
                  <a:pt x="11819824" y="6253431"/>
                </a:cubicBezTo>
                <a:lnTo>
                  <a:pt x="11819824" y="856453"/>
                </a:lnTo>
                <a:cubicBezTo>
                  <a:pt x="11819824" y="730758"/>
                  <a:pt x="11717928" y="628862"/>
                  <a:pt x="11592233" y="628862"/>
                </a:cubicBezTo>
                <a:lnTo>
                  <a:pt x="3948107" y="628862"/>
                </a:lnTo>
                <a:lnTo>
                  <a:pt x="3899076" y="618544"/>
                </a:lnTo>
                <a:cubicBezTo>
                  <a:pt x="3846879" y="595530"/>
                  <a:pt x="3810253" y="541653"/>
                  <a:pt x="3810253" y="478859"/>
                </a:cubicBezTo>
                <a:lnTo>
                  <a:pt x="3818645" y="312821"/>
                </a:lnTo>
                <a:cubicBezTo>
                  <a:pt x="3818645" y="140055"/>
                  <a:pt x="3684286" y="0"/>
                  <a:pt x="3518546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7" name="Google Shape;117;p6"/>
          <p:cNvSpPr/>
          <p:nvPr/>
        </p:nvSpPr>
        <p:spPr>
          <a:xfrm>
            <a:off x="303144" y="261475"/>
            <a:ext cx="11580123" cy="6253369"/>
          </a:xfrm>
          <a:custGeom>
            <a:rect b="b" l="l" r="r" t="t"/>
            <a:pathLst>
              <a:path extrusionOk="0" h="6497007" w="12418363">
                <a:moveTo>
                  <a:pt x="9704696" y="0"/>
                </a:moveTo>
                <a:lnTo>
                  <a:pt x="9253851" y="0"/>
                </a:lnTo>
                <a:lnTo>
                  <a:pt x="9233074" y="0"/>
                </a:lnTo>
                <a:lnTo>
                  <a:pt x="8782229" y="0"/>
                </a:lnTo>
                <a:cubicBezTo>
                  <a:pt x="8616489" y="0"/>
                  <a:pt x="8527996" y="140055"/>
                  <a:pt x="8527996" y="312821"/>
                </a:cubicBezTo>
                <a:lnTo>
                  <a:pt x="8537012" y="478859"/>
                </a:lnTo>
                <a:cubicBezTo>
                  <a:pt x="8537012" y="541653"/>
                  <a:pt x="8453897" y="595530"/>
                  <a:pt x="8401699" y="618544"/>
                </a:cubicBezTo>
                <a:lnTo>
                  <a:pt x="489778" y="628862"/>
                </a:lnTo>
                <a:cubicBezTo>
                  <a:pt x="364083" y="628862"/>
                  <a:pt x="-5231" y="545116"/>
                  <a:pt x="58" y="896470"/>
                </a:cubicBezTo>
                <a:cubicBezTo>
                  <a:pt x="14203" y="1836148"/>
                  <a:pt x="71820" y="5312918"/>
                  <a:pt x="25607" y="6248429"/>
                </a:cubicBezTo>
                <a:cubicBezTo>
                  <a:pt x="10092" y="6562508"/>
                  <a:pt x="248724" y="6492277"/>
                  <a:pt x="433720" y="6486025"/>
                </a:cubicBezTo>
                <a:lnTo>
                  <a:pt x="12236637" y="6476020"/>
                </a:lnTo>
                <a:cubicBezTo>
                  <a:pt x="12362332" y="6476020"/>
                  <a:pt x="12418362" y="6374124"/>
                  <a:pt x="12418362" y="6248429"/>
                </a:cubicBezTo>
                <a:cubicBezTo>
                  <a:pt x="12418362" y="4451104"/>
                  <a:pt x="12418363" y="2653778"/>
                  <a:pt x="12418363" y="856453"/>
                </a:cubicBezTo>
                <a:cubicBezTo>
                  <a:pt x="12418363" y="730758"/>
                  <a:pt x="12367429" y="613855"/>
                  <a:pt x="12241734" y="613855"/>
                </a:cubicBezTo>
                <a:lnTo>
                  <a:pt x="10134256" y="628862"/>
                </a:lnTo>
                <a:lnTo>
                  <a:pt x="10085226" y="618544"/>
                </a:lnTo>
                <a:cubicBezTo>
                  <a:pt x="10033028" y="595530"/>
                  <a:pt x="9996403" y="541653"/>
                  <a:pt x="9996403" y="478859"/>
                </a:cubicBezTo>
                <a:lnTo>
                  <a:pt x="10004794" y="312821"/>
                </a:lnTo>
                <a:cubicBezTo>
                  <a:pt x="10004794" y="140055"/>
                  <a:pt x="9870436" y="0"/>
                  <a:pt x="9704696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8" name="Google Shape;118;p6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9" name="Google Shape;119;p6"/>
          <p:cNvSpPr txBox="1"/>
          <p:nvPr>
            <p:ph type="title"/>
          </p:nvPr>
        </p:nvSpPr>
        <p:spPr>
          <a:xfrm>
            <a:off x="6108700" y="1198525"/>
            <a:ext cx="5519700" cy="665100"/>
          </a:xfrm>
          <a:prstGeom prst="rect">
            <a:avLst/>
          </a:prstGeom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9pPr>
          </a:lstStyle>
          <a:p/>
        </p:txBody>
      </p:sp>
      <p:sp>
        <p:nvSpPr>
          <p:cNvPr id="120" name="Google Shape;120;p6"/>
          <p:cNvSpPr txBox="1"/>
          <p:nvPr>
            <p:ph idx="1" type="body"/>
          </p:nvPr>
        </p:nvSpPr>
        <p:spPr>
          <a:xfrm>
            <a:off x="6108700" y="2063905"/>
            <a:ext cx="5519700" cy="42615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8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sp>
        <p:nvSpPr>
          <p:cNvPr id="121" name="Google Shape;121;p6">
            <a:hlinkClick action="ppaction://hlinksldjump" r:id="rId2"/>
          </p:cNvPr>
          <p:cNvSpPr txBox="1"/>
          <p:nvPr/>
        </p:nvSpPr>
        <p:spPr>
          <a:xfrm>
            <a:off x="7251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Welcome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22" name="Google Shape;122;p6">
            <a:hlinkClick action="ppaction://hlinksldjump" r:id="rId3"/>
          </p:cNvPr>
          <p:cNvSpPr txBox="1"/>
          <p:nvPr/>
        </p:nvSpPr>
        <p:spPr>
          <a:xfrm>
            <a:off x="262132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Monday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23" name="Google Shape;123;p6">
            <a:hlinkClick action="ppaction://hlinksldjump" r:id="rId4"/>
          </p:cNvPr>
          <p:cNvSpPr txBox="1"/>
          <p:nvPr/>
        </p:nvSpPr>
        <p:spPr>
          <a:xfrm>
            <a:off x="451754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Tuesday</a:t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24" name="Google Shape;124;p6">
            <a:hlinkClick action="ppaction://hlinksldjump" r:id="rId5"/>
          </p:cNvPr>
          <p:cNvSpPr txBox="1"/>
          <p:nvPr/>
        </p:nvSpPr>
        <p:spPr>
          <a:xfrm>
            <a:off x="6228149" y="211888"/>
            <a:ext cx="16389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Wednesday</a:t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25" name="Google Shape;125;p6">
            <a:hlinkClick action="ppaction://hlinksldjump" r:id="rId6"/>
          </p:cNvPr>
          <p:cNvSpPr txBox="1"/>
          <p:nvPr/>
        </p:nvSpPr>
        <p:spPr>
          <a:xfrm>
            <a:off x="830998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Thursday</a:t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26" name="Google Shape;126;p6">
            <a:hlinkClick action="ppaction://hlinksldjump" r:id="rId7"/>
          </p:cNvPr>
          <p:cNvSpPr txBox="1"/>
          <p:nvPr/>
        </p:nvSpPr>
        <p:spPr>
          <a:xfrm>
            <a:off x="102062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Friday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27" name="Google Shape;127;p6"/>
          <p:cNvSpPr txBox="1"/>
          <p:nvPr/>
        </p:nvSpPr>
        <p:spPr>
          <a:xfrm flipH="1" rot="5400000">
            <a:off x="-753850" y="557125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chemeClr val="accent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accent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Your main point">
  <p:cSld name="CUSTOM_6">
    <p:bg>
      <p:bgPr>
        <a:solidFill>
          <a:schemeClr val="accent6"/>
        </a:solidFill>
      </p:bgPr>
    </p:bg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p7"/>
          <p:cNvSpPr/>
          <p:nvPr/>
        </p:nvSpPr>
        <p:spPr>
          <a:xfrm flipH="1">
            <a:off x="497655" y="179662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0" name="Google Shape;130;p7"/>
          <p:cNvSpPr/>
          <p:nvPr/>
        </p:nvSpPr>
        <p:spPr>
          <a:xfrm flipH="1">
            <a:off x="581427" y="232598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1" name="Google Shape;131;p7"/>
          <p:cNvSpPr/>
          <p:nvPr/>
        </p:nvSpPr>
        <p:spPr>
          <a:xfrm flipH="1">
            <a:off x="2372650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" name="Google Shape;132;p7"/>
          <p:cNvSpPr/>
          <p:nvPr/>
        </p:nvSpPr>
        <p:spPr>
          <a:xfrm flipH="1">
            <a:off x="2437497" y="245431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" name="Google Shape;133;p7"/>
          <p:cNvSpPr/>
          <p:nvPr/>
        </p:nvSpPr>
        <p:spPr>
          <a:xfrm flipH="1">
            <a:off x="4257272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4" name="Google Shape;134;p7"/>
          <p:cNvSpPr/>
          <p:nvPr/>
        </p:nvSpPr>
        <p:spPr>
          <a:xfrm flipH="1">
            <a:off x="4341695" y="243827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5" name="Google Shape;135;p7"/>
          <p:cNvSpPr/>
          <p:nvPr/>
        </p:nvSpPr>
        <p:spPr>
          <a:xfrm flipH="1">
            <a:off x="6141892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6" name="Google Shape;136;p7"/>
          <p:cNvSpPr/>
          <p:nvPr/>
        </p:nvSpPr>
        <p:spPr>
          <a:xfrm flipH="1">
            <a:off x="6228246" y="243827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7" name="Google Shape;137;p7"/>
          <p:cNvSpPr/>
          <p:nvPr/>
        </p:nvSpPr>
        <p:spPr>
          <a:xfrm flipH="1">
            <a:off x="8026513" y="179658"/>
            <a:ext cx="1797998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8" name="Google Shape;138;p7"/>
          <p:cNvSpPr/>
          <p:nvPr/>
        </p:nvSpPr>
        <p:spPr>
          <a:xfrm flipH="1">
            <a:off x="8105174" y="248639"/>
            <a:ext cx="1638801" cy="630457"/>
          </a:xfrm>
          <a:custGeom>
            <a:rect b="b" l="l" r="r" t="t"/>
            <a:pathLst>
              <a:path extrusionOk="0" h="630457" w="1872915">
                <a:moveTo>
                  <a:pt x="1417244" y="0"/>
                </a:moveTo>
                <a:lnTo>
                  <a:pt x="947286" y="0"/>
                </a:lnTo>
                <a:lnTo>
                  <a:pt x="925629" y="0"/>
                </a:lnTo>
                <a:lnTo>
                  <a:pt x="455671" y="0"/>
                </a:lnTo>
                <a:cubicBezTo>
                  <a:pt x="282905" y="0"/>
                  <a:pt x="142850" y="140055"/>
                  <a:pt x="142850" y="312821"/>
                </a:cubicBezTo>
                <a:lnTo>
                  <a:pt x="151598" y="478859"/>
                </a:lnTo>
                <a:cubicBezTo>
                  <a:pt x="151598" y="562584"/>
                  <a:pt x="83725" y="630457"/>
                  <a:pt x="0" y="630457"/>
                </a:cubicBezTo>
                <a:lnTo>
                  <a:pt x="936458" y="627898"/>
                </a:lnTo>
                <a:lnTo>
                  <a:pt x="1872915" y="630457"/>
                </a:lnTo>
                <a:cubicBezTo>
                  <a:pt x="1789190" y="630457"/>
                  <a:pt x="1721317" y="562584"/>
                  <a:pt x="1721317" y="478859"/>
                </a:cubicBezTo>
                <a:lnTo>
                  <a:pt x="1730065" y="312821"/>
                </a:lnTo>
                <a:cubicBezTo>
                  <a:pt x="1730065" y="140055"/>
                  <a:pt x="1590010" y="0"/>
                  <a:pt x="1417244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9" name="Google Shape;139;p7"/>
          <p:cNvSpPr/>
          <p:nvPr/>
        </p:nvSpPr>
        <p:spPr>
          <a:xfrm flipH="1">
            <a:off x="168442" y="171638"/>
            <a:ext cx="11819824" cy="6481022"/>
          </a:xfrm>
          <a:custGeom>
            <a:rect b="b" l="l" r="r" t="t"/>
            <a:pathLst>
              <a:path extrusionOk="0" h="6481022" w="11819824">
                <a:moveTo>
                  <a:pt x="1633926" y="0"/>
                </a:moveTo>
                <a:lnTo>
                  <a:pt x="1183081" y="0"/>
                </a:lnTo>
                <a:lnTo>
                  <a:pt x="1162304" y="0"/>
                </a:lnTo>
                <a:lnTo>
                  <a:pt x="711459" y="0"/>
                </a:lnTo>
                <a:cubicBezTo>
                  <a:pt x="545719" y="0"/>
                  <a:pt x="411360" y="140055"/>
                  <a:pt x="411360" y="312821"/>
                </a:cubicBezTo>
                <a:lnTo>
                  <a:pt x="419753" y="478859"/>
                </a:lnTo>
                <a:cubicBezTo>
                  <a:pt x="419753" y="541653"/>
                  <a:pt x="383127" y="595530"/>
                  <a:pt x="330929" y="618544"/>
                </a:cubicBezTo>
                <a:lnTo>
                  <a:pt x="281899" y="628862"/>
                </a:lnTo>
                <a:lnTo>
                  <a:pt x="227591" y="628862"/>
                </a:lnTo>
                <a:cubicBezTo>
                  <a:pt x="101896" y="628862"/>
                  <a:pt x="0" y="730758"/>
                  <a:pt x="0" y="856453"/>
                </a:cubicBezTo>
                <a:lnTo>
                  <a:pt x="0" y="6253431"/>
                </a:lnTo>
                <a:cubicBezTo>
                  <a:pt x="0" y="6379126"/>
                  <a:pt x="101896" y="6481022"/>
                  <a:pt x="227591" y="6481022"/>
                </a:cubicBezTo>
                <a:lnTo>
                  <a:pt x="11592233" y="6481022"/>
                </a:lnTo>
                <a:cubicBezTo>
                  <a:pt x="11717928" y="6481022"/>
                  <a:pt x="11819824" y="6379126"/>
                  <a:pt x="11819824" y="6253431"/>
                </a:cubicBezTo>
                <a:lnTo>
                  <a:pt x="11819824" y="856453"/>
                </a:lnTo>
                <a:cubicBezTo>
                  <a:pt x="11819824" y="730758"/>
                  <a:pt x="11717928" y="628862"/>
                  <a:pt x="11592233" y="628862"/>
                </a:cubicBezTo>
                <a:lnTo>
                  <a:pt x="2063486" y="628862"/>
                </a:lnTo>
                <a:lnTo>
                  <a:pt x="2014456" y="618544"/>
                </a:lnTo>
                <a:cubicBezTo>
                  <a:pt x="1962258" y="595530"/>
                  <a:pt x="1925632" y="541653"/>
                  <a:pt x="1925632" y="478859"/>
                </a:cubicBezTo>
                <a:lnTo>
                  <a:pt x="1934025" y="312821"/>
                </a:lnTo>
                <a:cubicBezTo>
                  <a:pt x="1934025" y="140055"/>
                  <a:pt x="1799666" y="0"/>
                  <a:pt x="163392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  <a:effectLst>
            <a:outerShdw blurRad="50800" rotWithShape="0" dir="162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0" name="Google Shape;140;p7"/>
          <p:cNvSpPr/>
          <p:nvPr/>
        </p:nvSpPr>
        <p:spPr>
          <a:xfrm>
            <a:off x="295177" y="250245"/>
            <a:ext cx="11585816" cy="6302794"/>
          </a:xfrm>
          <a:custGeom>
            <a:rect b="b" l="l" r="r" t="t"/>
            <a:pathLst>
              <a:path extrusionOk="0" h="6481022" w="12873129">
                <a:moveTo>
                  <a:pt x="12110335" y="0"/>
                </a:moveTo>
                <a:lnTo>
                  <a:pt x="11659489" y="0"/>
                </a:lnTo>
                <a:lnTo>
                  <a:pt x="11638713" y="0"/>
                </a:lnTo>
                <a:lnTo>
                  <a:pt x="11187868" y="0"/>
                </a:lnTo>
                <a:cubicBezTo>
                  <a:pt x="11022128" y="0"/>
                  <a:pt x="10887769" y="140055"/>
                  <a:pt x="10887769" y="312821"/>
                </a:cubicBezTo>
                <a:lnTo>
                  <a:pt x="10896162" y="478859"/>
                </a:lnTo>
                <a:cubicBezTo>
                  <a:pt x="10896162" y="541653"/>
                  <a:pt x="10859536" y="595530"/>
                  <a:pt x="10807338" y="618544"/>
                </a:cubicBezTo>
                <a:lnTo>
                  <a:pt x="10758308" y="628862"/>
                </a:lnTo>
                <a:lnTo>
                  <a:pt x="227592" y="628862"/>
                </a:lnTo>
                <a:cubicBezTo>
                  <a:pt x="101897" y="628862"/>
                  <a:pt x="0" y="701097"/>
                  <a:pt x="0" y="826792"/>
                </a:cubicBezTo>
                <a:cubicBezTo>
                  <a:pt x="5347" y="2610954"/>
                  <a:pt x="10693" y="4395115"/>
                  <a:pt x="16040" y="6179277"/>
                </a:cubicBezTo>
                <a:cubicBezTo>
                  <a:pt x="16040" y="6304972"/>
                  <a:pt x="80509" y="6476078"/>
                  <a:pt x="206204" y="6476078"/>
                </a:cubicBezTo>
                <a:lnTo>
                  <a:pt x="12645538" y="6481022"/>
                </a:lnTo>
                <a:cubicBezTo>
                  <a:pt x="12771233" y="6481022"/>
                  <a:pt x="12873129" y="6379126"/>
                  <a:pt x="12873129" y="6253431"/>
                </a:cubicBezTo>
                <a:lnTo>
                  <a:pt x="12873129" y="856453"/>
                </a:lnTo>
                <a:cubicBezTo>
                  <a:pt x="12873129" y="730758"/>
                  <a:pt x="12771233" y="628862"/>
                  <a:pt x="12645538" y="628862"/>
                </a:cubicBezTo>
                <a:lnTo>
                  <a:pt x="12539895" y="628862"/>
                </a:lnTo>
                <a:lnTo>
                  <a:pt x="12490865" y="618544"/>
                </a:lnTo>
                <a:cubicBezTo>
                  <a:pt x="12438667" y="595530"/>
                  <a:pt x="12402041" y="541653"/>
                  <a:pt x="12402041" y="478859"/>
                </a:cubicBezTo>
                <a:lnTo>
                  <a:pt x="12410433" y="312821"/>
                </a:lnTo>
                <a:cubicBezTo>
                  <a:pt x="12410433" y="140055"/>
                  <a:pt x="12276074" y="0"/>
                  <a:pt x="12110335" y="0"/>
                </a:cubicBezTo>
                <a:close/>
              </a:path>
            </a:pathLst>
          </a:cu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st="1905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1" name="Google Shape;141;p7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42" name="Google Shape;142;p7"/>
          <p:cNvSpPr txBox="1"/>
          <p:nvPr>
            <p:ph type="title"/>
          </p:nvPr>
        </p:nvSpPr>
        <p:spPr>
          <a:xfrm>
            <a:off x="6108700" y="1198525"/>
            <a:ext cx="5519700" cy="665100"/>
          </a:xfrm>
          <a:prstGeom prst="rect">
            <a:avLst/>
          </a:prstGeom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9pPr>
          </a:lstStyle>
          <a:p/>
        </p:txBody>
      </p:sp>
      <p:sp>
        <p:nvSpPr>
          <p:cNvPr id="143" name="Google Shape;143;p7"/>
          <p:cNvSpPr txBox="1"/>
          <p:nvPr>
            <p:ph idx="1" type="body"/>
          </p:nvPr>
        </p:nvSpPr>
        <p:spPr>
          <a:xfrm>
            <a:off x="6108700" y="2063905"/>
            <a:ext cx="5519700" cy="42615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8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sp>
        <p:nvSpPr>
          <p:cNvPr id="144" name="Google Shape;144;p7">
            <a:hlinkClick action="ppaction://hlinksldjump" r:id="rId2"/>
          </p:cNvPr>
          <p:cNvSpPr txBox="1"/>
          <p:nvPr/>
        </p:nvSpPr>
        <p:spPr>
          <a:xfrm>
            <a:off x="7251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Welcome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45" name="Google Shape;145;p7">
            <a:hlinkClick action="ppaction://hlinksldjump" r:id="rId3"/>
          </p:cNvPr>
          <p:cNvSpPr txBox="1"/>
          <p:nvPr/>
        </p:nvSpPr>
        <p:spPr>
          <a:xfrm>
            <a:off x="262132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Monday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46" name="Google Shape;146;p7">
            <a:hlinkClick action="ppaction://hlinksldjump" r:id="rId4"/>
          </p:cNvPr>
          <p:cNvSpPr txBox="1"/>
          <p:nvPr/>
        </p:nvSpPr>
        <p:spPr>
          <a:xfrm>
            <a:off x="451754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Tuesday</a:t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47" name="Google Shape;147;p7">
            <a:hlinkClick action="ppaction://hlinksldjump" r:id="rId5"/>
          </p:cNvPr>
          <p:cNvSpPr txBox="1"/>
          <p:nvPr/>
        </p:nvSpPr>
        <p:spPr>
          <a:xfrm>
            <a:off x="6228149" y="211888"/>
            <a:ext cx="16389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Wednesday</a:t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48" name="Google Shape;148;p7">
            <a:hlinkClick action="ppaction://hlinksldjump" r:id="rId6"/>
          </p:cNvPr>
          <p:cNvSpPr txBox="1"/>
          <p:nvPr/>
        </p:nvSpPr>
        <p:spPr>
          <a:xfrm>
            <a:off x="830998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Thursday</a:t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49" name="Google Shape;149;p7">
            <a:hlinkClick action="ppaction://hlinksldjump" r:id="rId7"/>
          </p:cNvPr>
          <p:cNvSpPr txBox="1"/>
          <p:nvPr/>
        </p:nvSpPr>
        <p:spPr>
          <a:xfrm>
            <a:off x="102062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Friday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50" name="Google Shape;150;p7"/>
          <p:cNvSpPr txBox="1"/>
          <p:nvPr/>
        </p:nvSpPr>
        <p:spPr>
          <a:xfrm flipH="1" rot="5400000">
            <a:off x="-753850" y="557125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chemeClr val="accent6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accent6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2" name="Google Shape;152;p8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53" name="Google Shape;153;p8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154" name="Google Shape;154;p8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55" name="Google Shape;155;p8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Font typeface="Arial"/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156" name="Google Shape;156;p8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157" name="Google Shape;157;p8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58" name="Google Shape;158;p8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59" name="Google Shape;159;p8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60" name="Google Shape;160;p8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61" name="Google Shape;161;p8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accen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FFFFFF">
              <a:alpha val="4941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" name="Google Shape;7;p1"/>
          <p:cNvSpPr/>
          <p:nvPr/>
        </p:nvSpPr>
        <p:spPr>
          <a:xfrm flipH="1">
            <a:off x="5237074" y="2772700"/>
            <a:ext cx="6954926" cy="4087852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000000">
              <a:alpha val="503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" name="Google Shape;8;p1"/>
          <p:cNvSpPr/>
          <p:nvPr/>
        </p:nvSpPr>
        <p:spPr>
          <a:xfrm flipH="1" rot="10800000">
            <a:off x="1" y="-1225"/>
            <a:ext cx="7839544" cy="4720700"/>
          </a:xfrm>
          <a:custGeom>
            <a:rect b="b" l="l" r="r" t="t"/>
            <a:pathLst>
              <a:path extrusionOk="0" h="3420797" w="12201625">
                <a:moveTo>
                  <a:pt x="0" y="0"/>
                </a:moveTo>
                <a:cubicBezTo>
                  <a:pt x="1050792" y="529990"/>
                  <a:pt x="1804979" y="1955131"/>
                  <a:pt x="3152376" y="1589971"/>
                </a:cubicBezTo>
                <a:cubicBezTo>
                  <a:pt x="4499773" y="1224811"/>
                  <a:pt x="4983363" y="706400"/>
                  <a:pt x="6394317" y="1794127"/>
                </a:cubicBezTo>
                <a:cubicBezTo>
                  <a:pt x="7805271" y="2881854"/>
                  <a:pt x="8257928" y="1723553"/>
                  <a:pt x="9225813" y="1994665"/>
                </a:cubicBezTo>
                <a:cubicBezTo>
                  <a:pt x="10193698" y="2265777"/>
                  <a:pt x="11022264" y="3129649"/>
                  <a:pt x="12201625" y="3420797"/>
                </a:cubicBezTo>
                <a:lnTo>
                  <a:pt x="0" y="3420797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4693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" name="Google Shape;9;p1"/>
          <p:cNvSpPr txBox="1"/>
          <p:nvPr>
            <p:ph type="title"/>
          </p:nvPr>
        </p:nvSpPr>
        <p:spPr>
          <a:xfrm>
            <a:off x="622300" y="593375"/>
            <a:ext cx="10975200" cy="763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700"/>
              <a:buFont typeface="Boogaloo"/>
              <a:buNone/>
              <a:defRPr sz="37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defRPr>
            </a:lvl9pPr>
          </a:lstStyle>
          <a:p/>
        </p:txBody>
      </p:sp>
      <p:sp>
        <p:nvSpPr>
          <p:cNvPr id="10" name="Google Shape;10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" name="Google Shape;11;p1"/>
          <p:cNvSpPr txBox="1"/>
          <p:nvPr>
            <p:ph idx="1" type="body"/>
          </p:nvPr>
        </p:nvSpPr>
        <p:spPr>
          <a:xfrm>
            <a:off x="622300" y="1586625"/>
            <a:ext cx="10975200" cy="48912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8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 sz="2400"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 sz="2400"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 sz="2400"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 sz="2400"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 sz="2400"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 sz="2400"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●"/>
              <a:defRPr sz="2400"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○"/>
              <a:defRPr sz="2400"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Dekko"/>
              <a:buChar char="■"/>
              <a:defRPr sz="2400">
                <a:solidFill>
                  <a:schemeClr val="lt1"/>
                </a:solidFill>
                <a:latin typeface="Dekko"/>
                <a:ea typeface="Dekko"/>
                <a:cs typeface="Dekko"/>
                <a:sym typeface="Dekko"/>
              </a:defRPr>
            </a:lvl9pPr>
          </a:lstStyle>
          <a:p/>
        </p:txBody>
      </p:sp>
      <p:sp>
        <p:nvSpPr>
          <p:cNvPr id="12" name="Google Shape;12;p1"/>
          <p:cNvSpPr txBox="1"/>
          <p:nvPr/>
        </p:nvSpPr>
        <p:spPr>
          <a:xfrm flipH="1" rot="5400000">
            <a:off x="-753850" y="557125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1.xml"/><Relationship Id="rId4" Type="http://schemas.openxmlformats.org/officeDocument/2006/relationships/slide" Target="/ppt/slides/slide2.xml"/><Relationship Id="rId5" Type="http://schemas.openxmlformats.org/officeDocument/2006/relationships/slide" Target="/ppt/slides/slide3.xml"/><Relationship Id="rId6" Type="http://schemas.openxmlformats.org/officeDocument/2006/relationships/slide" Target="/ppt/slides/slide6.xml"/><Relationship Id="rId7" Type="http://schemas.openxmlformats.org/officeDocument/2006/relationships/slide" Target="/ppt/slides/slide7.xml"/><Relationship Id="rId8" Type="http://schemas.openxmlformats.org/officeDocument/2006/relationships/slide" Target="/ppt/slides/slide1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1.xml"/><Relationship Id="rId4" Type="http://schemas.openxmlformats.org/officeDocument/2006/relationships/slide" Target="/ppt/slides/slide2.xml"/><Relationship Id="rId5" Type="http://schemas.openxmlformats.org/officeDocument/2006/relationships/slide" Target="/ppt/slides/slide3.xml"/><Relationship Id="rId6" Type="http://schemas.openxmlformats.org/officeDocument/2006/relationships/slide" Target="/ppt/slides/slide6.xml"/><Relationship Id="rId7" Type="http://schemas.openxmlformats.org/officeDocument/2006/relationships/slide" Target="/ppt/slides/slide7.xml"/><Relationship Id="rId8" Type="http://schemas.openxmlformats.org/officeDocument/2006/relationships/slide" Target="/ppt/slides/slide11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4.xml"/><Relationship Id="rId4" Type="http://schemas.openxmlformats.org/officeDocument/2006/relationships/slide" Target="/ppt/slides/slide5.xml"/><Relationship Id="rId10" Type="http://schemas.openxmlformats.org/officeDocument/2006/relationships/slide" Target="/ppt/slides/slide1.xml"/><Relationship Id="rId9" Type="http://schemas.openxmlformats.org/officeDocument/2006/relationships/slide" Target="/ppt/slides/slide11.xml"/><Relationship Id="rId5" Type="http://schemas.openxmlformats.org/officeDocument/2006/relationships/slide" Target="/ppt/slides/slide2.xml"/><Relationship Id="rId6" Type="http://schemas.openxmlformats.org/officeDocument/2006/relationships/slide" Target="/ppt/slides/slide3.xml"/><Relationship Id="rId7" Type="http://schemas.openxmlformats.org/officeDocument/2006/relationships/slide" Target="/ppt/slides/slide6.xml"/><Relationship Id="rId8" Type="http://schemas.openxmlformats.org/officeDocument/2006/relationships/slide" Target="/ppt/slides/slide7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11.xml"/><Relationship Id="rId8" Type="http://schemas.openxmlformats.org/officeDocument/2006/relationships/slide" Target="/ppt/slides/slide1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11.xml"/><Relationship Id="rId8" Type="http://schemas.openxmlformats.org/officeDocument/2006/relationships/slide" Target="/ppt/slides/slide1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11.xml"/><Relationship Id="rId8" Type="http://schemas.openxmlformats.org/officeDocument/2006/relationships/slide" Target="/ppt/slides/slide1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8.xml"/><Relationship Id="rId4" Type="http://schemas.openxmlformats.org/officeDocument/2006/relationships/slide" Target="/ppt/slides/slide9.xml"/><Relationship Id="rId11" Type="http://schemas.openxmlformats.org/officeDocument/2006/relationships/slide" Target="/ppt/slides/slide1.xml"/><Relationship Id="rId10" Type="http://schemas.openxmlformats.org/officeDocument/2006/relationships/slide" Target="/ppt/slides/slide11.xml"/><Relationship Id="rId9" Type="http://schemas.openxmlformats.org/officeDocument/2006/relationships/slide" Target="/ppt/slides/slide7.xml"/><Relationship Id="rId5" Type="http://schemas.openxmlformats.org/officeDocument/2006/relationships/slide" Target="/ppt/slides/slide10.xml"/><Relationship Id="rId6" Type="http://schemas.openxmlformats.org/officeDocument/2006/relationships/slide" Target="/ppt/slides/slide2.xml"/><Relationship Id="rId7" Type="http://schemas.openxmlformats.org/officeDocument/2006/relationships/slide" Target="/ppt/slides/slide3.xml"/><Relationship Id="rId8" Type="http://schemas.openxmlformats.org/officeDocument/2006/relationships/slide" Target="/ppt/slides/slide6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11.xml"/><Relationship Id="rId8" Type="http://schemas.openxmlformats.org/officeDocument/2006/relationships/slide" Target="/ppt/slides/slide1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11.xml"/><Relationship Id="rId8" Type="http://schemas.openxmlformats.org/officeDocument/2006/relationships/slide" Target="/ppt/slides/slide1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11.xml"/><Relationship Id="rId8" Type="http://schemas.openxmlformats.org/officeDocument/2006/relationships/slide" Target="/ppt/slides/slide1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Relationship Id="rId7" Type="http://schemas.openxmlformats.org/officeDocument/2006/relationships/slide" Target="/ppt/slides/slide11.xml"/><Relationship Id="rId8" Type="http://schemas.openxmlformats.org/officeDocument/2006/relationships/slide" Target="/ppt/slides/slide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p9"/>
          <p:cNvSpPr/>
          <p:nvPr/>
        </p:nvSpPr>
        <p:spPr>
          <a:xfrm>
            <a:off x="5263775" y="1612425"/>
            <a:ext cx="6137700" cy="4433100"/>
          </a:xfrm>
          <a:prstGeom prst="roundRect">
            <a:avLst>
              <a:gd fmla="val 9327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7" name="Google Shape;167;p9"/>
          <p:cNvSpPr/>
          <p:nvPr/>
        </p:nvSpPr>
        <p:spPr>
          <a:xfrm>
            <a:off x="798897" y="1413144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8" name="Google Shape;168;p9"/>
          <p:cNvSpPr/>
          <p:nvPr/>
        </p:nvSpPr>
        <p:spPr>
          <a:xfrm>
            <a:off x="898359" y="1488545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9" name="Google Shape;169;p9"/>
          <p:cNvSpPr/>
          <p:nvPr/>
        </p:nvSpPr>
        <p:spPr>
          <a:xfrm>
            <a:off x="793347" y="2689344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0" name="Google Shape;170;p9"/>
          <p:cNvSpPr/>
          <p:nvPr/>
        </p:nvSpPr>
        <p:spPr>
          <a:xfrm>
            <a:off x="892809" y="2764745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1" name="Google Shape;171;p9"/>
          <p:cNvSpPr/>
          <p:nvPr/>
        </p:nvSpPr>
        <p:spPr>
          <a:xfrm>
            <a:off x="798897" y="3965544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" name="Google Shape;172;p9"/>
          <p:cNvSpPr/>
          <p:nvPr/>
        </p:nvSpPr>
        <p:spPr>
          <a:xfrm>
            <a:off x="898359" y="4040945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" name="Google Shape;173;p9"/>
          <p:cNvSpPr/>
          <p:nvPr/>
        </p:nvSpPr>
        <p:spPr>
          <a:xfrm>
            <a:off x="798897" y="5241744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" name="Google Shape;174;p9"/>
          <p:cNvSpPr/>
          <p:nvPr/>
        </p:nvSpPr>
        <p:spPr>
          <a:xfrm>
            <a:off x="898359" y="5317145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5" name="Google Shape;175;p9"/>
          <p:cNvSpPr txBox="1"/>
          <p:nvPr>
            <p:ph type="title"/>
          </p:nvPr>
        </p:nvSpPr>
        <p:spPr>
          <a:xfrm>
            <a:off x="6711200" y="1747700"/>
            <a:ext cx="4450200" cy="41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5900"/>
              <a:t>HERE GOES YOUR WELCOME MESSAGE!</a:t>
            </a:r>
            <a:endParaRPr sz="5900"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76" name="Google Shape;176;p9"/>
          <p:cNvSpPr txBox="1"/>
          <p:nvPr/>
        </p:nvSpPr>
        <p:spPr>
          <a:xfrm>
            <a:off x="1088625" y="1488550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This can be a link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77" name="Google Shape;177;p9"/>
          <p:cNvSpPr txBox="1"/>
          <p:nvPr/>
        </p:nvSpPr>
        <p:spPr>
          <a:xfrm>
            <a:off x="1088625" y="2764750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This can be a link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78" name="Google Shape;178;p9"/>
          <p:cNvSpPr txBox="1"/>
          <p:nvPr/>
        </p:nvSpPr>
        <p:spPr>
          <a:xfrm>
            <a:off x="1088625" y="4040950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This can be a link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79" name="Google Shape;179;p9"/>
          <p:cNvSpPr txBox="1"/>
          <p:nvPr/>
        </p:nvSpPr>
        <p:spPr>
          <a:xfrm>
            <a:off x="1101900" y="5317150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This can be a link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180" name="Google Shape;180;p9"/>
          <p:cNvGrpSpPr/>
          <p:nvPr/>
        </p:nvGrpSpPr>
        <p:grpSpPr>
          <a:xfrm rot="1086856">
            <a:off x="4158997" y="4477396"/>
            <a:ext cx="976094" cy="1546117"/>
            <a:chOff x="2346595" y="4881481"/>
            <a:chExt cx="764434" cy="1210851"/>
          </a:xfrm>
        </p:grpSpPr>
        <p:sp>
          <p:nvSpPr>
            <p:cNvPr id="181" name="Google Shape;181;p9"/>
            <p:cNvSpPr/>
            <p:nvPr/>
          </p:nvSpPr>
          <p:spPr>
            <a:xfrm flipH="1" rot="10624040">
              <a:off x="2376425" y="4898729"/>
              <a:ext cx="704774" cy="1176354"/>
            </a:xfrm>
            <a:custGeom>
              <a:rect b="b" l="l" r="r" t="t"/>
              <a:pathLst>
                <a:path extrusionOk="0" h="1053626" w="576927">
                  <a:moveTo>
                    <a:pt x="372987" y="1051389"/>
                  </a:moveTo>
                  <a:cubicBezTo>
                    <a:pt x="467637" y="1051389"/>
                    <a:pt x="546605" y="984120"/>
                    <a:pt x="564868" y="894695"/>
                  </a:cubicBezTo>
                  <a:lnTo>
                    <a:pt x="567990" y="863662"/>
                  </a:lnTo>
                  <a:lnTo>
                    <a:pt x="570345" y="862687"/>
                  </a:lnTo>
                  <a:cubicBezTo>
                    <a:pt x="574412" y="858620"/>
                    <a:pt x="576927" y="853002"/>
                    <a:pt x="576927" y="846797"/>
                  </a:cubicBezTo>
                  <a:lnTo>
                    <a:pt x="576927" y="756910"/>
                  </a:lnTo>
                  <a:cubicBezTo>
                    <a:pt x="576927" y="750704"/>
                    <a:pt x="574412" y="745086"/>
                    <a:pt x="570346" y="741020"/>
                  </a:cubicBezTo>
                  <a:lnTo>
                    <a:pt x="569215" y="740551"/>
                  </a:lnTo>
                  <a:lnTo>
                    <a:pt x="568777" y="465261"/>
                  </a:lnTo>
                  <a:lnTo>
                    <a:pt x="570702" y="465261"/>
                  </a:lnTo>
                  <a:lnTo>
                    <a:pt x="570702" y="195539"/>
                  </a:lnTo>
                  <a:lnTo>
                    <a:pt x="565022" y="195539"/>
                  </a:lnTo>
                  <a:lnTo>
                    <a:pt x="375629" y="63529"/>
                  </a:lnTo>
                  <a:lnTo>
                    <a:pt x="377325" y="62607"/>
                  </a:lnTo>
                  <a:lnTo>
                    <a:pt x="296554" y="6308"/>
                  </a:lnTo>
                  <a:lnTo>
                    <a:pt x="296544" y="0"/>
                  </a:lnTo>
                  <a:lnTo>
                    <a:pt x="292043" y="3164"/>
                  </a:lnTo>
                  <a:lnTo>
                    <a:pt x="287736" y="162"/>
                  </a:lnTo>
                  <a:lnTo>
                    <a:pt x="198399" y="62431"/>
                  </a:lnTo>
                  <a:lnTo>
                    <a:pt x="201349" y="64036"/>
                  </a:lnTo>
                  <a:lnTo>
                    <a:pt x="16417" y="192937"/>
                  </a:lnTo>
                  <a:lnTo>
                    <a:pt x="15395" y="191579"/>
                  </a:lnTo>
                  <a:lnTo>
                    <a:pt x="15398" y="193647"/>
                  </a:lnTo>
                  <a:lnTo>
                    <a:pt x="11031" y="196691"/>
                  </a:lnTo>
                  <a:lnTo>
                    <a:pt x="15058" y="196691"/>
                  </a:lnTo>
                  <a:lnTo>
                    <a:pt x="15058" y="465261"/>
                  </a:lnTo>
                  <a:lnTo>
                    <a:pt x="15830" y="465261"/>
                  </a:lnTo>
                  <a:lnTo>
                    <a:pt x="16260" y="736077"/>
                  </a:lnTo>
                  <a:lnTo>
                    <a:pt x="6834" y="739839"/>
                  </a:lnTo>
                  <a:cubicBezTo>
                    <a:pt x="2612" y="743906"/>
                    <a:pt x="0" y="749526"/>
                    <a:pt x="0" y="755732"/>
                  </a:cubicBezTo>
                  <a:lnTo>
                    <a:pt x="0" y="845639"/>
                  </a:lnTo>
                  <a:cubicBezTo>
                    <a:pt x="0" y="851846"/>
                    <a:pt x="2611" y="857465"/>
                    <a:pt x="6834" y="861533"/>
                  </a:cubicBezTo>
                  <a:lnTo>
                    <a:pt x="15937" y="865166"/>
                  </a:lnTo>
                  <a:lnTo>
                    <a:pt x="18908" y="894695"/>
                  </a:lnTo>
                  <a:lnTo>
                    <a:pt x="19920" y="897279"/>
                  </a:lnTo>
                  <a:lnTo>
                    <a:pt x="21207" y="909075"/>
                  </a:lnTo>
                  <a:cubicBezTo>
                    <a:pt x="39470" y="991570"/>
                    <a:pt x="118438" y="1053625"/>
                    <a:pt x="213088" y="1053626"/>
                  </a:cubicBezTo>
                  <a:lnTo>
                    <a:pt x="295050" y="1053626"/>
                  </a:lnTo>
                  <a:lnTo>
                    <a:pt x="295050" y="1051389"/>
                  </a:lnTo>
                  <a:close/>
                </a:path>
              </a:pathLst>
            </a:custGeom>
            <a:solidFill>
              <a:srgbClr val="FFFFFF">
                <a:alpha val="482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82" name="Google Shape;182;p9"/>
            <p:cNvGrpSpPr/>
            <p:nvPr/>
          </p:nvGrpSpPr>
          <p:grpSpPr>
            <a:xfrm>
              <a:off x="2424920" y="4944776"/>
              <a:ext cx="608674" cy="1077213"/>
              <a:chOff x="4331557" y="2598970"/>
              <a:chExt cx="608674" cy="1077213"/>
            </a:xfrm>
          </p:grpSpPr>
          <p:sp>
            <p:nvSpPr>
              <p:cNvPr id="183" name="Google Shape;183;p9"/>
              <p:cNvSpPr/>
              <p:nvPr/>
            </p:nvSpPr>
            <p:spPr>
              <a:xfrm flipH="1" rot="10631853">
                <a:off x="4370618" y="3197038"/>
                <a:ext cx="558689" cy="463715"/>
              </a:xfrm>
              <a:custGeom>
                <a:rect b="b" l="l" r="r" t="t"/>
                <a:pathLst>
                  <a:path extrusionOk="0" h="1286577" w="1560898">
                    <a:moveTo>
                      <a:pt x="1560898" y="1286577"/>
                    </a:moveTo>
                    <a:lnTo>
                      <a:pt x="11230" y="1286577"/>
                    </a:lnTo>
                    <a:lnTo>
                      <a:pt x="11230" y="539014"/>
                    </a:lnTo>
                    <a:lnTo>
                      <a:pt x="0" y="539014"/>
                    </a:lnTo>
                    <a:lnTo>
                      <a:pt x="774834" y="0"/>
                    </a:lnTo>
                    <a:lnTo>
                      <a:pt x="1545058" y="535807"/>
                    </a:lnTo>
                    <a:lnTo>
                      <a:pt x="1560898" y="535807"/>
                    </a:lnTo>
                    <a:close/>
                  </a:path>
                </a:pathLst>
              </a:custGeom>
              <a:solidFill>
                <a:srgbClr val="F7D38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" name="Google Shape;184;p9"/>
              <p:cNvSpPr/>
              <p:nvPr/>
            </p:nvSpPr>
            <p:spPr>
              <a:xfrm flipH="1" rot="10631853">
                <a:off x="4382002" y="3208042"/>
                <a:ext cx="274465" cy="461704"/>
              </a:xfrm>
              <a:custGeom>
                <a:rect b="b" l="l" r="r" t="t"/>
                <a:pathLst>
                  <a:path extrusionOk="0" h="1280999" w="766816">
                    <a:moveTo>
                      <a:pt x="766816" y="1280999"/>
                    </a:moveTo>
                    <a:lnTo>
                      <a:pt x="11230" y="1280999"/>
                    </a:lnTo>
                    <a:lnTo>
                      <a:pt x="11230" y="533436"/>
                    </a:lnTo>
                    <a:lnTo>
                      <a:pt x="0" y="533436"/>
                    </a:lnTo>
                    <a:lnTo>
                      <a:pt x="766816" y="0"/>
                    </a:lnTo>
                    <a:close/>
                  </a:path>
                </a:pathLst>
              </a:custGeom>
              <a:solidFill>
                <a:srgbClr val="FFFFFF">
                  <a:alpha val="270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5" name="Google Shape;185;p9"/>
              <p:cNvSpPr/>
              <p:nvPr/>
            </p:nvSpPr>
            <p:spPr>
              <a:xfrm flipH="1" rot="-168147">
                <a:off x="4355618" y="2621159"/>
                <a:ext cx="552947" cy="851469"/>
              </a:xfrm>
              <a:custGeom>
                <a:rect b="b" l="l" r="r" t="t"/>
                <a:pathLst>
                  <a:path extrusionOk="0" h="2346147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2346147"/>
                    </a:lnTo>
                    <a:lnTo>
                      <a:pt x="1271992" y="1987617"/>
                    </a:lnTo>
                    <a:lnTo>
                      <a:pt x="1016906" y="2343752"/>
                    </a:lnTo>
                    <a:lnTo>
                      <a:pt x="755493" y="1987617"/>
                    </a:lnTo>
                    <a:lnTo>
                      <a:pt x="494081" y="2300439"/>
                    </a:lnTo>
                    <a:lnTo>
                      <a:pt x="238995" y="1987617"/>
                    </a:lnTo>
                    <a:lnTo>
                      <a:pt x="0" y="2302833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FB43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6" name="Google Shape;186;p9"/>
              <p:cNvSpPr/>
              <p:nvPr/>
            </p:nvSpPr>
            <p:spPr>
              <a:xfrm flipH="1" rot="-168147">
                <a:off x="4447922" y="2620881"/>
                <a:ext cx="362643" cy="856014"/>
              </a:xfrm>
              <a:custGeom>
                <a:rect b="b" l="l" r="r" t="t"/>
                <a:pathLst>
                  <a:path extrusionOk="0" h="2375012" w="1013174">
                    <a:moveTo>
                      <a:pt x="618189" y="0"/>
                    </a:moveTo>
                    <a:lnTo>
                      <a:pt x="722641" y="0"/>
                    </a:lnTo>
                    <a:cubicBezTo>
                      <a:pt x="798062" y="0"/>
                      <a:pt x="869913" y="15489"/>
                      <a:pt x="935264" y="43499"/>
                    </a:cubicBezTo>
                    <a:lnTo>
                      <a:pt x="1013174" y="86351"/>
                    </a:lnTo>
                    <a:lnTo>
                      <a:pt x="976198" y="2042175"/>
                    </a:lnTo>
                    <a:lnTo>
                      <a:pt x="740937" y="2375012"/>
                    </a:lnTo>
                    <a:lnTo>
                      <a:pt x="661003" y="2264663"/>
                    </a:lnTo>
                    <a:close/>
                    <a:moveTo>
                      <a:pt x="270276" y="0"/>
                    </a:moveTo>
                    <a:lnTo>
                      <a:pt x="345974" y="0"/>
                    </a:lnTo>
                    <a:lnTo>
                      <a:pt x="386192" y="2127303"/>
                    </a:lnTo>
                    <a:lnTo>
                      <a:pt x="218112" y="2331121"/>
                    </a:lnTo>
                    <a:lnTo>
                      <a:pt x="0" y="2060074"/>
                    </a:lnTo>
                    <a:lnTo>
                      <a:pt x="37919" y="54353"/>
                    </a:lnTo>
                    <a:lnTo>
                      <a:pt x="57653" y="43499"/>
                    </a:lnTo>
                    <a:cubicBezTo>
                      <a:pt x="123005" y="15489"/>
                      <a:pt x="194855" y="0"/>
                      <a:pt x="270276" y="0"/>
                    </a:cubicBezTo>
                    <a:close/>
                  </a:path>
                </a:pathLst>
              </a:custGeom>
              <a:solidFill>
                <a:srgbClr val="FFFFFF">
                  <a:alpha val="270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" name="Google Shape;187;p9"/>
              <p:cNvSpPr/>
              <p:nvPr/>
            </p:nvSpPr>
            <p:spPr>
              <a:xfrm flipH="1" rot="-168147">
                <a:off x="4338634" y="2612370"/>
                <a:ext cx="552947" cy="200056"/>
              </a:xfrm>
              <a:custGeom>
                <a:rect b="b" l="l" r="r" t="t"/>
                <a:pathLst>
                  <a:path extrusionOk="0" h="555056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B8C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" name="Google Shape;188;p9"/>
              <p:cNvSpPr/>
              <p:nvPr/>
            </p:nvSpPr>
            <p:spPr>
              <a:xfrm flipH="1" rot="-168147">
                <a:off x="4567343" y="3573621"/>
                <a:ext cx="178612" cy="89621"/>
              </a:xfrm>
              <a:custGeom>
                <a:rect b="b" l="l" r="r" t="t"/>
                <a:pathLst>
                  <a:path extrusionOk="0" h="248653" w="499017">
                    <a:moveTo>
                      <a:pt x="249058" y="0"/>
                    </a:moveTo>
                    <a:cubicBezTo>
                      <a:pt x="311852" y="0"/>
                      <a:pt x="371674" y="12726"/>
                      <a:pt x="426085" y="35740"/>
                    </a:cubicBezTo>
                    <a:lnTo>
                      <a:pt x="499017" y="75327"/>
                    </a:lnTo>
                    <a:lnTo>
                      <a:pt x="249860" y="248653"/>
                    </a:lnTo>
                    <a:lnTo>
                      <a:pt x="0" y="74838"/>
                    </a:lnTo>
                    <a:lnTo>
                      <a:pt x="72032" y="35740"/>
                    </a:lnTo>
                    <a:cubicBezTo>
                      <a:pt x="126443" y="12726"/>
                      <a:pt x="186264" y="0"/>
                      <a:pt x="249058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9" name="Google Shape;189;p9"/>
              <p:cNvSpPr/>
              <p:nvPr/>
            </p:nvSpPr>
            <p:spPr>
              <a:xfrm flipH="1" rot="-172913">
                <a:off x="4334644" y="2794762"/>
                <a:ext cx="572824" cy="134877"/>
              </a:xfrm>
              <a:prstGeom prst="roundRect">
                <a:avLst>
                  <a:gd fmla="val 16667" name="adj"/>
                </a:avLst>
              </a:prstGeom>
              <a:solidFill>
                <a:srgbClr val="A8BF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90" name="Google Shape;190;p9"/>
            <p:cNvSpPr/>
            <p:nvPr/>
          </p:nvSpPr>
          <p:spPr>
            <a:xfrm flipH="1" rot="10628998">
              <a:off x="2399344" y="4936391"/>
              <a:ext cx="667176" cy="1110320"/>
            </a:xfrm>
            <a:custGeom>
              <a:rect b="b" l="l" r="r" t="t"/>
              <a:pathLst>
                <a:path extrusionOk="0" h="1053626" w="576927">
                  <a:moveTo>
                    <a:pt x="372987" y="1051389"/>
                  </a:moveTo>
                  <a:cubicBezTo>
                    <a:pt x="467637" y="1051389"/>
                    <a:pt x="546605" y="984120"/>
                    <a:pt x="564868" y="894695"/>
                  </a:cubicBezTo>
                  <a:lnTo>
                    <a:pt x="567990" y="863662"/>
                  </a:lnTo>
                  <a:lnTo>
                    <a:pt x="570345" y="862687"/>
                  </a:lnTo>
                  <a:cubicBezTo>
                    <a:pt x="574412" y="858620"/>
                    <a:pt x="576927" y="853002"/>
                    <a:pt x="576927" y="846797"/>
                  </a:cubicBezTo>
                  <a:lnTo>
                    <a:pt x="576927" y="756910"/>
                  </a:lnTo>
                  <a:cubicBezTo>
                    <a:pt x="576927" y="750704"/>
                    <a:pt x="574412" y="745086"/>
                    <a:pt x="570346" y="741020"/>
                  </a:cubicBezTo>
                  <a:lnTo>
                    <a:pt x="569215" y="740551"/>
                  </a:lnTo>
                  <a:lnTo>
                    <a:pt x="568777" y="465261"/>
                  </a:lnTo>
                  <a:lnTo>
                    <a:pt x="570702" y="465261"/>
                  </a:lnTo>
                  <a:lnTo>
                    <a:pt x="570702" y="195539"/>
                  </a:lnTo>
                  <a:lnTo>
                    <a:pt x="565022" y="195539"/>
                  </a:lnTo>
                  <a:lnTo>
                    <a:pt x="375629" y="63529"/>
                  </a:lnTo>
                  <a:lnTo>
                    <a:pt x="377325" y="62607"/>
                  </a:lnTo>
                  <a:lnTo>
                    <a:pt x="296554" y="6308"/>
                  </a:lnTo>
                  <a:lnTo>
                    <a:pt x="296544" y="0"/>
                  </a:lnTo>
                  <a:lnTo>
                    <a:pt x="292043" y="3164"/>
                  </a:lnTo>
                  <a:lnTo>
                    <a:pt x="287736" y="162"/>
                  </a:lnTo>
                  <a:lnTo>
                    <a:pt x="198399" y="62431"/>
                  </a:lnTo>
                  <a:lnTo>
                    <a:pt x="201349" y="64036"/>
                  </a:lnTo>
                  <a:lnTo>
                    <a:pt x="16417" y="192937"/>
                  </a:lnTo>
                  <a:lnTo>
                    <a:pt x="15395" y="191579"/>
                  </a:lnTo>
                  <a:lnTo>
                    <a:pt x="15398" y="193647"/>
                  </a:lnTo>
                  <a:lnTo>
                    <a:pt x="11031" y="196691"/>
                  </a:lnTo>
                  <a:lnTo>
                    <a:pt x="15058" y="196691"/>
                  </a:lnTo>
                  <a:lnTo>
                    <a:pt x="15058" y="465261"/>
                  </a:lnTo>
                  <a:lnTo>
                    <a:pt x="15830" y="465261"/>
                  </a:lnTo>
                  <a:lnTo>
                    <a:pt x="16260" y="736077"/>
                  </a:lnTo>
                  <a:lnTo>
                    <a:pt x="6834" y="739839"/>
                  </a:lnTo>
                  <a:cubicBezTo>
                    <a:pt x="2612" y="743906"/>
                    <a:pt x="0" y="749526"/>
                    <a:pt x="0" y="755732"/>
                  </a:cubicBezTo>
                  <a:lnTo>
                    <a:pt x="0" y="845639"/>
                  </a:lnTo>
                  <a:cubicBezTo>
                    <a:pt x="0" y="851846"/>
                    <a:pt x="2611" y="857465"/>
                    <a:pt x="6834" y="861533"/>
                  </a:cubicBezTo>
                  <a:lnTo>
                    <a:pt x="15937" y="865166"/>
                  </a:lnTo>
                  <a:lnTo>
                    <a:pt x="18908" y="894695"/>
                  </a:lnTo>
                  <a:lnTo>
                    <a:pt x="19920" y="897279"/>
                  </a:lnTo>
                  <a:lnTo>
                    <a:pt x="21207" y="909075"/>
                  </a:lnTo>
                  <a:cubicBezTo>
                    <a:pt x="39470" y="991570"/>
                    <a:pt x="118438" y="1053625"/>
                    <a:pt x="213088" y="1053626"/>
                  </a:cubicBezTo>
                  <a:lnTo>
                    <a:pt x="295050" y="1053626"/>
                  </a:lnTo>
                  <a:lnTo>
                    <a:pt x="295050" y="1051389"/>
                  </a:lnTo>
                  <a:close/>
                </a:path>
              </a:pathLst>
            </a:custGeom>
            <a:noFill/>
            <a:ln cap="flat" cmpd="sng" w="19050">
              <a:solidFill>
                <a:srgbClr val="FFFFFF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91" name="Google Shape;191;p9">
            <a:hlinkClick action="ppaction://hlinksldjump" r:id="rId3"/>
          </p:cNvPr>
          <p:cNvSpPr txBox="1"/>
          <p:nvPr/>
        </p:nvSpPr>
        <p:spPr>
          <a:xfrm>
            <a:off x="7251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92" name="Google Shape;192;p9">
            <a:hlinkClick action="ppaction://hlinksldjump" r:id="rId4"/>
          </p:cNvPr>
          <p:cNvSpPr txBox="1"/>
          <p:nvPr/>
        </p:nvSpPr>
        <p:spPr>
          <a:xfrm>
            <a:off x="262132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93" name="Google Shape;193;p9">
            <a:hlinkClick action="ppaction://hlinksldjump" r:id="rId5"/>
          </p:cNvPr>
          <p:cNvSpPr txBox="1"/>
          <p:nvPr/>
        </p:nvSpPr>
        <p:spPr>
          <a:xfrm>
            <a:off x="451754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94" name="Google Shape;194;p9">
            <a:hlinkClick action="ppaction://hlinksldjump" r:id="rId6"/>
          </p:cNvPr>
          <p:cNvSpPr txBox="1"/>
          <p:nvPr/>
        </p:nvSpPr>
        <p:spPr>
          <a:xfrm>
            <a:off x="6228149" y="211888"/>
            <a:ext cx="16389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95" name="Google Shape;195;p9">
            <a:hlinkClick action="ppaction://hlinksldjump" r:id="rId7"/>
          </p:cNvPr>
          <p:cNvSpPr txBox="1"/>
          <p:nvPr/>
        </p:nvSpPr>
        <p:spPr>
          <a:xfrm>
            <a:off x="830998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196" name="Google Shape;196;p9">
            <a:hlinkClick action="ppaction://hlinksldjump" r:id="rId8"/>
          </p:cNvPr>
          <p:cNvSpPr txBox="1"/>
          <p:nvPr/>
        </p:nvSpPr>
        <p:spPr>
          <a:xfrm>
            <a:off x="102062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1" name="Google Shape;201;p10"/>
          <p:cNvGrpSpPr/>
          <p:nvPr/>
        </p:nvGrpSpPr>
        <p:grpSpPr>
          <a:xfrm>
            <a:off x="1959450" y="2461125"/>
            <a:ext cx="1139100" cy="1139100"/>
            <a:chOff x="1959450" y="2461125"/>
            <a:chExt cx="1139100" cy="1139100"/>
          </a:xfrm>
        </p:grpSpPr>
        <p:sp>
          <p:nvSpPr>
            <p:cNvPr id="202" name="Google Shape;202;p10"/>
            <p:cNvSpPr/>
            <p:nvPr/>
          </p:nvSpPr>
          <p:spPr>
            <a:xfrm>
              <a:off x="1959450" y="2461125"/>
              <a:ext cx="1139100" cy="1139100"/>
            </a:xfrm>
            <a:prstGeom prst="ellipse">
              <a:avLst/>
            </a:prstGeom>
            <a:solidFill>
              <a:srgbClr val="FFFFFF">
                <a:alpha val="2514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Font typeface="Arial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10"/>
            <p:cNvSpPr/>
            <p:nvPr/>
          </p:nvSpPr>
          <p:spPr>
            <a:xfrm>
              <a:off x="1999350" y="2501025"/>
              <a:ext cx="1059300" cy="1059300"/>
            </a:xfrm>
            <a:prstGeom prst="ellipse">
              <a:avLst/>
            </a:prstGeom>
            <a:noFill/>
            <a:ln cap="flat" cmpd="sng" w="19050">
              <a:solidFill>
                <a:srgbClr val="F2F2F2"/>
              </a:solidFill>
              <a:prstDash val="dash"/>
              <a:miter lim="8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04" name="Google Shape;204;p10"/>
          <p:cNvGrpSpPr/>
          <p:nvPr/>
        </p:nvGrpSpPr>
        <p:grpSpPr>
          <a:xfrm>
            <a:off x="876600" y="3753001"/>
            <a:ext cx="3250200" cy="2385000"/>
            <a:chOff x="876600" y="3753001"/>
            <a:chExt cx="3250200" cy="2385000"/>
          </a:xfrm>
        </p:grpSpPr>
        <p:sp>
          <p:nvSpPr>
            <p:cNvPr id="205" name="Google Shape;205;p10"/>
            <p:cNvSpPr/>
            <p:nvPr/>
          </p:nvSpPr>
          <p:spPr>
            <a:xfrm>
              <a:off x="876600" y="3753001"/>
              <a:ext cx="3250200" cy="2385000"/>
            </a:xfrm>
            <a:prstGeom prst="roundRect">
              <a:avLst>
                <a:gd fmla="val 8798" name="adj"/>
              </a:avLst>
            </a:prstGeom>
            <a:solidFill>
              <a:srgbClr val="FFFFFF">
                <a:alpha val="251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10"/>
            <p:cNvSpPr/>
            <p:nvPr/>
          </p:nvSpPr>
          <p:spPr>
            <a:xfrm>
              <a:off x="953700" y="3857725"/>
              <a:ext cx="3101100" cy="2187900"/>
            </a:xfrm>
            <a:prstGeom prst="roundRect">
              <a:avLst>
                <a:gd fmla="val 9327" name="adj"/>
              </a:avLst>
            </a:prstGeom>
            <a:noFill/>
            <a:ln cap="flat" cmpd="sng" w="19050">
              <a:solidFill>
                <a:srgbClr val="F2F2F2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07" name="Google Shape;207;p10"/>
          <p:cNvSpPr/>
          <p:nvPr/>
        </p:nvSpPr>
        <p:spPr>
          <a:xfrm>
            <a:off x="5263775" y="1281025"/>
            <a:ext cx="6137700" cy="4764600"/>
          </a:xfrm>
          <a:prstGeom prst="roundRect">
            <a:avLst>
              <a:gd fmla="val 9327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8" name="Google Shape;208;p10"/>
          <p:cNvSpPr/>
          <p:nvPr/>
        </p:nvSpPr>
        <p:spPr>
          <a:xfrm>
            <a:off x="798897" y="1413144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9" name="Google Shape;209;p10"/>
          <p:cNvSpPr/>
          <p:nvPr/>
        </p:nvSpPr>
        <p:spPr>
          <a:xfrm>
            <a:off x="898359" y="1488545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0" name="Google Shape;210;p10"/>
          <p:cNvSpPr txBox="1"/>
          <p:nvPr>
            <p:ph type="title"/>
          </p:nvPr>
        </p:nvSpPr>
        <p:spPr>
          <a:xfrm>
            <a:off x="5622850" y="1814425"/>
            <a:ext cx="5519700" cy="665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Monday your title.</a:t>
            </a:r>
            <a:endParaRPr/>
          </a:p>
        </p:txBody>
      </p:sp>
      <p:sp>
        <p:nvSpPr>
          <p:cNvPr id="211" name="Google Shape;211;p10"/>
          <p:cNvSpPr txBox="1"/>
          <p:nvPr>
            <p:ph idx="1" type="body"/>
          </p:nvPr>
        </p:nvSpPr>
        <p:spPr>
          <a:xfrm>
            <a:off x="5622850" y="2679800"/>
            <a:ext cx="5519700" cy="2780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instructions here. You can insert audio, video, images and links to other resources.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" name="Google Shape;212;p10"/>
          <p:cNvSpPr txBox="1"/>
          <p:nvPr/>
        </p:nvSpPr>
        <p:spPr>
          <a:xfrm>
            <a:off x="1088625" y="1488550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MON 09/21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213" name="Google Shape;213;p10"/>
          <p:cNvGrpSpPr/>
          <p:nvPr/>
        </p:nvGrpSpPr>
        <p:grpSpPr>
          <a:xfrm>
            <a:off x="1120511" y="4074078"/>
            <a:ext cx="2819979" cy="1735004"/>
            <a:chOff x="239059" y="3807012"/>
            <a:chExt cx="2593800" cy="1649400"/>
          </a:xfrm>
        </p:grpSpPr>
        <p:sp>
          <p:nvSpPr>
            <p:cNvPr id="214" name="Google Shape;214;p10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434343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10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 cap="flat" cmpd="sng" w="12700">
              <a:solidFill>
                <a:srgbClr val="31538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10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E0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217" name="Google Shape;217;p10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18" name="Google Shape;218;p10"/>
            <p:cNvGrpSpPr/>
            <p:nvPr/>
          </p:nvGrpSpPr>
          <p:grpSpPr>
            <a:xfrm>
              <a:off x="384019" y="5227330"/>
              <a:ext cx="648502" cy="162967"/>
              <a:chOff x="330249" y="5227562"/>
              <a:chExt cx="715233" cy="179737"/>
            </a:xfrm>
          </p:grpSpPr>
          <p:sp>
            <p:nvSpPr>
              <p:cNvPr descr="Play" id="219" name="Google Shape;219;p10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20" name="Google Shape;220;p10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221" name="Google Shape;221;p10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222" name="Google Shape;222;p10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3" name="Google Shape;223;p10"/>
              <p:cNvGrpSpPr/>
              <p:nvPr/>
            </p:nvGrpSpPr>
            <p:grpSpPr>
              <a:xfrm flipH="1">
                <a:off x="330249" y="5227562"/>
                <a:ext cx="180339" cy="179737"/>
                <a:chOff x="4316558" y="4992035"/>
                <a:chExt cx="180339" cy="179737"/>
              </a:xfrm>
            </p:grpSpPr>
            <p:sp>
              <p:nvSpPr>
                <p:cNvPr id="224" name="Google Shape;224;p10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225" name="Google Shape;225;p10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26" name="Google Shape;226;p10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10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228" name="Google Shape;228;p10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10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30" name="Google Shape;230;p10"/>
          <p:cNvGrpSpPr/>
          <p:nvPr/>
        </p:nvGrpSpPr>
        <p:grpSpPr>
          <a:xfrm>
            <a:off x="2122821" y="2622533"/>
            <a:ext cx="812359" cy="816285"/>
            <a:chOff x="9597113" y="1447499"/>
            <a:chExt cx="909900" cy="914400"/>
          </a:xfrm>
        </p:grpSpPr>
        <p:sp>
          <p:nvSpPr>
            <p:cNvPr id="231" name="Google Shape;231;p10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EFEFE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32" name="Google Shape;232;p10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233" name="Google Shape;233;p10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" name="Google Shape;234;p10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5" name="Google Shape;235;p10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6" name="Google Shape;236;p10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37" name="Google Shape;237;p10"/>
          <p:cNvGrpSpPr/>
          <p:nvPr/>
        </p:nvGrpSpPr>
        <p:grpSpPr>
          <a:xfrm>
            <a:off x="4148558" y="5091080"/>
            <a:ext cx="2510837" cy="1360709"/>
            <a:chOff x="2583305" y="2561257"/>
            <a:chExt cx="2510837" cy="1360709"/>
          </a:xfrm>
        </p:grpSpPr>
        <p:sp>
          <p:nvSpPr>
            <p:cNvPr id="238" name="Google Shape;238;p10"/>
            <p:cNvSpPr/>
            <p:nvPr/>
          </p:nvSpPr>
          <p:spPr>
            <a:xfrm>
              <a:off x="2589526" y="2561257"/>
              <a:ext cx="2504616" cy="1357599"/>
            </a:xfrm>
            <a:custGeom>
              <a:rect b="b" l="l" r="r" t="t"/>
              <a:pathLst>
                <a:path extrusionOk="0" h="1357599" w="2504616">
                  <a:moveTo>
                    <a:pt x="1231003" y="0"/>
                  </a:moveTo>
                  <a:cubicBezTo>
                    <a:pt x="1594448" y="0"/>
                    <a:pt x="1906281" y="249370"/>
                    <a:pt x="2039483" y="604765"/>
                  </a:cubicBezTo>
                  <a:lnTo>
                    <a:pt x="2070721" y="718330"/>
                  </a:lnTo>
                  <a:lnTo>
                    <a:pt x="2079435" y="731303"/>
                  </a:lnTo>
                  <a:lnTo>
                    <a:pt x="2086324" y="728281"/>
                  </a:lnTo>
                  <a:cubicBezTo>
                    <a:pt x="2110535" y="720006"/>
                    <a:pt x="2137153" y="715430"/>
                    <a:pt x="2165095" y="715430"/>
                  </a:cubicBezTo>
                  <a:cubicBezTo>
                    <a:pt x="2276859" y="715430"/>
                    <a:pt x="2367463" y="788645"/>
                    <a:pt x="2367463" y="878960"/>
                  </a:cubicBezTo>
                  <a:lnTo>
                    <a:pt x="2357975" y="916934"/>
                  </a:lnTo>
                  <a:lnTo>
                    <a:pt x="2382757" y="918952"/>
                  </a:lnTo>
                  <a:cubicBezTo>
                    <a:pt x="2452302" y="930452"/>
                    <a:pt x="2504616" y="980176"/>
                    <a:pt x="2504616" y="1039773"/>
                  </a:cubicBezTo>
                  <a:cubicBezTo>
                    <a:pt x="2504616" y="1073829"/>
                    <a:pt x="2487534" y="1104660"/>
                    <a:pt x="2459916" y="1126978"/>
                  </a:cubicBezTo>
                  <a:lnTo>
                    <a:pt x="2451252" y="1131698"/>
                  </a:lnTo>
                  <a:lnTo>
                    <a:pt x="2449346" y="1134050"/>
                  </a:lnTo>
                  <a:cubicBezTo>
                    <a:pt x="2425138" y="1154834"/>
                    <a:pt x="2377853" y="1181691"/>
                    <a:pt x="2304142" y="1203741"/>
                  </a:cubicBezTo>
                  <a:lnTo>
                    <a:pt x="2258035" y="1215568"/>
                  </a:lnTo>
                  <a:lnTo>
                    <a:pt x="2254989" y="1234750"/>
                  </a:lnTo>
                  <a:cubicBezTo>
                    <a:pt x="2243689" y="1269805"/>
                    <a:pt x="2213608" y="1300517"/>
                    <a:pt x="2171710" y="1322466"/>
                  </a:cubicBezTo>
                  <a:lnTo>
                    <a:pt x="2104125" y="1347079"/>
                  </a:lnTo>
                  <a:lnTo>
                    <a:pt x="2104251" y="1348270"/>
                  </a:lnTo>
                  <a:lnTo>
                    <a:pt x="2103937" y="1347147"/>
                  </a:lnTo>
                  <a:lnTo>
                    <a:pt x="2100873" y="1348263"/>
                  </a:lnTo>
                  <a:cubicBezTo>
                    <a:pt x="2074887" y="1354303"/>
                    <a:pt x="2046818" y="1357599"/>
                    <a:pt x="2017535" y="1357599"/>
                  </a:cubicBezTo>
                  <a:cubicBezTo>
                    <a:pt x="1933872" y="1357599"/>
                    <a:pt x="1860107" y="1330691"/>
                    <a:pt x="1816551" y="1289765"/>
                  </a:cubicBezTo>
                  <a:lnTo>
                    <a:pt x="1795144" y="1264730"/>
                  </a:lnTo>
                  <a:lnTo>
                    <a:pt x="1788824" y="1266908"/>
                  </a:lnTo>
                  <a:cubicBezTo>
                    <a:pt x="1766614" y="1272870"/>
                    <a:pt x="1742196" y="1276168"/>
                    <a:pt x="1716565" y="1276168"/>
                  </a:cubicBezTo>
                  <a:cubicBezTo>
                    <a:pt x="1639671" y="1276168"/>
                    <a:pt x="1573696" y="1246491"/>
                    <a:pt x="1545514" y="1204197"/>
                  </a:cubicBezTo>
                  <a:lnTo>
                    <a:pt x="1535668" y="1184063"/>
                  </a:lnTo>
                  <a:lnTo>
                    <a:pt x="1495499" y="1166086"/>
                  </a:lnTo>
                  <a:cubicBezTo>
                    <a:pt x="1374734" y="1103444"/>
                    <a:pt x="1362513" y="1014475"/>
                    <a:pt x="1403356" y="941437"/>
                  </a:cubicBezTo>
                  <a:cubicBezTo>
                    <a:pt x="1421509" y="908976"/>
                    <a:pt x="1458150" y="888875"/>
                    <a:pt x="1505717" y="877236"/>
                  </a:cubicBezTo>
                  <a:lnTo>
                    <a:pt x="1580905" y="866142"/>
                  </a:lnTo>
                  <a:lnTo>
                    <a:pt x="1578149" y="858968"/>
                  </a:lnTo>
                  <a:cubicBezTo>
                    <a:pt x="1574630" y="845069"/>
                    <a:pt x="1572782" y="830678"/>
                    <a:pt x="1572782" y="815938"/>
                  </a:cubicBezTo>
                  <a:cubicBezTo>
                    <a:pt x="1572782" y="786458"/>
                    <a:pt x="1580175" y="758374"/>
                    <a:pt x="1593545" y="732829"/>
                  </a:cubicBezTo>
                  <a:lnTo>
                    <a:pt x="1603037" y="721454"/>
                  </a:lnTo>
                  <a:lnTo>
                    <a:pt x="1530268" y="688563"/>
                  </a:lnTo>
                  <a:cubicBezTo>
                    <a:pt x="1432471" y="653905"/>
                    <a:pt x="1327021" y="635093"/>
                    <a:pt x="1217603" y="635093"/>
                  </a:cubicBezTo>
                  <a:cubicBezTo>
                    <a:pt x="1053477" y="635093"/>
                    <a:pt x="898276" y="677420"/>
                    <a:pt x="764444" y="752065"/>
                  </a:cubicBezTo>
                  <a:lnTo>
                    <a:pt x="693165" y="800081"/>
                  </a:lnTo>
                  <a:lnTo>
                    <a:pt x="753082" y="811677"/>
                  </a:lnTo>
                  <a:cubicBezTo>
                    <a:pt x="816566" y="837416"/>
                    <a:pt x="861111" y="897674"/>
                    <a:pt x="861111" y="967904"/>
                  </a:cubicBezTo>
                  <a:lnTo>
                    <a:pt x="852819" y="1007276"/>
                  </a:lnTo>
                  <a:lnTo>
                    <a:pt x="874479" y="1009369"/>
                  </a:lnTo>
                  <a:cubicBezTo>
                    <a:pt x="935264" y="1021292"/>
                    <a:pt x="980988" y="1072847"/>
                    <a:pt x="980988" y="1134640"/>
                  </a:cubicBezTo>
                  <a:cubicBezTo>
                    <a:pt x="980988" y="1169950"/>
                    <a:pt x="966058" y="1201916"/>
                    <a:pt x="941919" y="1225056"/>
                  </a:cubicBezTo>
                  <a:lnTo>
                    <a:pt x="934346" y="1229950"/>
                  </a:lnTo>
                  <a:lnTo>
                    <a:pt x="932680" y="1232389"/>
                  </a:lnTo>
                  <a:cubicBezTo>
                    <a:pt x="890363" y="1275488"/>
                    <a:pt x="767365" y="1343772"/>
                    <a:pt x="540263" y="1347001"/>
                  </a:cubicBezTo>
                  <a:cubicBezTo>
                    <a:pt x="477493" y="1347894"/>
                    <a:pt x="421271" y="1345755"/>
                    <a:pt x="371064" y="1341067"/>
                  </a:cubicBezTo>
                  <a:lnTo>
                    <a:pt x="334593" y="1335249"/>
                  </a:lnTo>
                  <a:lnTo>
                    <a:pt x="330956" y="1348270"/>
                  </a:lnTo>
                  <a:lnTo>
                    <a:pt x="332366" y="1334894"/>
                  </a:lnTo>
                  <a:lnTo>
                    <a:pt x="237956" y="1319833"/>
                  </a:lnTo>
                  <a:cubicBezTo>
                    <a:pt x="5704" y="1263988"/>
                    <a:pt x="-29152" y="1133653"/>
                    <a:pt x="18447" y="1032683"/>
                  </a:cubicBezTo>
                  <a:cubicBezTo>
                    <a:pt x="34313" y="999026"/>
                    <a:pt x="66339" y="978184"/>
                    <a:pt x="107914" y="966117"/>
                  </a:cubicBezTo>
                  <a:lnTo>
                    <a:pt x="173631" y="954615"/>
                  </a:lnTo>
                  <a:lnTo>
                    <a:pt x="171222" y="947176"/>
                  </a:lnTo>
                  <a:cubicBezTo>
                    <a:pt x="168146" y="932766"/>
                    <a:pt x="166531" y="917844"/>
                    <a:pt x="166531" y="902562"/>
                  </a:cubicBezTo>
                  <a:cubicBezTo>
                    <a:pt x="166531" y="780300"/>
                    <a:pt x="269926" y="681187"/>
                    <a:pt x="397469" y="681187"/>
                  </a:cubicBezTo>
                  <a:lnTo>
                    <a:pt x="401373" y="681658"/>
                  </a:lnTo>
                  <a:lnTo>
                    <a:pt x="422524" y="604765"/>
                  </a:lnTo>
                  <a:cubicBezTo>
                    <a:pt x="555725" y="249370"/>
                    <a:pt x="867559" y="0"/>
                    <a:pt x="1231003" y="0"/>
                  </a:cubicBezTo>
                  <a:close/>
                </a:path>
              </a:pathLst>
            </a:custGeom>
            <a:solidFill>
              <a:srgbClr val="FFFFFF">
                <a:alpha val="482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39" name="Google Shape;239;p10"/>
            <p:cNvGrpSpPr/>
            <p:nvPr/>
          </p:nvGrpSpPr>
          <p:grpSpPr>
            <a:xfrm>
              <a:off x="2707761" y="2663904"/>
              <a:ext cx="2279558" cy="1159586"/>
              <a:chOff x="4516204" y="1482294"/>
              <a:chExt cx="5373781" cy="2733583"/>
            </a:xfrm>
          </p:grpSpPr>
          <p:grpSp>
            <p:nvGrpSpPr>
              <p:cNvPr id="240" name="Google Shape;240;p10"/>
              <p:cNvGrpSpPr/>
              <p:nvPr/>
            </p:nvGrpSpPr>
            <p:grpSpPr>
              <a:xfrm>
                <a:off x="5224213" y="1482294"/>
                <a:ext cx="3703218" cy="2358199"/>
                <a:chOff x="5325278" y="1424542"/>
                <a:chExt cx="3703218" cy="2358199"/>
              </a:xfrm>
            </p:grpSpPr>
            <p:sp>
              <p:nvSpPr>
                <p:cNvPr id="241" name="Google Shape;241;p10"/>
                <p:cNvSpPr/>
                <p:nvPr/>
              </p:nvSpPr>
              <p:spPr>
                <a:xfrm rot="5400000">
                  <a:off x="6334496" y="462442"/>
                  <a:ext cx="1731900" cy="3656100"/>
                </a:xfrm>
                <a:prstGeom prst="moon">
                  <a:avLst>
                    <a:gd fmla="val 15611" name="adj"/>
                  </a:avLst>
                </a:prstGeom>
                <a:solidFill>
                  <a:srgbClr val="E066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2" name="Google Shape;242;p10"/>
                <p:cNvSpPr/>
                <p:nvPr/>
              </p:nvSpPr>
              <p:spPr>
                <a:xfrm rot="5400000">
                  <a:off x="6440977" y="595197"/>
                  <a:ext cx="1501500" cy="3622200"/>
                </a:xfrm>
                <a:prstGeom prst="moon">
                  <a:avLst>
                    <a:gd fmla="val 17525" name="adj"/>
                  </a:avLst>
                </a:prstGeom>
                <a:solidFill>
                  <a:srgbClr val="F6B26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3" name="Google Shape;243;p10"/>
                <p:cNvSpPr/>
                <p:nvPr/>
              </p:nvSpPr>
              <p:spPr>
                <a:xfrm rot="5400000">
                  <a:off x="6452259" y="818129"/>
                  <a:ext cx="1466100" cy="3622200"/>
                </a:xfrm>
                <a:prstGeom prst="moon">
                  <a:avLst>
                    <a:gd fmla="val 13814" name="adj"/>
                  </a:avLst>
                </a:pr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4" name="Google Shape;244;p10"/>
                <p:cNvSpPr/>
                <p:nvPr/>
              </p:nvSpPr>
              <p:spPr>
                <a:xfrm rot="5400000">
                  <a:off x="6448212" y="996123"/>
                  <a:ext cx="1474200" cy="3662400"/>
                </a:xfrm>
                <a:prstGeom prst="moon">
                  <a:avLst>
                    <a:gd fmla="val 17122" name="adj"/>
                  </a:avLst>
                </a:prstGeom>
                <a:solidFill>
                  <a:srgbClr val="93C47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" name="Google Shape;245;p10"/>
                <p:cNvSpPr/>
                <p:nvPr/>
              </p:nvSpPr>
              <p:spPr>
                <a:xfrm rot="5400000">
                  <a:off x="6431378" y="1194341"/>
                  <a:ext cx="1482300" cy="3694500"/>
                </a:xfrm>
                <a:prstGeom prst="moon">
                  <a:avLst>
                    <a:gd fmla="val 15848" name="adj"/>
                  </a:avLst>
                </a:prstGeom>
                <a:solidFill>
                  <a:srgbClr val="6FA8D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6" name="Google Shape;246;p10"/>
              <p:cNvGrpSpPr/>
              <p:nvPr/>
            </p:nvGrpSpPr>
            <p:grpSpPr>
              <a:xfrm>
                <a:off x="4516204" y="2962970"/>
                <a:ext cx="1817064" cy="1233640"/>
                <a:chOff x="8313506" y="1158236"/>
                <a:chExt cx="1339030" cy="948370"/>
              </a:xfrm>
            </p:grpSpPr>
            <p:sp>
              <p:nvSpPr>
                <p:cNvPr id="247" name="Google Shape;247;p10"/>
                <p:cNvSpPr/>
                <p:nvPr/>
              </p:nvSpPr>
              <p:spPr>
                <a:xfrm>
                  <a:off x="8313506" y="1158236"/>
                  <a:ext cx="1339030" cy="948370"/>
                </a:xfrm>
                <a:custGeom>
                  <a:rect b="b" l="l" r="r" t="t"/>
                  <a:pathLst>
                    <a:path extrusionOk="0" h="948370" w="1339030">
                      <a:moveTo>
                        <a:pt x="542538" y="0"/>
                      </a:moveTo>
                      <a:cubicBezTo>
                        <a:pt x="651347" y="0"/>
                        <a:pt x="747281" y="55130"/>
                        <a:pt x="803929" y="138981"/>
                      </a:cubicBezTo>
                      <a:lnTo>
                        <a:pt x="831770" y="190273"/>
                      </a:lnTo>
                      <a:lnTo>
                        <a:pt x="839989" y="185811"/>
                      </a:lnTo>
                      <a:cubicBezTo>
                        <a:pt x="868874" y="173594"/>
                        <a:pt x="900631" y="166838"/>
                        <a:pt x="933966" y="166838"/>
                      </a:cubicBezTo>
                      <a:cubicBezTo>
                        <a:pt x="1067306" y="166838"/>
                        <a:pt x="1175400" y="274932"/>
                        <a:pt x="1175400" y="408272"/>
                      </a:cubicBezTo>
                      <a:lnTo>
                        <a:pt x="1164081" y="464336"/>
                      </a:lnTo>
                      <a:lnTo>
                        <a:pt x="1193647" y="467316"/>
                      </a:lnTo>
                      <a:cubicBezTo>
                        <a:pt x="1276617" y="484294"/>
                        <a:pt x="1339030" y="557706"/>
                        <a:pt x="1339030" y="645695"/>
                      </a:cubicBezTo>
                      <a:cubicBezTo>
                        <a:pt x="1339030" y="695975"/>
                        <a:pt x="1318650" y="741494"/>
                        <a:pt x="1285701" y="774444"/>
                      </a:cubicBezTo>
                      <a:lnTo>
                        <a:pt x="1275364" y="781413"/>
                      </a:lnTo>
                      <a:lnTo>
                        <a:pt x="1273090" y="784885"/>
                      </a:lnTo>
                      <a:cubicBezTo>
                        <a:pt x="1215329" y="846257"/>
                        <a:pt x="1047438" y="943490"/>
                        <a:pt x="737449" y="948088"/>
                      </a:cubicBezTo>
                      <a:cubicBezTo>
                        <a:pt x="52010" y="958254"/>
                        <a:pt x="-61448" y="692216"/>
                        <a:pt x="25179" y="500513"/>
                      </a:cubicBezTo>
                      <a:cubicBezTo>
                        <a:pt x="46836" y="452587"/>
                        <a:pt x="90551" y="422910"/>
                        <a:pt x="147300" y="405727"/>
                      </a:cubicBezTo>
                      <a:lnTo>
                        <a:pt x="237003" y="389348"/>
                      </a:lnTo>
                      <a:lnTo>
                        <a:pt x="233715" y="378756"/>
                      </a:lnTo>
                      <a:cubicBezTo>
                        <a:pt x="229516" y="358236"/>
                        <a:pt x="227311" y="336989"/>
                        <a:pt x="227311" y="315227"/>
                      </a:cubicBezTo>
                      <a:cubicBezTo>
                        <a:pt x="227311" y="141132"/>
                        <a:pt x="368443" y="0"/>
                        <a:pt x="542538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8" name="Google Shape;248;p10"/>
                <p:cNvSpPr/>
                <p:nvPr/>
              </p:nvSpPr>
              <p:spPr>
                <a:xfrm>
                  <a:off x="8335477" y="1742952"/>
                  <a:ext cx="1276600" cy="331571"/>
                </a:xfrm>
                <a:custGeom>
                  <a:rect b="b" l="l" r="r" t="t"/>
                  <a:pathLst>
                    <a:path extrusionOk="0" h="331571" w="1302653">
                      <a:moveTo>
                        <a:pt x="0" y="0"/>
                      </a:moveTo>
                      <a:lnTo>
                        <a:pt x="26333" y="37194"/>
                      </a:lnTo>
                      <a:cubicBezTo>
                        <a:pt x="127528" y="157420"/>
                        <a:pt x="358088" y="249466"/>
                        <a:pt x="792610" y="243021"/>
                      </a:cubicBezTo>
                      <a:cubicBezTo>
                        <a:pt x="1010957" y="239783"/>
                        <a:pt x="1166748" y="195763"/>
                        <a:pt x="1268779" y="146318"/>
                      </a:cubicBezTo>
                      <a:lnTo>
                        <a:pt x="1302653" y="127764"/>
                      </a:lnTo>
                      <a:lnTo>
                        <a:pt x="1282507" y="157645"/>
                      </a:lnTo>
                      <a:lnTo>
                        <a:pt x="1272170" y="164614"/>
                      </a:lnTo>
                      <a:lnTo>
                        <a:pt x="1269896" y="168086"/>
                      </a:lnTo>
                      <a:cubicBezTo>
                        <a:pt x="1212135" y="229458"/>
                        <a:pt x="1044244" y="326691"/>
                        <a:pt x="734255" y="331289"/>
                      </a:cubicBezTo>
                      <a:cubicBezTo>
                        <a:pt x="220176" y="338914"/>
                        <a:pt x="27836" y="191173"/>
                        <a:pt x="342" y="35952"/>
                      </a:cubicBezTo>
                      <a:close/>
                    </a:path>
                  </a:pathLst>
                </a:custGeom>
                <a:solidFill>
                  <a:srgbClr val="D8D8D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9" name="Google Shape;249;p10"/>
              <p:cNvGrpSpPr/>
              <p:nvPr/>
            </p:nvGrpSpPr>
            <p:grpSpPr>
              <a:xfrm>
                <a:off x="7811050" y="2817084"/>
                <a:ext cx="2078934" cy="1398792"/>
                <a:chOff x="7984257" y="2869929"/>
                <a:chExt cx="1657050" cy="1114931"/>
              </a:xfrm>
            </p:grpSpPr>
            <p:sp>
              <p:nvSpPr>
                <p:cNvPr id="250" name="Google Shape;250;p10"/>
                <p:cNvSpPr/>
                <p:nvPr/>
              </p:nvSpPr>
              <p:spPr>
                <a:xfrm rot="10800000">
                  <a:off x="7984257" y="2869929"/>
                  <a:ext cx="1657050" cy="1114931"/>
                </a:xfrm>
                <a:custGeom>
                  <a:rect b="b" l="l" r="r" t="t"/>
                  <a:pathLst>
                    <a:path extrusionOk="0" h="1114931" w="1339030">
                      <a:moveTo>
                        <a:pt x="796492" y="1114931"/>
                      </a:moveTo>
                      <a:cubicBezTo>
                        <a:pt x="687683" y="1114931"/>
                        <a:pt x="591749" y="1059801"/>
                        <a:pt x="535101" y="975950"/>
                      </a:cubicBezTo>
                      <a:lnTo>
                        <a:pt x="507260" y="924658"/>
                      </a:lnTo>
                      <a:lnTo>
                        <a:pt x="499041" y="929120"/>
                      </a:lnTo>
                      <a:cubicBezTo>
                        <a:pt x="470156" y="941337"/>
                        <a:pt x="438399" y="948093"/>
                        <a:pt x="405064" y="948093"/>
                      </a:cubicBezTo>
                      <a:cubicBezTo>
                        <a:pt x="271724" y="948093"/>
                        <a:pt x="163630" y="839999"/>
                        <a:pt x="163630" y="706659"/>
                      </a:cubicBezTo>
                      <a:lnTo>
                        <a:pt x="174949" y="650595"/>
                      </a:lnTo>
                      <a:lnTo>
                        <a:pt x="145383" y="647615"/>
                      </a:lnTo>
                      <a:cubicBezTo>
                        <a:pt x="62413" y="630637"/>
                        <a:pt x="0" y="557225"/>
                        <a:pt x="0" y="469236"/>
                      </a:cubicBezTo>
                      <a:cubicBezTo>
                        <a:pt x="0" y="418956"/>
                        <a:pt x="20380" y="373437"/>
                        <a:pt x="53329" y="340487"/>
                      </a:cubicBezTo>
                      <a:lnTo>
                        <a:pt x="63666" y="333518"/>
                      </a:lnTo>
                      <a:lnTo>
                        <a:pt x="65940" y="330046"/>
                      </a:lnTo>
                      <a:cubicBezTo>
                        <a:pt x="94821" y="299360"/>
                        <a:pt x="151234" y="259709"/>
                        <a:pt x="239175" y="227155"/>
                      </a:cubicBezTo>
                      <a:lnTo>
                        <a:pt x="294182" y="209693"/>
                      </a:lnTo>
                      <a:lnTo>
                        <a:pt x="297816" y="181374"/>
                      </a:lnTo>
                      <a:cubicBezTo>
                        <a:pt x="324780" y="77864"/>
                        <a:pt x="441369" y="0"/>
                        <a:pt x="581109" y="0"/>
                      </a:cubicBezTo>
                      <a:cubicBezTo>
                        <a:pt x="680923" y="0"/>
                        <a:pt x="768927" y="39727"/>
                        <a:pt x="820892" y="100150"/>
                      </a:cubicBezTo>
                      <a:lnTo>
                        <a:pt x="846431" y="137111"/>
                      </a:lnTo>
                      <a:lnTo>
                        <a:pt x="853971" y="133896"/>
                      </a:lnTo>
                      <a:cubicBezTo>
                        <a:pt x="880468" y="125093"/>
                        <a:pt x="909600" y="120224"/>
                        <a:pt x="940179" y="120224"/>
                      </a:cubicBezTo>
                      <a:cubicBezTo>
                        <a:pt x="1031917" y="120224"/>
                        <a:pt x="1110628" y="164039"/>
                        <a:pt x="1144250" y="226482"/>
                      </a:cubicBezTo>
                      <a:lnTo>
                        <a:pt x="1155997" y="256208"/>
                      </a:lnTo>
                      <a:lnTo>
                        <a:pt x="1203920" y="282748"/>
                      </a:lnTo>
                      <a:cubicBezTo>
                        <a:pt x="1347998" y="375232"/>
                        <a:pt x="1362579" y="506585"/>
                        <a:pt x="1313851" y="614418"/>
                      </a:cubicBezTo>
                      <a:cubicBezTo>
                        <a:pt x="1292194" y="662344"/>
                        <a:pt x="1248479" y="692021"/>
                        <a:pt x="1191730" y="709204"/>
                      </a:cubicBezTo>
                      <a:lnTo>
                        <a:pt x="1102027" y="725583"/>
                      </a:lnTo>
                      <a:lnTo>
                        <a:pt x="1105315" y="736175"/>
                      </a:lnTo>
                      <a:cubicBezTo>
                        <a:pt x="1109514" y="756695"/>
                        <a:pt x="1111719" y="777942"/>
                        <a:pt x="1111719" y="799704"/>
                      </a:cubicBezTo>
                      <a:cubicBezTo>
                        <a:pt x="1111719" y="973799"/>
                        <a:pt x="970587" y="1114931"/>
                        <a:pt x="796492" y="111493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1" name="Google Shape;251;p10"/>
                <p:cNvSpPr/>
                <p:nvPr/>
              </p:nvSpPr>
              <p:spPr>
                <a:xfrm rot="10800000">
                  <a:off x="8020734" y="3474978"/>
                  <a:ext cx="1561214" cy="464964"/>
                </a:xfrm>
                <a:custGeom>
                  <a:rect b="b" l="l" r="r" t="t"/>
                  <a:pathLst>
                    <a:path extrusionOk="0" h="542232" w="1656460">
                      <a:moveTo>
                        <a:pt x="21051" y="542232"/>
                      </a:moveTo>
                      <a:lnTo>
                        <a:pt x="13673" y="531841"/>
                      </a:lnTo>
                      <a:cubicBezTo>
                        <a:pt x="4828" y="512320"/>
                        <a:pt x="0" y="491234"/>
                        <a:pt x="0" y="469236"/>
                      </a:cubicBezTo>
                      <a:cubicBezTo>
                        <a:pt x="0" y="418956"/>
                        <a:pt x="25222" y="373437"/>
                        <a:pt x="65999" y="340487"/>
                      </a:cubicBezTo>
                      <a:lnTo>
                        <a:pt x="78791" y="333518"/>
                      </a:lnTo>
                      <a:lnTo>
                        <a:pt x="81606" y="330046"/>
                      </a:lnTo>
                      <a:cubicBezTo>
                        <a:pt x="117348" y="299360"/>
                        <a:pt x="187164" y="259709"/>
                        <a:pt x="295997" y="227155"/>
                      </a:cubicBezTo>
                      <a:lnTo>
                        <a:pt x="364073" y="209693"/>
                      </a:lnTo>
                      <a:lnTo>
                        <a:pt x="368570" y="181374"/>
                      </a:lnTo>
                      <a:cubicBezTo>
                        <a:pt x="401940" y="77864"/>
                        <a:pt x="546228" y="0"/>
                        <a:pt x="719166" y="0"/>
                      </a:cubicBezTo>
                      <a:cubicBezTo>
                        <a:pt x="842694" y="0"/>
                        <a:pt x="951605" y="39727"/>
                        <a:pt x="1015916" y="100150"/>
                      </a:cubicBezTo>
                      <a:lnTo>
                        <a:pt x="1047522" y="137111"/>
                      </a:lnTo>
                      <a:lnTo>
                        <a:pt x="1056854" y="133896"/>
                      </a:lnTo>
                      <a:cubicBezTo>
                        <a:pt x="1089646" y="125093"/>
                        <a:pt x="1125699" y="120224"/>
                        <a:pt x="1163543" y="120224"/>
                      </a:cubicBezTo>
                      <a:cubicBezTo>
                        <a:pt x="1277075" y="120224"/>
                        <a:pt x="1374486" y="164039"/>
                        <a:pt x="1416096" y="226482"/>
                      </a:cubicBezTo>
                      <a:lnTo>
                        <a:pt x="1430634" y="256208"/>
                      </a:lnTo>
                      <a:lnTo>
                        <a:pt x="1489942" y="282748"/>
                      </a:lnTo>
                      <a:cubicBezTo>
                        <a:pt x="1601384" y="340551"/>
                        <a:pt x="1650224" y="413536"/>
                        <a:pt x="1656460" y="486474"/>
                      </a:cubicBezTo>
                      <a:cubicBezTo>
                        <a:pt x="1656159" y="497321"/>
                        <a:pt x="1655857" y="508168"/>
                        <a:pt x="1655556" y="519015"/>
                      </a:cubicBezTo>
                      <a:lnTo>
                        <a:pt x="1643289" y="492945"/>
                      </a:lnTo>
                      <a:cubicBezTo>
                        <a:pt x="1617178" y="450621"/>
                        <a:pt x="1572849" y="410474"/>
                        <a:pt x="1505984" y="375792"/>
                      </a:cubicBezTo>
                      <a:lnTo>
                        <a:pt x="1446676" y="349252"/>
                      </a:lnTo>
                      <a:lnTo>
                        <a:pt x="1432138" y="319526"/>
                      </a:lnTo>
                      <a:cubicBezTo>
                        <a:pt x="1390528" y="257083"/>
                        <a:pt x="1293117" y="213268"/>
                        <a:pt x="1179585" y="213268"/>
                      </a:cubicBezTo>
                      <a:cubicBezTo>
                        <a:pt x="1141741" y="213268"/>
                        <a:pt x="1105688" y="218137"/>
                        <a:pt x="1072896" y="226940"/>
                      </a:cubicBezTo>
                      <a:lnTo>
                        <a:pt x="1063564" y="230155"/>
                      </a:lnTo>
                      <a:lnTo>
                        <a:pt x="1031958" y="193194"/>
                      </a:lnTo>
                      <a:cubicBezTo>
                        <a:pt x="967647" y="132771"/>
                        <a:pt x="858736" y="93044"/>
                        <a:pt x="735208" y="93044"/>
                      </a:cubicBezTo>
                      <a:cubicBezTo>
                        <a:pt x="562270" y="93044"/>
                        <a:pt x="417982" y="170908"/>
                        <a:pt x="384612" y="274418"/>
                      </a:cubicBezTo>
                      <a:lnTo>
                        <a:pt x="380115" y="302737"/>
                      </a:lnTo>
                      <a:lnTo>
                        <a:pt x="312039" y="320199"/>
                      </a:lnTo>
                      <a:cubicBezTo>
                        <a:pt x="203206" y="352753"/>
                        <a:pt x="133390" y="392404"/>
                        <a:pt x="97648" y="423090"/>
                      </a:cubicBezTo>
                      <a:lnTo>
                        <a:pt x="94833" y="426562"/>
                      </a:lnTo>
                      <a:lnTo>
                        <a:pt x="82041" y="433531"/>
                      </a:lnTo>
                      <a:cubicBezTo>
                        <a:pt x="61652" y="450006"/>
                        <a:pt x="45153" y="469623"/>
                        <a:pt x="33750" y="491407"/>
                      </a:cubicBezTo>
                      <a:lnTo>
                        <a:pt x="21051" y="542232"/>
                      </a:lnTo>
                      <a:close/>
                    </a:path>
                  </a:pathLst>
                </a:custGeom>
                <a:solidFill>
                  <a:srgbClr val="D8D8D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52" name="Google Shape;252;p10"/>
            <p:cNvSpPr/>
            <p:nvPr/>
          </p:nvSpPr>
          <p:spPr>
            <a:xfrm>
              <a:off x="2583305" y="2564367"/>
              <a:ext cx="2504616" cy="1357599"/>
            </a:xfrm>
            <a:custGeom>
              <a:rect b="b" l="l" r="r" t="t"/>
              <a:pathLst>
                <a:path extrusionOk="0" h="1357599" w="2504616">
                  <a:moveTo>
                    <a:pt x="1231003" y="0"/>
                  </a:moveTo>
                  <a:cubicBezTo>
                    <a:pt x="1594448" y="0"/>
                    <a:pt x="1906281" y="249370"/>
                    <a:pt x="2039483" y="604765"/>
                  </a:cubicBezTo>
                  <a:lnTo>
                    <a:pt x="2070721" y="718330"/>
                  </a:lnTo>
                  <a:lnTo>
                    <a:pt x="2079435" y="731303"/>
                  </a:lnTo>
                  <a:lnTo>
                    <a:pt x="2086324" y="728281"/>
                  </a:lnTo>
                  <a:cubicBezTo>
                    <a:pt x="2110535" y="720006"/>
                    <a:pt x="2137153" y="715430"/>
                    <a:pt x="2165095" y="715430"/>
                  </a:cubicBezTo>
                  <a:cubicBezTo>
                    <a:pt x="2276859" y="715430"/>
                    <a:pt x="2367463" y="788645"/>
                    <a:pt x="2367463" y="878960"/>
                  </a:cubicBezTo>
                  <a:lnTo>
                    <a:pt x="2357975" y="916934"/>
                  </a:lnTo>
                  <a:lnTo>
                    <a:pt x="2382757" y="918952"/>
                  </a:lnTo>
                  <a:cubicBezTo>
                    <a:pt x="2452302" y="930452"/>
                    <a:pt x="2504616" y="980176"/>
                    <a:pt x="2504616" y="1039773"/>
                  </a:cubicBezTo>
                  <a:cubicBezTo>
                    <a:pt x="2504616" y="1073829"/>
                    <a:pt x="2487534" y="1104660"/>
                    <a:pt x="2459916" y="1126978"/>
                  </a:cubicBezTo>
                  <a:lnTo>
                    <a:pt x="2451252" y="1131698"/>
                  </a:lnTo>
                  <a:lnTo>
                    <a:pt x="2449346" y="1134050"/>
                  </a:lnTo>
                  <a:cubicBezTo>
                    <a:pt x="2425138" y="1154834"/>
                    <a:pt x="2377853" y="1181691"/>
                    <a:pt x="2304142" y="1203741"/>
                  </a:cubicBezTo>
                  <a:lnTo>
                    <a:pt x="2258035" y="1215568"/>
                  </a:lnTo>
                  <a:lnTo>
                    <a:pt x="2254989" y="1234750"/>
                  </a:lnTo>
                  <a:cubicBezTo>
                    <a:pt x="2243689" y="1269805"/>
                    <a:pt x="2213608" y="1300517"/>
                    <a:pt x="2171710" y="1322466"/>
                  </a:cubicBezTo>
                  <a:lnTo>
                    <a:pt x="2104125" y="1347079"/>
                  </a:lnTo>
                  <a:lnTo>
                    <a:pt x="2104251" y="1348270"/>
                  </a:lnTo>
                  <a:cubicBezTo>
                    <a:pt x="2104146" y="1347896"/>
                    <a:pt x="2104042" y="1347521"/>
                    <a:pt x="2103937" y="1347147"/>
                  </a:cubicBezTo>
                  <a:lnTo>
                    <a:pt x="2100873" y="1348263"/>
                  </a:lnTo>
                  <a:cubicBezTo>
                    <a:pt x="2074887" y="1354303"/>
                    <a:pt x="2046818" y="1357599"/>
                    <a:pt x="2017535" y="1357599"/>
                  </a:cubicBezTo>
                  <a:cubicBezTo>
                    <a:pt x="1933872" y="1357599"/>
                    <a:pt x="1860107" y="1330691"/>
                    <a:pt x="1816551" y="1289765"/>
                  </a:cubicBezTo>
                  <a:lnTo>
                    <a:pt x="1795144" y="1264730"/>
                  </a:lnTo>
                  <a:lnTo>
                    <a:pt x="1788824" y="1266908"/>
                  </a:lnTo>
                  <a:cubicBezTo>
                    <a:pt x="1766614" y="1272870"/>
                    <a:pt x="1742196" y="1276168"/>
                    <a:pt x="1716565" y="1276168"/>
                  </a:cubicBezTo>
                  <a:cubicBezTo>
                    <a:pt x="1639671" y="1276168"/>
                    <a:pt x="1573696" y="1246491"/>
                    <a:pt x="1545514" y="1204197"/>
                  </a:cubicBezTo>
                  <a:lnTo>
                    <a:pt x="1535668" y="1184063"/>
                  </a:lnTo>
                  <a:lnTo>
                    <a:pt x="1495499" y="1166086"/>
                  </a:lnTo>
                  <a:cubicBezTo>
                    <a:pt x="1374734" y="1103444"/>
                    <a:pt x="1362513" y="1014475"/>
                    <a:pt x="1403356" y="941437"/>
                  </a:cubicBezTo>
                  <a:cubicBezTo>
                    <a:pt x="1421509" y="908976"/>
                    <a:pt x="1458150" y="888875"/>
                    <a:pt x="1505717" y="877236"/>
                  </a:cubicBezTo>
                  <a:lnTo>
                    <a:pt x="1580905" y="866142"/>
                  </a:lnTo>
                  <a:lnTo>
                    <a:pt x="1578149" y="858968"/>
                  </a:lnTo>
                  <a:cubicBezTo>
                    <a:pt x="1574630" y="845069"/>
                    <a:pt x="1572782" y="830678"/>
                    <a:pt x="1572782" y="815938"/>
                  </a:cubicBezTo>
                  <a:cubicBezTo>
                    <a:pt x="1572782" y="786458"/>
                    <a:pt x="1580175" y="758374"/>
                    <a:pt x="1593545" y="732829"/>
                  </a:cubicBezTo>
                  <a:lnTo>
                    <a:pt x="1603037" y="721454"/>
                  </a:lnTo>
                  <a:lnTo>
                    <a:pt x="1530268" y="688563"/>
                  </a:lnTo>
                  <a:cubicBezTo>
                    <a:pt x="1432471" y="653905"/>
                    <a:pt x="1327021" y="635093"/>
                    <a:pt x="1217603" y="635093"/>
                  </a:cubicBezTo>
                  <a:cubicBezTo>
                    <a:pt x="1053477" y="635093"/>
                    <a:pt x="898276" y="677420"/>
                    <a:pt x="764444" y="752065"/>
                  </a:cubicBezTo>
                  <a:lnTo>
                    <a:pt x="693165" y="800081"/>
                  </a:lnTo>
                  <a:lnTo>
                    <a:pt x="753082" y="811677"/>
                  </a:lnTo>
                  <a:cubicBezTo>
                    <a:pt x="816566" y="837416"/>
                    <a:pt x="861111" y="897674"/>
                    <a:pt x="861111" y="967904"/>
                  </a:cubicBezTo>
                  <a:lnTo>
                    <a:pt x="852819" y="1007276"/>
                  </a:lnTo>
                  <a:lnTo>
                    <a:pt x="874479" y="1009369"/>
                  </a:lnTo>
                  <a:cubicBezTo>
                    <a:pt x="935264" y="1021292"/>
                    <a:pt x="980988" y="1072847"/>
                    <a:pt x="980988" y="1134640"/>
                  </a:cubicBezTo>
                  <a:cubicBezTo>
                    <a:pt x="980988" y="1169950"/>
                    <a:pt x="966058" y="1201916"/>
                    <a:pt x="941919" y="1225056"/>
                  </a:cubicBezTo>
                  <a:lnTo>
                    <a:pt x="934346" y="1229950"/>
                  </a:lnTo>
                  <a:lnTo>
                    <a:pt x="932680" y="1232389"/>
                  </a:lnTo>
                  <a:cubicBezTo>
                    <a:pt x="890363" y="1275488"/>
                    <a:pt x="767365" y="1343772"/>
                    <a:pt x="540263" y="1347001"/>
                  </a:cubicBezTo>
                  <a:cubicBezTo>
                    <a:pt x="477493" y="1347894"/>
                    <a:pt x="421271" y="1345755"/>
                    <a:pt x="371064" y="1341067"/>
                  </a:cubicBezTo>
                  <a:lnTo>
                    <a:pt x="334593" y="1335249"/>
                  </a:lnTo>
                  <a:lnTo>
                    <a:pt x="330956" y="1348270"/>
                  </a:lnTo>
                  <a:lnTo>
                    <a:pt x="237956" y="1319833"/>
                  </a:lnTo>
                  <a:cubicBezTo>
                    <a:pt x="5704" y="1263988"/>
                    <a:pt x="-29152" y="1133653"/>
                    <a:pt x="18447" y="1032683"/>
                  </a:cubicBezTo>
                  <a:cubicBezTo>
                    <a:pt x="34313" y="999026"/>
                    <a:pt x="66339" y="978184"/>
                    <a:pt x="107914" y="966117"/>
                  </a:cubicBezTo>
                  <a:lnTo>
                    <a:pt x="173631" y="954615"/>
                  </a:lnTo>
                  <a:lnTo>
                    <a:pt x="171222" y="947176"/>
                  </a:lnTo>
                  <a:cubicBezTo>
                    <a:pt x="168146" y="932766"/>
                    <a:pt x="166531" y="917844"/>
                    <a:pt x="166531" y="902562"/>
                  </a:cubicBezTo>
                  <a:cubicBezTo>
                    <a:pt x="166531" y="780300"/>
                    <a:pt x="269926" y="681187"/>
                    <a:pt x="397469" y="681187"/>
                  </a:cubicBezTo>
                  <a:lnTo>
                    <a:pt x="401373" y="681658"/>
                  </a:lnTo>
                  <a:lnTo>
                    <a:pt x="422524" y="604765"/>
                  </a:lnTo>
                  <a:cubicBezTo>
                    <a:pt x="555725" y="249370"/>
                    <a:pt x="867559" y="0"/>
                    <a:pt x="1231003" y="0"/>
                  </a:cubicBezTo>
                  <a:close/>
                </a:path>
              </a:pathLst>
            </a:custGeom>
            <a:noFill/>
            <a:ln cap="flat" cmpd="sng" w="19050">
              <a:solidFill>
                <a:srgbClr val="F2F2F2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53" name="Google Shape;253;p10"/>
          <p:cNvGrpSpPr/>
          <p:nvPr/>
        </p:nvGrpSpPr>
        <p:grpSpPr>
          <a:xfrm rot="2130502">
            <a:off x="10698917" y="5072260"/>
            <a:ext cx="764406" cy="1210805"/>
            <a:chOff x="2346595" y="4881481"/>
            <a:chExt cx="764434" cy="1210851"/>
          </a:xfrm>
        </p:grpSpPr>
        <p:sp>
          <p:nvSpPr>
            <p:cNvPr id="254" name="Google Shape;254;p10"/>
            <p:cNvSpPr/>
            <p:nvPr/>
          </p:nvSpPr>
          <p:spPr>
            <a:xfrm flipH="1" rot="10624040">
              <a:off x="2376425" y="4898729"/>
              <a:ext cx="704774" cy="1176354"/>
            </a:xfrm>
            <a:custGeom>
              <a:rect b="b" l="l" r="r" t="t"/>
              <a:pathLst>
                <a:path extrusionOk="0" h="1053626" w="576927">
                  <a:moveTo>
                    <a:pt x="372987" y="1051389"/>
                  </a:moveTo>
                  <a:cubicBezTo>
                    <a:pt x="467637" y="1051389"/>
                    <a:pt x="546605" y="984120"/>
                    <a:pt x="564868" y="894695"/>
                  </a:cubicBezTo>
                  <a:lnTo>
                    <a:pt x="567990" y="863662"/>
                  </a:lnTo>
                  <a:lnTo>
                    <a:pt x="570345" y="862687"/>
                  </a:lnTo>
                  <a:cubicBezTo>
                    <a:pt x="574412" y="858620"/>
                    <a:pt x="576927" y="853002"/>
                    <a:pt x="576927" y="846797"/>
                  </a:cubicBezTo>
                  <a:lnTo>
                    <a:pt x="576927" y="756910"/>
                  </a:lnTo>
                  <a:cubicBezTo>
                    <a:pt x="576927" y="750704"/>
                    <a:pt x="574412" y="745086"/>
                    <a:pt x="570346" y="741020"/>
                  </a:cubicBezTo>
                  <a:lnTo>
                    <a:pt x="569215" y="740551"/>
                  </a:lnTo>
                  <a:lnTo>
                    <a:pt x="568777" y="465261"/>
                  </a:lnTo>
                  <a:lnTo>
                    <a:pt x="570702" y="465261"/>
                  </a:lnTo>
                  <a:lnTo>
                    <a:pt x="570702" y="195539"/>
                  </a:lnTo>
                  <a:lnTo>
                    <a:pt x="565022" y="195539"/>
                  </a:lnTo>
                  <a:lnTo>
                    <a:pt x="375629" y="63529"/>
                  </a:lnTo>
                  <a:lnTo>
                    <a:pt x="377325" y="62607"/>
                  </a:lnTo>
                  <a:lnTo>
                    <a:pt x="296554" y="6308"/>
                  </a:lnTo>
                  <a:lnTo>
                    <a:pt x="296544" y="0"/>
                  </a:lnTo>
                  <a:lnTo>
                    <a:pt x="292043" y="3164"/>
                  </a:lnTo>
                  <a:lnTo>
                    <a:pt x="287736" y="162"/>
                  </a:lnTo>
                  <a:lnTo>
                    <a:pt x="198399" y="62431"/>
                  </a:lnTo>
                  <a:lnTo>
                    <a:pt x="201349" y="64036"/>
                  </a:lnTo>
                  <a:lnTo>
                    <a:pt x="16417" y="192937"/>
                  </a:lnTo>
                  <a:lnTo>
                    <a:pt x="15395" y="191579"/>
                  </a:lnTo>
                  <a:lnTo>
                    <a:pt x="15398" y="193647"/>
                  </a:lnTo>
                  <a:lnTo>
                    <a:pt x="11031" y="196691"/>
                  </a:lnTo>
                  <a:lnTo>
                    <a:pt x="15058" y="196691"/>
                  </a:lnTo>
                  <a:lnTo>
                    <a:pt x="15058" y="465261"/>
                  </a:lnTo>
                  <a:lnTo>
                    <a:pt x="15830" y="465261"/>
                  </a:lnTo>
                  <a:lnTo>
                    <a:pt x="16260" y="736077"/>
                  </a:lnTo>
                  <a:lnTo>
                    <a:pt x="6834" y="739839"/>
                  </a:lnTo>
                  <a:cubicBezTo>
                    <a:pt x="2612" y="743906"/>
                    <a:pt x="0" y="749526"/>
                    <a:pt x="0" y="755732"/>
                  </a:cubicBezTo>
                  <a:lnTo>
                    <a:pt x="0" y="845639"/>
                  </a:lnTo>
                  <a:cubicBezTo>
                    <a:pt x="0" y="851846"/>
                    <a:pt x="2611" y="857465"/>
                    <a:pt x="6834" y="861533"/>
                  </a:cubicBezTo>
                  <a:lnTo>
                    <a:pt x="15937" y="865166"/>
                  </a:lnTo>
                  <a:lnTo>
                    <a:pt x="18908" y="894695"/>
                  </a:lnTo>
                  <a:lnTo>
                    <a:pt x="19920" y="897279"/>
                  </a:lnTo>
                  <a:lnTo>
                    <a:pt x="21207" y="909075"/>
                  </a:lnTo>
                  <a:cubicBezTo>
                    <a:pt x="39470" y="991570"/>
                    <a:pt x="118438" y="1053625"/>
                    <a:pt x="213088" y="1053626"/>
                  </a:cubicBezTo>
                  <a:lnTo>
                    <a:pt x="295050" y="1053626"/>
                  </a:lnTo>
                  <a:lnTo>
                    <a:pt x="295050" y="1051389"/>
                  </a:lnTo>
                  <a:close/>
                </a:path>
              </a:pathLst>
            </a:custGeom>
            <a:solidFill>
              <a:srgbClr val="FFFFFF">
                <a:alpha val="482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55" name="Google Shape;255;p10"/>
            <p:cNvGrpSpPr/>
            <p:nvPr/>
          </p:nvGrpSpPr>
          <p:grpSpPr>
            <a:xfrm>
              <a:off x="2424920" y="4944776"/>
              <a:ext cx="608674" cy="1077213"/>
              <a:chOff x="4331557" y="2598970"/>
              <a:chExt cx="608674" cy="1077213"/>
            </a:xfrm>
          </p:grpSpPr>
          <p:sp>
            <p:nvSpPr>
              <p:cNvPr id="256" name="Google Shape;256;p10"/>
              <p:cNvSpPr/>
              <p:nvPr/>
            </p:nvSpPr>
            <p:spPr>
              <a:xfrm flipH="1" rot="10631853">
                <a:off x="4370618" y="3197038"/>
                <a:ext cx="558689" cy="463715"/>
              </a:xfrm>
              <a:custGeom>
                <a:rect b="b" l="l" r="r" t="t"/>
                <a:pathLst>
                  <a:path extrusionOk="0" h="1286577" w="1560898">
                    <a:moveTo>
                      <a:pt x="1560898" y="1286577"/>
                    </a:moveTo>
                    <a:lnTo>
                      <a:pt x="11230" y="1286577"/>
                    </a:lnTo>
                    <a:lnTo>
                      <a:pt x="11230" y="539014"/>
                    </a:lnTo>
                    <a:lnTo>
                      <a:pt x="0" y="539014"/>
                    </a:lnTo>
                    <a:lnTo>
                      <a:pt x="774834" y="0"/>
                    </a:lnTo>
                    <a:lnTo>
                      <a:pt x="1545058" y="535807"/>
                    </a:lnTo>
                    <a:lnTo>
                      <a:pt x="1560898" y="535807"/>
                    </a:lnTo>
                    <a:close/>
                  </a:path>
                </a:pathLst>
              </a:custGeom>
              <a:solidFill>
                <a:srgbClr val="F7D38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7" name="Google Shape;257;p10"/>
              <p:cNvSpPr/>
              <p:nvPr/>
            </p:nvSpPr>
            <p:spPr>
              <a:xfrm flipH="1" rot="10631853">
                <a:off x="4382002" y="3208042"/>
                <a:ext cx="274465" cy="461704"/>
              </a:xfrm>
              <a:custGeom>
                <a:rect b="b" l="l" r="r" t="t"/>
                <a:pathLst>
                  <a:path extrusionOk="0" h="1280999" w="766816">
                    <a:moveTo>
                      <a:pt x="766816" y="1280999"/>
                    </a:moveTo>
                    <a:lnTo>
                      <a:pt x="11230" y="1280999"/>
                    </a:lnTo>
                    <a:lnTo>
                      <a:pt x="11230" y="533436"/>
                    </a:lnTo>
                    <a:lnTo>
                      <a:pt x="0" y="533436"/>
                    </a:lnTo>
                    <a:lnTo>
                      <a:pt x="766816" y="0"/>
                    </a:lnTo>
                    <a:close/>
                  </a:path>
                </a:pathLst>
              </a:custGeom>
              <a:solidFill>
                <a:srgbClr val="FFFFFF">
                  <a:alpha val="270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8" name="Google Shape;258;p10"/>
              <p:cNvSpPr/>
              <p:nvPr/>
            </p:nvSpPr>
            <p:spPr>
              <a:xfrm flipH="1" rot="-168147">
                <a:off x="4355618" y="2621159"/>
                <a:ext cx="552947" cy="851469"/>
              </a:xfrm>
              <a:custGeom>
                <a:rect b="b" l="l" r="r" t="t"/>
                <a:pathLst>
                  <a:path extrusionOk="0" h="2346147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2346147"/>
                    </a:lnTo>
                    <a:lnTo>
                      <a:pt x="1271992" y="1987617"/>
                    </a:lnTo>
                    <a:lnTo>
                      <a:pt x="1016906" y="2343752"/>
                    </a:lnTo>
                    <a:lnTo>
                      <a:pt x="755493" y="1987617"/>
                    </a:lnTo>
                    <a:lnTo>
                      <a:pt x="494081" y="2300439"/>
                    </a:lnTo>
                    <a:lnTo>
                      <a:pt x="238995" y="1987617"/>
                    </a:lnTo>
                    <a:lnTo>
                      <a:pt x="0" y="2302833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FB43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" name="Google Shape;259;p10"/>
              <p:cNvSpPr/>
              <p:nvPr/>
            </p:nvSpPr>
            <p:spPr>
              <a:xfrm flipH="1" rot="-168147">
                <a:off x="4447922" y="2620881"/>
                <a:ext cx="362643" cy="856014"/>
              </a:xfrm>
              <a:custGeom>
                <a:rect b="b" l="l" r="r" t="t"/>
                <a:pathLst>
                  <a:path extrusionOk="0" h="2375012" w="1013174">
                    <a:moveTo>
                      <a:pt x="618189" y="0"/>
                    </a:moveTo>
                    <a:lnTo>
                      <a:pt x="722641" y="0"/>
                    </a:lnTo>
                    <a:cubicBezTo>
                      <a:pt x="798062" y="0"/>
                      <a:pt x="869913" y="15489"/>
                      <a:pt x="935264" y="43499"/>
                    </a:cubicBezTo>
                    <a:lnTo>
                      <a:pt x="1013174" y="86351"/>
                    </a:lnTo>
                    <a:lnTo>
                      <a:pt x="976198" y="2042175"/>
                    </a:lnTo>
                    <a:lnTo>
                      <a:pt x="740937" y="2375012"/>
                    </a:lnTo>
                    <a:lnTo>
                      <a:pt x="661003" y="2264663"/>
                    </a:lnTo>
                    <a:close/>
                    <a:moveTo>
                      <a:pt x="270276" y="0"/>
                    </a:moveTo>
                    <a:lnTo>
                      <a:pt x="345974" y="0"/>
                    </a:lnTo>
                    <a:lnTo>
                      <a:pt x="386192" y="2127303"/>
                    </a:lnTo>
                    <a:lnTo>
                      <a:pt x="218112" y="2331121"/>
                    </a:lnTo>
                    <a:lnTo>
                      <a:pt x="0" y="2060074"/>
                    </a:lnTo>
                    <a:lnTo>
                      <a:pt x="37919" y="54353"/>
                    </a:lnTo>
                    <a:lnTo>
                      <a:pt x="57653" y="43499"/>
                    </a:lnTo>
                    <a:cubicBezTo>
                      <a:pt x="123005" y="15489"/>
                      <a:pt x="194855" y="0"/>
                      <a:pt x="270276" y="0"/>
                    </a:cubicBezTo>
                    <a:close/>
                  </a:path>
                </a:pathLst>
              </a:custGeom>
              <a:solidFill>
                <a:srgbClr val="FFFFFF">
                  <a:alpha val="270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" name="Google Shape;260;p10"/>
              <p:cNvSpPr/>
              <p:nvPr/>
            </p:nvSpPr>
            <p:spPr>
              <a:xfrm flipH="1" rot="-168147">
                <a:off x="4338634" y="2612370"/>
                <a:ext cx="552947" cy="200056"/>
              </a:xfrm>
              <a:custGeom>
                <a:rect b="b" l="l" r="r" t="t"/>
                <a:pathLst>
                  <a:path extrusionOk="0" h="555056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B8C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" name="Google Shape;261;p10"/>
              <p:cNvSpPr/>
              <p:nvPr/>
            </p:nvSpPr>
            <p:spPr>
              <a:xfrm flipH="1" rot="-168147">
                <a:off x="4567343" y="3573621"/>
                <a:ext cx="178612" cy="89621"/>
              </a:xfrm>
              <a:custGeom>
                <a:rect b="b" l="l" r="r" t="t"/>
                <a:pathLst>
                  <a:path extrusionOk="0" h="248653" w="499017">
                    <a:moveTo>
                      <a:pt x="249058" y="0"/>
                    </a:moveTo>
                    <a:cubicBezTo>
                      <a:pt x="311852" y="0"/>
                      <a:pt x="371674" y="12726"/>
                      <a:pt x="426085" y="35740"/>
                    </a:cubicBezTo>
                    <a:lnTo>
                      <a:pt x="499017" y="75327"/>
                    </a:lnTo>
                    <a:lnTo>
                      <a:pt x="249860" y="248653"/>
                    </a:lnTo>
                    <a:lnTo>
                      <a:pt x="0" y="74838"/>
                    </a:lnTo>
                    <a:lnTo>
                      <a:pt x="72032" y="35740"/>
                    </a:lnTo>
                    <a:cubicBezTo>
                      <a:pt x="126443" y="12726"/>
                      <a:pt x="186264" y="0"/>
                      <a:pt x="249058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" name="Google Shape;262;p10"/>
              <p:cNvSpPr/>
              <p:nvPr/>
            </p:nvSpPr>
            <p:spPr>
              <a:xfrm flipH="1" rot="-172913">
                <a:off x="4334644" y="2794762"/>
                <a:ext cx="572824" cy="134877"/>
              </a:xfrm>
              <a:prstGeom prst="roundRect">
                <a:avLst>
                  <a:gd fmla="val 16667" name="adj"/>
                </a:avLst>
              </a:prstGeom>
              <a:solidFill>
                <a:srgbClr val="A8BF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63" name="Google Shape;263;p10"/>
            <p:cNvSpPr/>
            <p:nvPr/>
          </p:nvSpPr>
          <p:spPr>
            <a:xfrm flipH="1" rot="10628998">
              <a:off x="2399344" y="4936391"/>
              <a:ext cx="667176" cy="1110320"/>
            </a:xfrm>
            <a:custGeom>
              <a:rect b="b" l="l" r="r" t="t"/>
              <a:pathLst>
                <a:path extrusionOk="0" h="1053626" w="576927">
                  <a:moveTo>
                    <a:pt x="372987" y="1051389"/>
                  </a:moveTo>
                  <a:cubicBezTo>
                    <a:pt x="467637" y="1051389"/>
                    <a:pt x="546605" y="984120"/>
                    <a:pt x="564868" y="894695"/>
                  </a:cubicBezTo>
                  <a:lnTo>
                    <a:pt x="567990" y="863662"/>
                  </a:lnTo>
                  <a:lnTo>
                    <a:pt x="570345" y="862687"/>
                  </a:lnTo>
                  <a:cubicBezTo>
                    <a:pt x="574412" y="858620"/>
                    <a:pt x="576927" y="853002"/>
                    <a:pt x="576927" y="846797"/>
                  </a:cubicBezTo>
                  <a:lnTo>
                    <a:pt x="576927" y="756910"/>
                  </a:lnTo>
                  <a:cubicBezTo>
                    <a:pt x="576927" y="750704"/>
                    <a:pt x="574412" y="745086"/>
                    <a:pt x="570346" y="741020"/>
                  </a:cubicBezTo>
                  <a:lnTo>
                    <a:pt x="569215" y="740551"/>
                  </a:lnTo>
                  <a:lnTo>
                    <a:pt x="568777" y="465261"/>
                  </a:lnTo>
                  <a:lnTo>
                    <a:pt x="570702" y="465261"/>
                  </a:lnTo>
                  <a:lnTo>
                    <a:pt x="570702" y="195539"/>
                  </a:lnTo>
                  <a:lnTo>
                    <a:pt x="565022" y="195539"/>
                  </a:lnTo>
                  <a:lnTo>
                    <a:pt x="375629" y="63529"/>
                  </a:lnTo>
                  <a:lnTo>
                    <a:pt x="377325" y="62607"/>
                  </a:lnTo>
                  <a:lnTo>
                    <a:pt x="296554" y="6308"/>
                  </a:lnTo>
                  <a:lnTo>
                    <a:pt x="296544" y="0"/>
                  </a:lnTo>
                  <a:lnTo>
                    <a:pt x="292043" y="3164"/>
                  </a:lnTo>
                  <a:lnTo>
                    <a:pt x="287736" y="162"/>
                  </a:lnTo>
                  <a:lnTo>
                    <a:pt x="198399" y="62431"/>
                  </a:lnTo>
                  <a:lnTo>
                    <a:pt x="201349" y="64036"/>
                  </a:lnTo>
                  <a:lnTo>
                    <a:pt x="16417" y="192937"/>
                  </a:lnTo>
                  <a:lnTo>
                    <a:pt x="15395" y="191579"/>
                  </a:lnTo>
                  <a:lnTo>
                    <a:pt x="15398" y="193647"/>
                  </a:lnTo>
                  <a:lnTo>
                    <a:pt x="11031" y="196691"/>
                  </a:lnTo>
                  <a:lnTo>
                    <a:pt x="15058" y="196691"/>
                  </a:lnTo>
                  <a:lnTo>
                    <a:pt x="15058" y="465261"/>
                  </a:lnTo>
                  <a:lnTo>
                    <a:pt x="15830" y="465261"/>
                  </a:lnTo>
                  <a:lnTo>
                    <a:pt x="16260" y="736077"/>
                  </a:lnTo>
                  <a:lnTo>
                    <a:pt x="6834" y="739839"/>
                  </a:lnTo>
                  <a:cubicBezTo>
                    <a:pt x="2612" y="743906"/>
                    <a:pt x="0" y="749526"/>
                    <a:pt x="0" y="755732"/>
                  </a:cubicBezTo>
                  <a:lnTo>
                    <a:pt x="0" y="845639"/>
                  </a:lnTo>
                  <a:cubicBezTo>
                    <a:pt x="0" y="851846"/>
                    <a:pt x="2611" y="857465"/>
                    <a:pt x="6834" y="861533"/>
                  </a:cubicBezTo>
                  <a:lnTo>
                    <a:pt x="15937" y="865166"/>
                  </a:lnTo>
                  <a:lnTo>
                    <a:pt x="18908" y="894695"/>
                  </a:lnTo>
                  <a:lnTo>
                    <a:pt x="19920" y="897279"/>
                  </a:lnTo>
                  <a:lnTo>
                    <a:pt x="21207" y="909075"/>
                  </a:lnTo>
                  <a:cubicBezTo>
                    <a:pt x="39470" y="991570"/>
                    <a:pt x="118438" y="1053625"/>
                    <a:pt x="213088" y="1053626"/>
                  </a:cubicBezTo>
                  <a:lnTo>
                    <a:pt x="295050" y="1053626"/>
                  </a:lnTo>
                  <a:lnTo>
                    <a:pt x="295050" y="1051389"/>
                  </a:lnTo>
                  <a:close/>
                </a:path>
              </a:pathLst>
            </a:custGeom>
            <a:noFill/>
            <a:ln cap="flat" cmpd="sng" w="19050">
              <a:solidFill>
                <a:srgbClr val="FFFFFF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64" name="Google Shape;264;p10">
            <a:hlinkClick action="ppaction://hlinksldjump" r:id="rId3"/>
          </p:cNvPr>
          <p:cNvSpPr txBox="1"/>
          <p:nvPr/>
        </p:nvSpPr>
        <p:spPr>
          <a:xfrm>
            <a:off x="7251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65" name="Google Shape;265;p10">
            <a:hlinkClick action="ppaction://hlinksldjump" r:id="rId4"/>
          </p:cNvPr>
          <p:cNvSpPr txBox="1"/>
          <p:nvPr/>
        </p:nvSpPr>
        <p:spPr>
          <a:xfrm>
            <a:off x="262132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66" name="Google Shape;266;p10">
            <a:hlinkClick action="ppaction://hlinksldjump" r:id="rId5"/>
          </p:cNvPr>
          <p:cNvSpPr txBox="1"/>
          <p:nvPr/>
        </p:nvSpPr>
        <p:spPr>
          <a:xfrm>
            <a:off x="451754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267" name="Google Shape;267;p10">
            <a:hlinkClick action="ppaction://hlinksldjump" r:id="rId6"/>
          </p:cNvPr>
          <p:cNvSpPr txBox="1"/>
          <p:nvPr/>
        </p:nvSpPr>
        <p:spPr>
          <a:xfrm>
            <a:off x="6228149" y="211888"/>
            <a:ext cx="16389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268" name="Google Shape;268;p10">
            <a:hlinkClick action="ppaction://hlinksldjump" r:id="rId7"/>
          </p:cNvPr>
          <p:cNvSpPr txBox="1"/>
          <p:nvPr/>
        </p:nvSpPr>
        <p:spPr>
          <a:xfrm>
            <a:off x="830998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269" name="Google Shape;269;p10">
            <a:hlinkClick action="ppaction://hlinksldjump" r:id="rId8"/>
          </p:cNvPr>
          <p:cNvSpPr txBox="1"/>
          <p:nvPr/>
        </p:nvSpPr>
        <p:spPr>
          <a:xfrm>
            <a:off x="102062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p11"/>
          <p:cNvSpPr/>
          <p:nvPr/>
        </p:nvSpPr>
        <p:spPr>
          <a:xfrm>
            <a:off x="5263775" y="1281025"/>
            <a:ext cx="6137700" cy="4764600"/>
          </a:xfrm>
          <a:prstGeom prst="roundRect">
            <a:avLst>
              <a:gd fmla="val 9327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" name="Google Shape;275;p11"/>
          <p:cNvSpPr txBox="1"/>
          <p:nvPr>
            <p:ph type="title"/>
          </p:nvPr>
        </p:nvSpPr>
        <p:spPr>
          <a:xfrm>
            <a:off x="5662575" y="2109825"/>
            <a:ext cx="5131200" cy="72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Need more slides per day?</a:t>
            </a:r>
            <a:endParaRPr/>
          </a:p>
        </p:txBody>
      </p:sp>
      <p:sp>
        <p:nvSpPr>
          <p:cNvPr id="276" name="Google Shape;276;p11"/>
          <p:cNvSpPr txBox="1"/>
          <p:nvPr>
            <p:ph idx="1" type="body"/>
          </p:nvPr>
        </p:nvSpPr>
        <p:spPr>
          <a:xfrm>
            <a:off x="5662575" y="2880227"/>
            <a:ext cx="5131200" cy="2266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Duplicate the day slide where you need more, a</a:t>
            </a:r>
            <a:r>
              <a:rPr lang="en"/>
              <a:t>dd buttons and link them to their corresponding slide.</a:t>
            </a:r>
            <a:endParaRPr/>
          </a:p>
        </p:txBody>
      </p:sp>
      <p:sp>
        <p:nvSpPr>
          <p:cNvPr id="277" name="Google Shape;277;p11"/>
          <p:cNvSpPr/>
          <p:nvPr/>
        </p:nvSpPr>
        <p:spPr>
          <a:xfrm>
            <a:off x="798897" y="1413144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8" name="Google Shape;278;p11"/>
          <p:cNvSpPr/>
          <p:nvPr/>
        </p:nvSpPr>
        <p:spPr>
          <a:xfrm>
            <a:off x="898359" y="1488545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9" name="Google Shape;279;p11"/>
          <p:cNvSpPr txBox="1"/>
          <p:nvPr/>
        </p:nvSpPr>
        <p:spPr>
          <a:xfrm>
            <a:off x="1088625" y="1488550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TUE 09/22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80" name="Google Shape;280;p11"/>
          <p:cNvSpPr/>
          <p:nvPr/>
        </p:nvSpPr>
        <p:spPr>
          <a:xfrm>
            <a:off x="798897" y="2712019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1" name="Google Shape;281;p11"/>
          <p:cNvSpPr/>
          <p:nvPr/>
        </p:nvSpPr>
        <p:spPr>
          <a:xfrm>
            <a:off x="898359" y="2787420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2" name="Google Shape;282;p11">
            <a:hlinkClick action="ppaction://hlinksldjump" r:id="rId3"/>
          </p:cNvPr>
          <p:cNvSpPr txBox="1"/>
          <p:nvPr/>
        </p:nvSpPr>
        <p:spPr>
          <a:xfrm>
            <a:off x="1088625" y="2787425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ACTIVITY ONE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83" name="Google Shape;283;p11"/>
          <p:cNvSpPr/>
          <p:nvPr/>
        </p:nvSpPr>
        <p:spPr>
          <a:xfrm>
            <a:off x="798897" y="4010894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" name="Google Shape;284;p11"/>
          <p:cNvSpPr/>
          <p:nvPr/>
        </p:nvSpPr>
        <p:spPr>
          <a:xfrm>
            <a:off x="898359" y="4086295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" name="Google Shape;285;p11">
            <a:hlinkClick action="ppaction://hlinksldjump" r:id="rId4"/>
          </p:cNvPr>
          <p:cNvSpPr txBox="1"/>
          <p:nvPr/>
        </p:nvSpPr>
        <p:spPr>
          <a:xfrm>
            <a:off x="1088625" y="4086300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ACTIVITY TWO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286" name="Google Shape;286;p11"/>
          <p:cNvGrpSpPr/>
          <p:nvPr/>
        </p:nvGrpSpPr>
        <p:grpSpPr>
          <a:xfrm>
            <a:off x="9223908" y="5147005"/>
            <a:ext cx="2510837" cy="1360709"/>
            <a:chOff x="2583305" y="2561257"/>
            <a:chExt cx="2510837" cy="1360709"/>
          </a:xfrm>
        </p:grpSpPr>
        <p:sp>
          <p:nvSpPr>
            <p:cNvPr id="287" name="Google Shape;287;p11"/>
            <p:cNvSpPr/>
            <p:nvPr/>
          </p:nvSpPr>
          <p:spPr>
            <a:xfrm>
              <a:off x="2589526" y="2561257"/>
              <a:ext cx="2504616" cy="1357599"/>
            </a:xfrm>
            <a:custGeom>
              <a:rect b="b" l="l" r="r" t="t"/>
              <a:pathLst>
                <a:path extrusionOk="0" h="1357599" w="2504616">
                  <a:moveTo>
                    <a:pt x="1231003" y="0"/>
                  </a:moveTo>
                  <a:cubicBezTo>
                    <a:pt x="1594448" y="0"/>
                    <a:pt x="1906281" y="249370"/>
                    <a:pt x="2039483" y="604765"/>
                  </a:cubicBezTo>
                  <a:lnTo>
                    <a:pt x="2070721" y="718330"/>
                  </a:lnTo>
                  <a:lnTo>
                    <a:pt x="2079435" y="731303"/>
                  </a:lnTo>
                  <a:lnTo>
                    <a:pt x="2086324" y="728281"/>
                  </a:lnTo>
                  <a:cubicBezTo>
                    <a:pt x="2110535" y="720006"/>
                    <a:pt x="2137153" y="715430"/>
                    <a:pt x="2165095" y="715430"/>
                  </a:cubicBezTo>
                  <a:cubicBezTo>
                    <a:pt x="2276859" y="715430"/>
                    <a:pt x="2367463" y="788645"/>
                    <a:pt x="2367463" y="878960"/>
                  </a:cubicBezTo>
                  <a:lnTo>
                    <a:pt x="2357975" y="916934"/>
                  </a:lnTo>
                  <a:lnTo>
                    <a:pt x="2382757" y="918952"/>
                  </a:lnTo>
                  <a:cubicBezTo>
                    <a:pt x="2452302" y="930452"/>
                    <a:pt x="2504616" y="980176"/>
                    <a:pt x="2504616" y="1039773"/>
                  </a:cubicBezTo>
                  <a:cubicBezTo>
                    <a:pt x="2504616" y="1073829"/>
                    <a:pt x="2487534" y="1104660"/>
                    <a:pt x="2459916" y="1126978"/>
                  </a:cubicBezTo>
                  <a:lnTo>
                    <a:pt x="2451252" y="1131698"/>
                  </a:lnTo>
                  <a:lnTo>
                    <a:pt x="2449346" y="1134050"/>
                  </a:lnTo>
                  <a:cubicBezTo>
                    <a:pt x="2425138" y="1154834"/>
                    <a:pt x="2377853" y="1181691"/>
                    <a:pt x="2304142" y="1203741"/>
                  </a:cubicBezTo>
                  <a:lnTo>
                    <a:pt x="2258035" y="1215568"/>
                  </a:lnTo>
                  <a:lnTo>
                    <a:pt x="2254989" y="1234750"/>
                  </a:lnTo>
                  <a:cubicBezTo>
                    <a:pt x="2243689" y="1269805"/>
                    <a:pt x="2213608" y="1300517"/>
                    <a:pt x="2171710" y="1322466"/>
                  </a:cubicBezTo>
                  <a:lnTo>
                    <a:pt x="2104125" y="1347079"/>
                  </a:lnTo>
                  <a:lnTo>
                    <a:pt x="2104251" y="1348270"/>
                  </a:lnTo>
                  <a:lnTo>
                    <a:pt x="2103937" y="1347147"/>
                  </a:lnTo>
                  <a:lnTo>
                    <a:pt x="2100873" y="1348263"/>
                  </a:lnTo>
                  <a:cubicBezTo>
                    <a:pt x="2074887" y="1354303"/>
                    <a:pt x="2046818" y="1357599"/>
                    <a:pt x="2017535" y="1357599"/>
                  </a:cubicBezTo>
                  <a:cubicBezTo>
                    <a:pt x="1933872" y="1357599"/>
                    <a:pt x="1860107" y="1330691"/>
                    <a:pt x="1816551" y="1289765"/>
                  </a:cubicBezTo>
                  <a:lnTo>
                    <a:pt x="1795144" y="1264730"/>
                  </a:lnTo>
                  <a:lnTo>
                    <a:pt x="1788824" y="1266908"/>
                  </a:lnTo>
                  <a:cubicBezTo>
                    <a:pt x="1766614" y="1272870"/>
                    <a:pt x="1742196" y="1276168"/>
                    <a:pt x="1716565" y="1276168"/>
                  </a:cubicBezTo>
                  <a:cubicBezTo>
                    <a:pt x="1639671" y="1276168"/>
                    <a:pt x="1573696" y="1246491"/>
                    <a:pt x="1545514" y="1204197"/>
                  </a:cubicBezTo>
                  <a:lnTo>
                    <a:pt x="1535668" y="1184063"/>
                  </a:lnTo>
                  <a:lnTo>
                    <a:pt x="1495499" y="1166086"/>
                  </a:lnTo>
                  <a:cubicBezTo>
                    <a:pt x="1374734" y="1103444"/>
                    <a:pt x="1362513" y="1014475"/>
                    <a:pt x="1403356" y="941437"/>
                  </a:cubicBezTo>
                  <a:cubicBezTo>
                    <a:pt x="1421509" y="908976"/>
                    <a:pt x="1458150" y="888875"/>
                    <a:pt x="1505717" y="877236"/>
                  </a:cubicBezTo>
                  <a:lnTo>
                    <a:pt x="1580905" y="866142"/>
                  </a:lnTo>
                  <a:lnTo>
                    <a:pt x="1578149" y="858968"/>
                  </a:lnTo>
                  <a:cubicBezTo>
                    <a:pt x="1574630" y="845069"/>
                    <a:pt x="1572782" y="830678"/>
                    <a:pt x="1572782" y="815938"/>
                  </a:cubicBezTo>
                  <a:cubicBezTo>
                    <a:pt x="1572782" y="786458"/>
                    <a:pt x="1580175" y="758374"/>
                    <a:pt x="1593545" y="732829"/>
                  </a:cubicBezTo>
                  <a:lnTo>
                    <a:pt x="1603037" y="721454"/>
                  </a:lnTo>
                  <a:lnTo>
                    <a:pt x="1530268" y="688563"/>
                  </a:lnTo>
                  <a:cubicBezTo>
                    <a:pt x="1432471" y="653905"/>
                    <a:pt x="1327021" y="635093"/>
                    <a:pt x="1217603" y="635093"/>
                  </a:cubicBezTo>
                  <a:cubicBezTo>
                    <a:pt x="1053477" y="635093"/>
                    <a:pt x="898276" y="677420"/>
                    <a:pt x="764444" y="752065"/>
                  </a:cubicBezTo>
                  <a:lnTo>
                    <a:pt x="693165" y="800081"/>
                  </a:lnTo>
                  <a:lnTo>
                    <a:pt x="753082" y="811677"/>
                  </a:lnTo>
                  <a:cubicBezTo>
                    <a:pt x="816566" y="837416"/>
                    <a:pt x="861111" y="897674"/>
                    <a:pt x="861111" y="967904"/>
                  </a:cubicBezTo>
                  <a:lnTo>
                    <a:pt x="852819" y="1007276"/>
                  </a:lnTo>
                  <a:lnTo>
                    <a:pt x="874479" y="1009369"/>
                  </a:lnTo>
                  <a:cubicBezTo>
                    <a:pt x="935264" y="1021292"/>
                    <a:pt x="980988" y="1072847"/>
                    <a:pt x="980988" y="1134640"/>
                  </a:cubicBezTo>
                  <a:cubicBezTo>
                    <a:pt x="980988" y="1169950"/>
                    <a:pt x="966058" y="1201916"/>
                    <a:pt x="941919" y="1225056"/>
                  </a:cubicBezTo>
                  <a:lnTo>
                    <a:pt x="934346" y="1229950"/>
                  </a:lnTo>
                  <a:lnTo>
                    <a:pt x="932680" y="1232389"/>
                  </a:lnTo>
                  <a:cubicBezTo>
                    <a:pt x="890363" y="1275488"/>
                    <a:pt x="767365" y="1343772"/>
                    <a:pt x="540263" y="1347001"/>
                  </a:cubicBezTo>
                  <a:cubicBezTo>
                    <a:pt x="477493" y="1347894"/>
                    <a:pt x="421271" y="1345755"/>
                    <a:pt x="371064" y="1341067"/>
                  </a:cubicBezTo>
                  <a:lnTo>
                    <a:pt x="334593" y="1335249"/>
                  </a:lnTo>
                  <a:lnTo>
                    <a:pt x="330956" y="1348270"/>
                  </a:lnTo>
                  <a:lnTo>
                    <a:pt x="332366" y="1334894"/>
                  </a:lnTo>
                  <a:lnTo>
                    <a:pt x="237956" y="1319833"/>
                  </a:lnTo>
                  <a:cubicBezTo>
                    <a:pt x="5704" y="1263988"/>
                    <a:pt x="-29152" y="1133653"/>
                    <a:pt x="18447" y="1032683"/>
                  </a:cubicBezTo>
                  <a:cubicBezTo>
                    <a:pt x="34313" y="999026"/>
                    <a:pt x="66339" y="978184"/>
                    <a:pt x="107914" y="966117"/>
                  </a:cubicBezTo>
                  <a:lnTo>
                    <a:pt x="173631" y="954615"/>
                  </a:lnTo>
                  <a:lnTo>
                    <a:pt x="171222" y="947176"/>
                  </a:lnTo>
                  <a:cubicBezTo>
                    <a:pt x="168146" y="932766"/>
                    <a:pt x="166531" y="917844"/>
                    <a:pt x="166531" y="902562"/>
                  </a:cubicBezTo>
                  <a:cubicBezTo>
                    <a:pt x="166531" y="780300"/>
                    <a:pt x="269926" y="681187"/>
                    <a:pt x="397469" y="681187"/>
                  </a:cubicBezTo>
                  <a:lnTo>
                    <a:pt x="401373" y="681658"/>
                  </a:lnTo>
                  <a:lnTo>
                    <a:pt x="422524" y="604765"/>
                  </a:lnTo>
                  <a:cubicBezTo>
                    <a:pt x="555725" y="249370"/>
                    <a:pt x="867559" y="0"/>
                    <a:pt x="1231003" y="0"/>
                  </a:cubicBezTo>
                  <a:close/>
                </a:path>
              </a:pathLst>
            </a:custGeom>
            <a:solidFill>
              <a:srgbClr val="FFFFFF">
                <a:alpha val="482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88" name="Google Shape;288;p11"/>
            <p:cNvGrpSpPr/>
            <p:nvPr/>
          </p:nvGrpSpPr>
          <p:grpSpPr>
            <a:xfrm>
              <a:off x="2707761" y="2663904"/>
              <a:ext cx="2279558" cy="1159586"/>
              <a:chOff x="4516204" y="1482294"/>
              <a:chExt cx="5373781" cy="2733583"/>
            </a:xfrm>
          </p:grpSpPr>
          <p:grpSp>
            <p:nvGrpSpPr>
              <p:cNvPr id="289" name="Google Shape;289;p11"/>
              <p:cNvGrpSpPr/>
              <p:nvPr/>
            </p:nvGrpSpPr>
            <p:grpSpPr>
              <a:xfrm>
                <a:off x="5224213" y="1482294"/>
                <a:ext cx="3703218" cy="2358199"/>
                <a:chOff x="5325278" y="1424542"/>
                <a:chExt cx="3703218" cy="2358199"/>
              </a:xfrm>
            </p:grpSpPr>
            <p:sp>
              <p:nvSpPr>
                <p:cNvPr id="290" name="Google Shape;290;p11"/>
                <p:cNvSpPr/>
                <p:nvPr/>
              </p:nvSpPr>
              <p:spPr>
                <a:xfrm rot="5400000">
                  <a:off x="6334496" y="462442"/>
                  <a:ext cx="1731900" cy="3656100"/>
                </a:xfrm>
                <a:prstGeom prst="moon">
                  <a:avLst>
                    <a:gd fmla="val 15611" name="adj"/>
                  </a:avLst>
                </a:prstGeom>
                <a:solidFill>
                  <a:srgbClr val="E066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1" name="Google Shape;291;p11"/>
                <p:cNvSpPr/>
                <p:nvPr/>
              </p:nvSpPr>
              <p:spPr>
                <a:xfrm rot="5400000">
                  <a:off x="6440977" y="595197"/>
                  <a:ext cx="1501500" cy="3622200"/>
                </a:xfrm>
                <a:prstGeom prst="moon">
                  <a:avLst>
                    <a:gd fmla="val 17525" name="adj"/>
                  </a:avLst>
                </a:prstGeom>
                <a:solidFill>
                  <a:srgbClr val="F6B26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2" name="Google Shape;292;p11"/>
                <p:cNvSpPr/>
                <p:nvPr/>
              </p:nvSpPr>
              <p:spPr>
                <a:xfrm rot="5400000">
                  <a:off x="6452259" y="818129"/>
                  <a:ext cx="1466100" cy="3622200"/>
                </a:xfrm>
                <a:prstGeom prst="moon">
                  <a:avLst>
                    <a:gd fmla="val 13814" name="adj"/>
                  </a:avLst>
                </a:pr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3" name="Google Shape;293;p11"/>
                <p:cNvSpPr/>
                <p:nvPr/>
              </p:nvSpPr>
              <p:spPr>
                <a:xfrm rot="5400000">
                  <a:off x="6448212" y="996123"/>
                  <a:ext cx="1474200" cy="3662400"/>
                </a:xfrm>
                <a:prstGeom prst="moon">
                  <a:avLst>
                    <a:gd fmla="val 17122" name="adj"/>
                  </a:avLst>
                </a:prstGeom>
                <a:solidFill>
                  <a:srgbClr val="93C47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4" name="Google Shape;294;p11"/>
                <p:cNvSpPr/>
                <p:nvPr/>
              </p:nvSpPr>
              <p:spPr>
                <a:xfrm rot="5400000">
                  <a:off x="6431378" y="1194341"/>
                  <a:ext cx="1482300" cy="3694500"/>
                </a:xfrm>
                <a:prstGeom prst="moon">
                  <a:avLst>
                    <a:gd fmla="val 15848" name="adj"/>
                  </a:avLst>
                </a:prstGeom>
                <a:solidFill>
                  <a:srgbClr val="6FA8D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95" name="Google Shape;295;p11"/>
              <p:cNvGrpSpPr/>
              <p:nvPr/>
            </p:nvGrpSpPr>
            <p:grpSpPr>
              <a:xfrm>
                <a:off x="4516204" y="2962970"/>
                <a:ext cx="1817064" cy="1233640"/>
                <a:chOff x="8313506" y="1158236"/>
                <a:chExt cx="1339030" cy="948370"/>
              </a:xfrm>
            </p:grpSpPr>
            <p:sp>
              <p:nvSpPr>
                <p:cNvPr id="296" name="Google Shape;296;p11"/>
                <p:cNvSpPr/>
                <p:nvPr/>
              </p:nvSpPr>
              <p:spPr>
                <a:xfrm>
                  <a:off x="8313506" y="1158236"/>
                  <a:ext cx="1339030" cy="948370"/>
                </a:xfrm>
                <a:custGeom>
                  <a:rect b="b" l="l" r="r" t="t"/>
                  <a:pathLst>
                    <a:path extrusionOk="0" h="948370" w="1339030">
                      <a:moveTo>
                        <a:pt x="542538" y="0"/>
                      </a:moveTo>
                      <a:cubicBezTo>
                        <a:pt x="651347" y="0"/>
                        <a:pt x="747281" y="55130"/>
                        <a:pt x="803929" y="138981"/>
                      </a:cubicBezTo>
                      <a:lnTo>
                        <a:pt x="831770" y="190273"/>
                      </a:lnTo>
                      <a:lnTo>
                        <a:pt x="839989" y="185811"/>
                      </a:lnTo>
                      <a:cubicBezTo>
                        <a:pt x="868874" y="173594"/>
                        <a:pt x="900631" y="166838"/>
                        <a:pt x="933966" y="166838"/>
                      </a:cubicBezTo>
                      <a:cubicBezTo>
                        <a:pt x="1067306" y="166838"/>
                        <a:pt x="1175400" y="274932"/>
                        <a:pt x="1175400" y="408272"/>
                      </a:cubicBezTo>
                      <a:lnTo>
                        <a:pt x="1164081" y="464336"/>
                      </a:lnTo>
                      <a:lnTo>
                        <a:pt x="1193647" y="467316"/>
                      </a:lnTo>
                      <a:cubicBezTo>
                        <a:pt x="1276617" y="484294"/>
                        <a:pt x="1339030" y="557706"/>
                        <a:pt x="1339030" y="645695"/>
                      </a:cubicBezTo>
                      <a:cubicBezTo>
                        <a:pt x="1339030" y="695975"/>
                        <a:pt x="1318650" y="741494"/>
                        <a:pt x="1285701" y="774444"/>
                      </a:cubicBezTo>
                      <a:lnTo>
                        <a:pt x="1275364" y="781413"/>
                      </a:lnTo>
                      <a:lnTo>
                        <a:pt x="1273090" y="784885"/>
                      </a:lnTo>
                      <a:cubicBezTo>
                        <a:pt x="1215329" y="846257"/>
                        <a:pt x="1047438" y="943490"/>
                        <a:pt x="737449" y="948088"/>
                      </a:cubicBezTo>
                      <a:cubicBezTo>
                        <a:pt x="52010" y="958254"/>
                        <a:pt x="-61448" y="692216"/>
                        <a:pt x="25179" y="500513"/>
                      </a:cubicBezTo>
                      <a:cubicBezTo>
                        <a:pt x="46836" y="452587"/>
                        <a:pt x="90551" y="422910"/>
                        <a:pt x="147300" y="405727"/>
                      </a:cubicBezTo>
                      <a:lnTo>
                        <a:pt x="237003" y="389348"/>
                      </a:lnTo>
                      <a:lnTo>
                        <a:pt x="233715" y="378756"/>
                      </a:lnTo>
                      <a:cubicBezTo>
                        <a:pt x="229516" y="358236"/>
                        <a:pt x="227311" y="336989"/>
                        <a:pt x="227311" y="315227"/>
                      </a:cubicBezTo>
                      <a:cubicBezTo>
                        <a:pt x="227311" y="141132"/>
                        <a:pt x="368443" y="0"/>
                        <a:pt x="542538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7" name="Google Shape;297;p11"/>
                <p:cNvSpPr/>
                <p:nvPr/>
              </p:nvSpPr>
              <p:spPr>
                <a:xfrm>
                  <a:off x="8335477" y="1742952"/>
                  <a:ext cx="1276600" cy="331571"/>
                </a:xfrm>
                <a:custGeom>
                  <a:rect b="b" l="l" r="r" t="t"/>
                  <a:pathLst>
                    <a:path extrusionOk="0" h="331571" w="1302653">
                      <a:moveTo>
                        <a:pt x="0" y="0"/>
                      </a:moveTo>
                      <a:lnTo>
                        <a:pt x="26333" y="37194"/>
                      </a:lnTo>
                      <a:cubicBezTo>
                        <a:pt x="127528" y="157420"/>
                        <a:pt x="358088" y="249466"/>
                        <a:pt x="792610" y="243021"/>
                      </a:cubicBezTo>
                      <a:cubicBezTo>
                        <a:pt x="1010957" y="239783"/>
                        <a:pt x="1166748" y="195763"/>
                        <a:pt x="1268779" y="146318"/>
                      </a:cubicBezTo>
                      <a:lnTo>
                        <a:pt x="1302653" y="127764"/>
                      </a:lnTo>
                      <a:lnTo>
                        <a:pt x="1282507" y="157645"/>
                      </a:lnTo>
                      <a:lnTo>
                        <a:pt x="1272170" y="164614"/>
                      </a:lnTo>
                      <a:lnTo>
                        <a:pt x="1269896" y="168086"/>
                      </a:lnTo>
                      <a:cubicBezTo>
                        <a:pt x="1212135" y="229458"/>
                        <a:pt x="1044244" y="326691"/>
                        <a:pt x="734255" y="331289"/>
                      </a:cubicBezTo>
                      <a:cubicBezTo>
                        <a:pt x="220176" y="338914"/>
                        <a:pt x="27836" y="191173"/>
                        <a:pt x="342" y="35952"/>
                      </a:cubicBezTo>
                      <a:close/>
                    </a:path>
                  </a:pathLst>
                </a:custGeom>
                <a:solidFill>
                  <a:srgbClr val="D8D8D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98" name="Google Shape;298;p11"/>
              <p:cNvGrpSpPr/>
              <p:nvPr/>
            </p:nvGrpSpPr>
            <p:grpSpPr>
              <a:xfrm>
                <a:off x="7811050" y="2817084"/>
                <a:ext cx="2078934" cy="1398792"/>
                <a:chOff x="7984257" y="2869929"/>
                <a:chExt cx="1657050" cy="1114931"/>
              </a:xfrm>
            </p:grpSpPr>
            <p:sp>
              <p:nvSpPr>
                <p:cNvPr id="299" name="Google Shape;299;p11"/>
                <p:cNvSpPr/>
                <p:nvPr/>
              </p:nvSpPr>
              <p:spPr>
                <a:xfrm rot="10800000">
                  <a:off x="7984257" y="2869929"/>
                  <a:ext cx="1657050" cy="1114931"/>
                </a:xfrm>
                <a:custGeom>
                  <a:rect b="b" l="l" r="r" t="t"/>
                  <a:pathLst>
                    <a:path extrusionOk="0" h="1114931" w="1339030">
                      <a:moveTo>
                        <a:pt x="796492" y="1114931"/>
                      </a:moveTo>
                      <a:cubicBezTo>
                        <a:pt x="687683" y="1114931"/>
                        <a:pt x="591749" y="1059801"/>
                        <a:pt x="535101" y="975950"/>
                      </a:cubicBezTo>
                      <a:lnTo>
                        <a:pt x="507260" y="924658"/>
                      </a:lnTo>
                      <a:lnTo>
                        <a:pt x="499041" y="929120"/>
                      </a:lnTo>
                      <a:cubicBezTo>
                        <a:pt x="470156" y="941337"/>
                        <a:pt x="438399" y="948093"/>
                        <a:pt x="405064" y="948093"/>
                      </a:cubicBezTo>
                      <a:cubicBezTo>
                        <a:pt x="271724" y="948093"/>
                        <a:pt x="163630" y="839999"/>
                        <a:pt x="163630" y="706659"/>
                      </a:cubicBezTo>
                      <a:lnTo>
                        <a:pt x="174949" y="650595"/>
                      </a:lnTo>
                      <a:lnTo>
                        <a:pt x="145383" y="647615"/>
                      </a:lnTo>
                      <a:cubicBezTo>
                        <a:pt x="62413" y="630637"/>
                        <a:pt x="0" y="557225"/>
                        <a:pt x="0" y="469236"/>
                      </a:cubicBezTo>
                      <a:cubicBezTo>
                        <a:pt x="0" y="418956"/>
                        <a:pt x="20380" y="373437"/>
                        <a:pt x="53329" y="340487"/>
                      </a:cubicBezTo>
                      <a:lnTo>
                        <a:pt x="63666" y="333518"/>
                      </a:lnTo>
                      <a:lnTo>
                        <a:pt x="65940" y="330046"/>
                      </a:lnTo>
                      <a:cubicBezTo>
                        <a:pt x="94821" y="299360"/>
                        <a:pt x="151234" y="259709"/>
                        <a:pt x="239175" y="227155"/>
                      </a:cubicBezTo>
                      <a:lnTo>
                        <a:pt x="294182" y="209693"/>
                      </a:lnTo>
                      <a:lnTo>
                        <a:pt x="297816" y="181374"/>
                      </a:lnTo>
                      <a:cubicBezTo>
                        <a:pt x="324780" y="77864"/>
                        <a:pt x="441369" y="0"/>
                        <a:pt x="581109" y="0"/>
                      </a:cubicBezTo>
                      <a:cubicBezTo>
                        <a:pt x="680923" y="0"/>
                        <a:pt x="768927" y="39727"/>
                        <a:pt x="820892" y="100150"/>
                      </a:cubicBezTo>
                      <a:lnTo>
                        <a:pt x="846431" y="137111"/>
                      </a:lnTo>
                      <a:lnTo>
                        <a:pt x="853971" y="133896"/>
                      </a:lnTo>
                      <a:cubicBezTo>
                        <a:pt x="880468" y="125093"/>
                        <a:pt x="909600" y="120224"/>
                        <a:pt x="940179" y="120224"/>
                      </a:cubicBezTo>
                      <a:cubicBezTo>
                        <a:pt x="1031917" y="120224"/>
                        <a:pt x="1110628" y="164039"/>
                        <a:pt x="1144250" y="226482"/>
                      </a:cubicBezTo>
                      <a:lnTo>
                        <a:pt x="1155997" y="256208"/>
                      </a:lnTo>
                      <a:lnTo>
                        <a:pt x="1203920" y="282748"/>
                      </a:lnTo>
                      <a:cubicBezTo>
                        <a:pt x="1347998" y="375232"/>
                        <a:pt x="1362579" y="506585"/>
                        <a:pt x="1313851" y="614418"/>
                      </a:cubicBezTo>
                      <a:cubicBezTo>
                        <a:pt x="1292194" y="662344"/>
                        <a:pt x="1248479" y="692021"/>
                        <a:pt x="1191730" y="709204"/>
                      </a:cubicBezTo>
                      <a:lnTo>
                        <a:pt x="1102027" y="725583"/>
                      </a:lnTo>
                      <a:lnTo>
                        <a:pt x="1105315" y="736175"/>
                      </a:lnTo>
                      <a:cubicBezTo>
                        <a:pt x="1109514" y="756695"/>
                        <a:pt x="1111719" y="777942"/>
                        <a:pt x="1111719" y="799704"/>
                      </a:cubicBezTo>
                      <a:cubicBezTo>
                        <a:pt x="1111719" y="973799"/>
                        <a:pt x="970587" y="1114931"/>
                        <a:pt x="796492" y="111493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0" name="Google Shape;300;p11"/>
                <p:cNvSpPr/>
                <p:nvPr/>
              </p:nvSpPr>
              <p:spPr>
                <a:xfrm rot="10800000">
                  <a:off x="8020734" y="3474978"/>
                  <a:ext cx="1561214" cy="464964"/>
                </a:xfrm>
                <a:custGeom>
                  <a:rect b="b" l="l" r="r" t="t"/>
                  <a:pathLst>
                    <a:path extrusionOk="0" h="542232" w="1656460">
                      <a:moveTo>
                        <a:pt x="21051" y="542232"/>
                      </a:moveTo>
                      <a:lnTo>
                        <a:pt x="13673" y="531841"/>
                      </a:lnTo>
                      <a:cubicBezTo>
                        <a:pt x="4828" y="512320"/>
                        <a:pt x="0" y="491234"/>
                        <a:pt x="0" y="469236"/>
                      </a:cubicBezTo>
                      <a:cubicBezTo>
                        <a:pt x="0" y="418956"/>
                        <a:pt x="25222" y="373437"/>
                        <a:pt x="65999" y="340487"/>
                      </a:cubicBezTo>
                      <a:lnTo>
                        <a:pt x="78791" y="333518"/>
                      </a:lnTo>
                      <a:lnTo>
                        <a:pt x="81606" y="330046"/>
                      </a:lnTo>
                      <a:cubicBezTo>
                        <a:pt x="117348" y="299360"/>
                        <a:pt x="187164" y="259709"/>
                        <a:pt x="295997" y="227155"/>
                      </a:cubicBezTo>
                      <a:lnTo>
                        <a:pt x="364073" y="209693"/>
                      </a:lnTo>
                      <a:lnTo>
                        <a:pt x="368570" y="181374"/>
                      </a:lnTo>
                      <a:cubicBezTo>
                        <a:pt x="401940" y="77864"/>
                        <a:pt x="546228" y="0"/>
                        <a:pt x="719166" y="0"/>
                      </a:cubicBezTo>
                      <a:cubicBezTo>
                        <a:pt x="842694" y="0"/>
                        <a:pt x="951605" y="39727"/>
                        <a:pt x="1015916" y="100150"/>
                      </a:cubicBezTo>
                      <a:lnTo>
                        <a:pt x="1047522" y="137111"/>
                      </a:lnTo>
                      <a:lnTo>
                        <a:pt x="1056854" y="133896"/>
                      </a:lnTo>
                      <a:cubicBezTo>
                        <a:pt x="1089646" y="125093"/>
                        <a:pt x="1125699" y="120224"/>
                        <a:pt x="1163543" y="120224"/>
                      </a:cubicBezTo>
                      <a:cubicBezTo>
                        <a:pt x="1277075" y="120224"/>
                        <a:pt x="1374486" y="164039"/>
                        <a:pt x="1416096" y="226482"/>
                      </a:cubicBezTo>
                      <a:lnTo>
                        <a:pt x="1430634" y="256208"/>
                      </a:lnTo>
                      <a:lnTo>
                        <a:pt x="1489942" y="282748"/>
                      </a:lnTo>
                      <a:cubicBezTo>
                        <a:pt x="1601384" y="340551"/>
                        <a:pt x="1650224" y="413536"/>
                        <a:pt x="1656460" y="486474"/>
                      </a:cubicBezTo>
                      <a:cubicBezTo>
                        <a:pt x="1656159" y="497321"/>
                        <a:pt x="1655857" y="508168"/>
                        <a:pt x="1655556" y="519015"/>
                      </a:cubicBezTo>
                      <a:lnTo>
                        <a:pt x="1643289" y="492945"/>
                      </a:lnTo>
                      <a:cubicBezTo>
                        <a:pt x="1617178" y="450621"/>
                        <a:pt x="1572849" y="410474"/>
                        <a:pt x="1505984" y="375792"/>
                      </a:cubicBezTo>
                      <a:lnTo>
                        <a:pt x="1446676" y="349252"/>
                      </a:lnTo>
                      <a:lnTo>
                        <a:pt x="1432138" y="319526"/>
                      </a:lnTo>
                      <a:cubicBezTo>
                        <a:pt x="1390528" y="257083"/>
                        <a:pt x="1293117" y="213268"/>
                        <a:pt x="1179585" y="213268"/>
                      </a:cubicBezTo>
                      <a:cubicBezTo>
                        <a:pt x="1141741" y="213268"/>
                        <a:pt x="1105688" y="218137"/>
                        <a:pt x="1072896" y="226940"/>
                      </a:cubicBezTo>
                      <a:lnTo>
                        <a:pt x="1063564" y="230155"/>
                      </a:lnTo>
                      <a:lnTo>
                        <a:pt x="1031958" y="193194"/>
                      </a:lnTo>
                      <a:cubicBezTo>
                        <a:pt x="967647" y="132771"/>
                        <a:pt x="858736" y="93044"/>
                        <a:pt x="735208" y="93044"/>
                      </a:cubicBezTo>
                      <a:cubicBezTo>
                        <a:pt x="562270" y="93044"/>
                        <a:pt x="417982" y="170908"/>
                        <a:pt x="384612" y="274418"/>
                      </a:cubicBezTo>
                      <a:lnTo>
                        <a:pt x="380115" y="302737"/>
                      </a:lnTo>
                      <a:lnTo>
                        <a:pt x="312039" y="320199"/>
                      </a:lnTo>
                      <a:cubicBezTo>
                        <a:pt x="203206" y="352753"/>
                        <a:pt x="133390" y="392404"/>
                        <a:pt x="97648" y="423090"/>
                      </a:cubicBezTo>
                      <a:lnTo>
                        <a:pt x="94833" y="426562"/>
                      </a:lnTo>
                      <a:lnTo>
                        <a:pt x="82041" y="433531"/>
                      </a:lnTo>
                      <a:cubicBezTo>
                        <a:pt x="61652" y="450006"/>
                        <a:pt x="45153" y="469623"/>
                        <a:pt x="33750" y="491407"/>
                      </a:cubicBezTo>
                      <a:lnTo>
                        <a:pt x="21051" y="542232"/>
                      </a:lnTo>
                      <a:close/>
                    </a:path>
                  </a:pathLst>
                </a:custGeom>
                <a:solidFill>
                  <a:srgbClr val="D8D8D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301" name="Google Shape;301;p11"/>
            <p:cNvSpPr/>
            <p:nvPr/>
          </p:nvSpPr>
          <p:spPr>
            <a:xfrm>
              <a:off x="2583305" y="2564367"/>
              <a:ext cx="2504616" cy="1357599"/>
            </a:xfrm>
            <a:custGeom>
              <a:rect b="b" l="l" r="r" t="t"/>
              <a:pathLst>
                <a:path extrusionOk="0" h="1357599" w="2504616">
                  <a:moveTo>
                    <a:pt x="1231003" y="0"/>
                  </a:moveTo>
                  <a:cubicBezTo>
                    <a:pt x="1594448" y="0"/>
                    <a:pt x="1906281" y="249370"/>
                    <a:pt x="2039483" y="604765"/>
                  </a:cubicBezTo>
                  <a:lnTo>
                    <a:pt x="2070721" y="718330"/>
                  </a:lnTo>
                  <a:lnTo>
                    <a:pt x="2079435" y="731303"/>
                  </a:lnTo>
                  <a:lnTo>
                    <a:pt x="2086324" y="728281"/>
                  </a:lnTo>
                  <a:cubicBezTo>
                    <a:pt x="2110535" y="720006"/>
                    <a:pt x="2137153" y="715430"/>
                    <a:pt x="2165095" y="715430"/>
                  </a:cubicBezTo>
                  <a:cubicBezTo>
                    <a:pt x="2276859" y="715430"/>
                    <a:pt x="2367463" y="788645"/>
                    <a:pt x="2367463" y="878960"/>
                  </a:cubicBezTo>
                  <a:lnTo>
                    <a:pt x="2357975" y="916934"/>
                  </a:lnTo>
                  <a:lnTo>
                    <a:pt x="2382757" y="918952"/>
                  </a:lnTo>
                  <a:cubicBezTo>
                    <a:pt x="2452302" y="930452"/>
                    <a:pt x="2504616" y="980176"/>
                    <a:pt x="2504616" y="1039773"/>
                  </a:cubicBezTo>
                  <a:cubicBezTo>
                    <a:pt x="2504616" y="1073829"/>
                    <a:pt x="2487534" y="1104660"/>
                    <a:pt x="2459916" y="1126978"/>
                  </a:cubicBezTo>
                  <a:lnTo>
                    <a:pt x="2451252" y="1131698"/>
                  </a:lnTo>
                  <a:lnTo>
                    <a:pt x="2449346" y="1134050"/>
                  </a:lnTo>
                  <a:cubicBezTo>
                    <a:pt x="2425138" y="1154834"/>
                    <a:pt x="2377853" y="1181691"/>
                    <a:pt x="2304142" y="1203741"/>
                  </a:cubicBezTo>
                  <a:lnTo>
                    <a:pt x="2258035" y="1215568"/>
                  </a:lnTo>
                  <a:lnTo>
                    <a:pt x="2254989" y="1234750"/>
                  </a:lnTo>
                  <a:cubicBezTo>
                    <a:pt x="2243689" y="1269805"/>
                    <a:pt x="2213608" y="1300517"/>
                    <a:pt x="2171710" y="1322466"/>
                  </a:cubicBezTo>
                  <a:lnTo>
                    <a:pt x="2104125" y="1347079"/>
                  </a:lnTo>
                  <a:lnTo>
                    <a:pt x="2104251" y="1348270"/>
                  </a:lnTo>
                  <a:cubicBezTo>
                    <a:pt x="2104146" y="1347896"/>
                    <a:pt x="2104042" y="1347521"/>
                    <a:pt x="2103937" y="1347147"/>
                  </a:cubicBezTo>
                  <a:lnTo>
                    <a:pt x="2100873" y="1348263"/>
                  </a:lnTo>
                  <a:cubicBezTo>
                    <a:pt x="2074887" y="1354303"/>
                    <a:pt x="2046818" y="1357599"/>
                    <a:pt x="2017535" y="1357599"/>
                  </a:cubicBezTo>
                  <a:cubicBezTo>
                    <a:pt x="1933872" y="1357599"/>
                    <a:pt x="1860107" y="1330691"/>
                    <a:pt x="1816551" y="1289765"/>
                  </a:cubicBezTo>
                  <a:lnTo>
                    <a:pt x="1795144" y="1264730"/>
                  </a:lnTo>
                  <a:lnTo>
                    <a:pt x="1788824" y="1266908"/>
                  </a:lnTo>
                  <a:cubicBezTo>
                    <a:pt x="1766614" y="1272870"/>
                    <a:pt x="1742196" y="1276168"/>
                    <a:pt x="1716565" y="1276168"/>
                  </a:cubicBezTo>
                  <a:cubicBezTo>
                    <a:pt x="1639671" y="1276168"/>
                    <a:pt x="1573696" y="1246491"/>
                    <a:pt x="1545514" y="1204197"/>
                  </a:cubicBezTo>
                  <a:lnTo>
                    <a:pt x="1535668" y="1184063"/>
                  </a:lnTo>
                  <a:lnTo>
                    <a:pt x="1495499" y="1166086"/>
                  </a:lnTo>
                  <a:cubicBezTo>
                    <a:pt x="1374734" y="1103444"/>
                    <a:pt x="1362513" y="1014475"/>
                    <a:pt x="1403356" y="941437"/>
                  </a:cubicBezTo>
                  <a:cubicBezTo>
                    <a:pt x="1421509" y="908976"/>
                    <a:pt x="1458150" y="888875"/>
                    <a:pt x="1505717" y="877236"/>
                  </a:cubicBezTo>
                  <a:lnTo>
                    <a:pt x="1580905" y="866142"/>
                  </a:lnTo>
                  <a:lnTo>
                    <a:pt x="1578149" y="858968"/>
                  </a:lnTo>
                  <a:cubicBezTo>
                    <a:pt x="1574630" y="845069"/>
                    <a:pt x="1572782" y="830678"/>
                    <a:pt x="1572782" y="815938"/>
                  </a:cubicBezTo>
                  <a:cubicBezTo>
                    <a:pt x="1572782" y="786458"/>
                    <a:pt x="1580175" y="758374"/>
                    <a:pt x="1593545" y="732829"/>
                  </a:cubicBezTo>
                  <a:lnTo>
                    <a:pt x="1603037" y="721454"/>
                  </a:lnTo>
                  <a:lnTo>
                    <a:pt x="1530268" y="688563"/>
                  </a:lnTo>
                  <a:cubicBezTo>
                    <a:pt x="1432471" y="653905"/>
                    <a:pt x="1327021" y="635093"/>
                    <a:pt x="1217603" y="635093"/>
                  </a:cubicBezTo>
                  <a:cubicBezTo>
                    <a:pt x="1053477" y="635093"/>
                    <a:pt x="898276" y="677420"/>
                    <a:pt x="764444" y="752065"/>
                  </a:cubicBezTo>
                  <a:lnTo>
                    <a:pt x="693165" y="800081"/>
                  </a:lnTo>
                  <a:lnTo>
                    <a:pt x="753082" y="811677"/>
                  </a:lnTo>
                  <a:cubicBezTo>
                    <a:pt x="816566" y="837416"/>
                    <a:pt x="861111" y="897674"/>
                    <a:pt x="861111" y="967904"/>
                  </a:cubicBezTo>
                  <a:lnTo>
                    <a:pt x="852819" y="1007276"/>
                  </a:lnTo>
                  <a:lnTo>
                    <a:pt x="874479" y="1009369"/>
                  </a:lnTo>
                  <a:cubicBezTo>
                    <a:pt x="935264" y="1021292"/>
                    <a:pt x="980988" y="1072847"/>
                    <a:pt x="980988" y="1134640"/>
                  </a:cubicBezTo>
                  <a:cubicBezTo>
                    <a:pt x="980988" y="1169950"/>
                    <a:pt x="966058" y="1201916"/>
                    <a:pt x="941919" y="1225056"/>
                  </a:cubicBezTo>
                  <a:lnTo>
                    <a:pt x="934346" y="1229950"/>
                  </a:lnTo>
                  <a:lnTo>
                    <a:pt x="932680" y="1232389"/>
                  </a:lnTo>
                  <a:cubicBezTo>
                    <a:pt x="890363" y="1275488"/>
                    <a:pt x="767365" y="1343772"/>
                    <a:pt x="540263" y="1347001"/>
                  </a:cubicBezTo>
                  <a:cubicBezTo>
                    <a:pt x="477493" y="1347894"/>
                    <a:pt x="421271" y="1345755"/>
                    <a:pt x="371064" y="1341067"/>
                  </a:cubicBezTo>
                  <a:lnTo>
                    <a:pt x="334593" y="1335249"/>
                  </a:lnTo>
                  <a:lnTo>
                    <a:pt x="330956" y="1348270"/>
                  </a:lnTo>
                  <a:lnTo>
                    <a:pt x="237956" y="1319833"/>
                  </a:lnTo>
                  <a:cubicBezTo>
                    <a:pt x="5704" y="1263988"/>
                    <a:pt x="-29152" y="1133653"/>
                    <a:pt x="18447" y="1032683"/>
                  </a:cubicBezTo>
                  <a:cubicBezTo>
                    <a:pt x="34313" y="999026"/>
                    <a:pt x="66339" y="978184"/>
                    <a:pt x="107914" y="966117"/>
                  </a:cubicBezTo>
                  <a:lnTo>
                    <a:pt x="173631" y="954615"/>
                  </a:lnTo>
                  <a:lnTo>
                    <a:pt x="171222" y="947176"/>
                  </a:lnTo>
                  <a:cubicBezTo>
                    <a:pt x="168146" y="932766"/>
                    <a:pt x="166531" y="917844"/>
                    <a:pt x="166531" y="902562"/>
                  </a:cubicBezTo>
                  <a:cubicBezTo>
                    <a:pt x="166531" y="780300"/>
                    <a:pt x="269926" y="681187"/>
                    <a:pt x="397469" y="681187"/>
                  </a:cubicBezTo>
                  <a:lnTo>
                    <a:pt x="401373" y="681658"/>
                  </a:lnTo>
                  <a:lnTo>
                    <a:pt x="422524" y="604765"/>
                  </a:lnTo>
                  <a:cubicBezTo>
                    <a:pt x="555725" y="249370"/>
                    <a:pt x="867559" y="0"/>
                    <a:pt x="1231003" y="0"/>
                  </a:cubicBezTo>
                  <a:close/>
                </a:path>
              </a:pathLst>
            </a:custGeom>
            <a:noFill/>
            <a:ln cap="flat" cmpd="sng" w="19050">
              <a:solidFill>
                <a:srgbClr val="F2F2F2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02" name="Google Shape;302;p11"/>
          <p:cNvGrpSpPr/>
          <p:nvPr/>
        </p:nvGrpSpPr>
        <p:grpSpPr>
          <a:xfrm rot="1447802">
            <a:off x="4156915" y="3619174"/>
            <a:ext cx="764418" cy="1210824"/>
            <a:chOff x="2346595" y="4881481"/>
            <a:chExt cx="764434" cy="1210851"/>
          </a:xfrm>
        </p:grpSpPr>
        <p:sp>
          <p:nvSpPr>
            <p:cNvPr id="303" name="Google Shape;303;p11"/>
            <p:cNvSpPr/>
            <p:nvPr/>
          </p:nvSpPr>
          <p:spPr>
            <a:xfrm flipH="1" rot="10624040">
              <a:off x="2376425" y="4898729"/>
              <a:ext cx="704774" cy="1176354"/>
            </a:xfrm>
            <a:custGeom>
              <a:rect b="b" l="l" r="r" t="t"/>
              <a:pathLst>
                <a:path extrusionOk="0" h="1053626" w="576927">
                  <a:moveTo>
                    <a:pt x="372987" y="1051389"/>
                  </a:moveTo>
                  <a:cubicBezTo>
                    <a:pt x="467637" y="1051389"/>
                    <a:pt x="546605" y="984120"/>
                    <a:pt x="564868" y="894695"/>
                  </a:cubicBezTo>
                  <a:lnTo>
                    <a:pt x="567990" y="863662"/>
                  </a:lnTo>
                  <a:lnTo>
                    <a:pt x="570345" y="862687"/>
                  </a:lnTo>
                  <a:cubicBezTo>
                    <a:pt x="574412" y="858620"/>
                    <a:pt x="576927" y="853002"/>
                    <a:pt x="576927" y="846797"/>
                  </a:cubicBezTo>
                  <a:lnTo>
                    <a:pt x="576927" y="756910"/>
                  </a:lnTo>
                  <a:cubicBezTo>
                    <a:pt x="576927" y="750704"/>
                    <a:pt x="574412" y="745086"/>
                    <a:pt x="570346" y="741020"/>
                  </a:cubicBezTo>
                  <a:lnTo>
                    <a:pt x="569215" y="740551"/>
                  </a:lnTo>
                  <a:lnTo>
                    <a:pt x="568777" y="465261"/>
                  </a:lnTo>
                  <a:lnTo>
                    <a:pt x="570702" y="465261"/>
                  </a:lnTo>
                  <a:lnTo>
                    <a:pt x="570702" y="195539"/>
                  </a:lnTo>
                  <a:lnTo>
                    <a:pt x="565022" y="195539"/>
                  </a:lnTo>
                  <a:lnTo>
                    <a:pt x="375629" y="63529"/>
                  </a:lnTo>
                  <a:lnTo>
                    <a:pt x="377325" y="62607"/>
                  </a:lnTo>
                  <a:lnTo>
                    <a:pt x="296554" y="6308"/>
                  </a:lnTo>
                  <a:lnTo>
                    <a:pt x="296544" y="0"/>
                  </a:lnTo>
                  <a:lnTo>
                    <a:pt x="292043" y="3164"/>
                  </a:lnTo>
                  <a:lnTo>
                    <a:pt x="287736" y="162"/>
                  </a:lnTo>
                  <a:lnTo>
                    <a:pt x="198399" y="62431"/>
                  </a:lnTo>
                  <a:lnTo>
                    <a:pt x="201349" y="64036"/>
                  </a:lnTo>
                  <a:lnTo>
                    <a:pt x="16417" y="192937"/>
                  </a:lnTo>
                  <a:lnTo>
                    <a:pt x="15395" y="191579"/>
                  </a:lnTo>
                  <a:lnTo>
                    <a:pt x="15398" y="193647"/>
                  </a:lnTo>
                  <a:lnTo>
                    <a:pt x="11031" y="196691"/>
                  </a:lnTo>
                  <a:lnTo>
                    <a:pt x="15058" y="196691"/>
                  </a:lnTo>
                  <a:lnTo>
                    <a:pt x="15058" y="465261"/>
                  </a:lnTo>
                  <a:lnTo>
                    <a:pt x="15830" y="465261"/>
                  </a:lnTo>
                  <a:lnTo>
                    <a:pt x="16260" y="736077"/>
                  </a:lnTo>
                  <a:lnTo>
                    <a:pt x="6834" y="739839"/>
                  </a:lnTo>
                  <a:cubicBezTo>
                    <a:pt x="2612" y="743906"/>
                    <a:pt x="0" y="749526"/>
                    <a:pt x="0" y="755732"/>
                  </a:cubicBezTo>
                  <a:lnTo>
                    <a:pt x="0" y="845639"/>
                  </a:lnTo>
                  <a:cubicBezTo>
                    <a:pt x="0" y="851846"/>
                    <a:pt x="2611" y="857465"/>
                    <a:pt x="6834" y="861533"/>
                  </a:cubicBezTo>
                  <a:lnTo>
                    <a:pt x="15937" y="865166"/>
                  </a:lnTo>
                  <a:lnTo>
                    <a:pt x="18908" y="894695"/>
                  </a:lnTo>
                  <a:lnTo>
                    <a:pt x="19920" y="897279"/>
                  </a:lnTo>
                  <a:lnTo>
                    <a:pt x="21207" y="909075"/>
                  </a:lnTo>
                  <a:cubicBezTo>
                    <a:pt x="39470" y="991570"/>
                    <a:pt x="118438" y="1053625"/>
                    <a:pt x="213088" y="1053626"/>
                  </a:cubicBezTo>
                  <a:lnTo>
                    <a:pt x="295050" y="1053626"/>
                  </a:lnTo>
                  <a:lnTo>
                    <a:pt x="295050" y="1051389"/>
                  </a:lnTo>
                  <a:close/>
                </a:path>
              </a:pathLst>
            </a:custGeom>
            <a:solidFill>
              <a:srgbClr val="FFFFFF">
                <a:alpha val="482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04" name="Google Shape;304;p11"/>
            <p:cNvGrpSpPr/>
            <p:nvPr/>
          </p:nvGrpSpPr>
          <p:grpSpPr>
            <a:xfrm>
              <a:off x="2424920" y="4944776"/>
              <a:ext cx="608674" cy="1077213"/>
              <a:chOff x="4331557" y="2598970"/>
              <a:chExt cx="608674" cy="1077213"/>
            </a:xfrm>
          </p:grpSpPr>
          <p:sp>
            <p:nvSpPr>
              <p:cNvPr id="305" name="Google Shape;305;p11"/>
              <p:cNvSpPr/>
              <p:nvPr/>
            </p:nvSpPr>
            <p:spPr>
              <a:xfrm flipH="1" rot="10631853">
                <a:off x="4370618" y="3197038"/>
                <a:ext cx="558689" cy="463715"/>
              </a:xfrm>
              <a:custGeom>
                <a:rect b="b" l="l" r="r" t="t"/>
                <a:pathLst>
                  <a:path extrusionOk="0" h="1286577" w="1560898">
                    <a:moveTo>
                      <a:pt x="1560898" y="1286577"/>
                    </a:moveTo>
                    <a:lnTo>
                      <a:pt x="11230" y="1286577"/>
                    </a:lnTo>
                    <a:lnTo>
                      <a:pt x="11230" y="539014"/>
                    </a:lnTo>
                    <a:lnTo>
                      <a:pt x="0" y="539014"/>
                    </a:lnTo>
                    <a:lnTo>
                      <a:pt x="774834" y="0"/>
                    </a:lnTo>
                    <a:lnTo>
                      <a:pt x="1545058" y="535807"/>
                    </a:lnTo>
                    <a:lnTo>
                      <a:pt x="1560898" y="535807"/>
                    </a:lnTo>
                    <a:close/>
                  </a:path>
                </a:pathLst>
              </a:custGeom>
              <a:solidFill>
                <a:srgbClr val="F7D38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6" name="Google Shape;306;p11"/>
              <p:cNvSpPr/>
              <p:nvPr/>
            </p:nvSpPr>
            <p:spPr>
              <a:xfrm flipH="1" rot="10631853">
                <a:off x="4382002" y="3208042"/>
                <a:ext cx="274465" cy="461704"/>
              </a:xfrm>
              <a:custGeom>
                <a:rect b="b" l="l" r="r" t="t"/>
                <a:pathLst>
                  <a:path extrusionOk="0" h="1280999" w="766816">
                    <a:moveTo>
                      <a:pt x="766816" y="1280999"/>
                    </a:moveTo>
                    <a:lnTo>
                      <a:pt x="11230" y="1280999"/>
                    </a:lnTo>
                    <a:lnTo>
                      <a:pt x="11230" y="533436"/>
                    </a:lnTo>
                    <a:lnTo>
                      <a:pt x="0" y="533436"/>
                    </a:lnTo>
                    <a:lnTo>
                      <a:pt x="766816" y="0"/>
                    </a:lnTo>
                    <a:close/>
                  </a:path>
                </a:pathLst>
              </a:custGeom>
              <a:solidFill>
                <a:srgbClr val="FFFFFF">
                  <a:alpha val="270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7" name="Google Shape;307;p11"/>
              <p:cNvSpPr/>
              <p:nvPr/>
            </p:nvSpPr>
            <p:spPr>
              <a:xfrm flipH="1" rot="-168147">
                <a:off x="4355618" y="2621159"/>
                <a:ext cx="552947" cy="851469"/>
              </a:xfrm>
              <a:custGeom>
                <a:rect b="b" l="l" r="r" t="t"/>
                <a:pathLst>
                  <a:path extrusionOk="0" h="2346147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2346147"/>
                    </a:lnTo>
                    <a:lnTo>
                      <a:pt x="1271992" y="1987617"/>
                    </a:lnTo>
                    <a:lnTo>
                      <a:pt x="1016906" y="2343752"/>
                    </a:lnTo>
                    <a:lnTo>
                      <a:pt x="755493" y="1987617"/>
                    </a:lnTo>
                    <a:lnTo>
                      <a:pt x="494081" y="2300439"/>
                    </a:lnTo>
                    <a:lnTo>
                      <a:pt x="238995" y="1987617"/>
                    </a:lnTo>
                    <a:lnTo>
                      <a:pt x="0" y="2302833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FB43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8" name="Google Shape;308;p11"/>
              <p:cNvSpPr/>
              <p:nvPr/>
            </p:nvSpPr>
            <p:spPr>
              <a:xfrm flipH="1" rot="-168147">
                <a:off x="4447922" y="2620881"/>
                <a:ext cx="362643" cy="856014"/>
              </a:xfrm>
              <a:custGeom>
                <a:rect b="b" l="l" r="r" t="t"/>
                <a:pathLst>
                  <a:path extrusionOk="0" h="2375012" w="1013174">
                    <a:moveTo>
                      <a:pt x="618189" y="0"/>
                    </a:moveTo>
                    <a:lnTo>
                      <a:pt x="722641" y="0"/>
                    </a:lnTo>
                    <a:cubicBezTo>
                      <a:pt x="798062" y="0"/>
                      <a:pt x="869913" y="15489"/>
                      <a:pt x="935264" y="43499"/>
                    </a:cubicBezTo>
                    <a:lnTo>
                      <a:pt x="1013174" y="86351"/>
                    </a:lnTo>
                    <a:lnTo>
                      <a:pt x="976198" y="2042175"/>
                    </a:lnTo>
                    <a:lnTo>
                      <a:pt x="740937" y="2375012"/>
                    </a:lnTo>
                    <a:lnTo>
                      <a:pt x="661003" y="2264663"/>
                    </a:lnTo>
                    <a:close/>
                    <a:moveTo>
                      <a:pt x="270276" y="0"/>
                    </a:moveTo>
                    <a:lnTo>
                      <a:pt x="345974" y="0"/>
                    </a:lnTo>
                    <a:lnTo>
                      <a:pt x="386192" y="2127303"/>
                    </a:lnTo>
                    <a:lnTo>
                      <a:pt x="218112" y="2331121"/>
                    </a:lnTo>
                    <a:lnTo>
                      <a:pt x="0" y="2060074"/>
                    </a:lnTo>
                    <a:lnTo>
                      <a:pt x="37919" y="54353"/>
                    </a:lnTo>
                    <a:lnTo>
                      <a:pt x="57653" y="43499"/>
                    </a:lnTo>
                    <a:cubicBezTo>
                      <a:pt x="123005" y="15489"/>
                      <a:pt x="194855" y="0"/>
                      <a:pt x="270276" y="0"/>
                    </a:cubicBezTo>
                    <a:close/>
                  </a:path>
                </a:pathLst>
              </a:custGeom>
              <a:solidFill>
                <a:srgbClr val="FFFFFF">
                  <a:alpha val="270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9" name="Google Shape;309;p11"/>
              <p:cNvSpPr/>
              <p:nvPr/>
            </p:nvSpPr>
            <p:spPr>
              <a:xfrm flipH="1" rot="-168147">
                <a:off x="4338634" y="2612370"/>
                <a:ext cx="552947" cy="200056"/>
              </a:xfrm>
              <a:custGeom>
                <a:rect b="b" l="l" r="r" t="t"/>
                <a:pathLst>
                  <a:path extrusionOk="0" h="555056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B8C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0" name="Google Shape;310;p11"/>
              <p:cNvSpPr/>
              <p:nvPr/>
            </p:nvSpPr>
            <p:spPr>
              <a:xfrm flipH="1" rot="-168147">
                <a:off x="4567343" y="3573621"/>
                <a:ext cx="178612" cy="89621"/>
              </a:xfrm>
              <a:custGeom>
                <a:rect b="b" l="l" r="r" t="t"/>
                <a:pathLst>
                  <a:path extrusionOk="0" h="248653" w="499017">
                    <a:moveTo>
                      <a:pt x="249058" y="0"/>
                    </a:moveTo>
                    <a:cubicBezTo>
                      <a:pt x="311852" y="0"/>
                      <a:pt x="371674" y="12726"/>
                      <a:pt x="426085" y="35740"/>
                    </a:cubicBezTo>
                    <a:lnTo>
                      <a:pt x="499017" y="75327"/>
                    </a:lnTo>
                    <a:lnTo>
                      <a:pt x="249860" y="248653"/>
                    </a:lnTo>
                    <a:lnTo>
                      <a:pt x="0" y="74838"/>
                    </a:lnTo>
                    <a:lnTo>
                      <a:pt x="72032" y="35740"/>
                    </a:lnTo>
                    <a:cubicBezTo>
                      <a:pt x="126443" y="12726"/>
                      <a:pt x="186264" y="0"/>
                      <a:pt x="249058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1" name="Google Shape;311;p11"/>
              <p:cNvSpPr/>
              <p:nvPr/>
            </p:nvSpPr>
            <p:spPr>
              <a:xfrm flipH="1" rot="-172913">
                <a:off x="4334644" y="2794762"/>
                <a:ext cx="572824" cy="134877"/>
              </a:xfrm>
              <a:prstGeom prst="roundRect">
                <a:avLst>
                  <a:gd fmla="val 16667" name="adj"/>
                </a:avLst>
              </a:prstGeom>
              <a:solidFill>
                <a:srgbClr val="A8BF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12" name="Google Shape;312;p11"/>
            <p:cNvSpPr/>
            <p:nvPr/>
          </p:nvSpPr>
          <p:spPr>
            <a:xfrm flipH="1" rot="10628998">
              <a:off x="2399344" y="4936391"/>
              <a:ext cx="667176" cy="1110320"/>
            </a:xfrm>
            <a:custGeom>
              <a:rect b="b" l="l" r="r" t="t"/>
              <a:pathLst>
                <a:path extrusionOk="0" h="1053626" w="576927">
                  <a:moveTo>
                    <a:pt x="372987" y="1051389"/>
                  </a:moveTo>
                  <a:cubicBezTo>
                    <a:pt x="467637" y="1051389"/>
                    <a:pt x="546605" y="984120"/>
                    <a:pt x="564868" y="894695"/>
                  </a:cubicBezTo>
                  <a:lnTo>
                    <a:pt x="567990" y="863662"/>
                  </a:lnTo>
                  <a:lnTo>
                    <a:pt x="570345" y="862687"/>
                  </a:lnTo>
                  <a:cubicBezTo>
                    <a:pt x="574412" y="858620"/>
                    <a:pt x="576927" y="853002"/>
                    <a:pt x="576927" y="846797"/>
                  </a:cubicBezTo>
                  <a:lnTo>
                    <a:pt x="576927" y="756910"/>
                  </a:lnTo>
                  <a:cubicBezTo>
                    <a:pt x="576927" y="750704"/>
                    <a:pt x="574412" y="745086"/>
                    <a:pt x="570346" y="741020"/>
                  </a:cubicBezTo>
                  <a:lnTo>
                    <a:pt x="569215" y="740551"/>
                  </a:lnTo>
                  <a:lnTo>
                    <a:pt x="568777" y="465261"/>
                  </a:lnTo>
                  <a:lnTo>
                    <a:pt x="570702" y="465261"/>
                  </a:lnTo>
                  <a:lnTo>
                    <a:pt x="570702" y="195539"/>
                  </a:lnTo>
                  <a:lnTo>
                    <a:pt x="565022" y="195539"/>
                  </a:lnTo>
                  <a:lnTo>
                    <a:pt x="375629" y="63529"/>
                  </a:lnTo>
                  <a:lnTo>
                    <a:pt x="377325" y="62607"/>
                  </a:lnTo>
                  <a:lnTo>
                    <a:pt x="296554" y="6308"/>
                  </a:lnTo>
                  <a:lnTo>
                    <a:pt x="296544" y="0"/>
                  </a:lnTo>
                  <a:lnTo>
                    <a:pt x="292043" y="3164"/>
                  </a:lnTo>
                  <a:lnTo>
                    <a:pt x="287736" y="162"/>
                  </a:lnTo>
                  <a:lnTo>
                    <a:pt x="198399" y="62431"/>
                  </a:lnTo>
                  <a:lnTo>
                    <a:pt x="201349" y="64036"/>
                  </a:lnTo>
                  <a:lnTo>
                    <a:pt x="16417" y="192937"/>
                  </a:lnTo>
                  <a:lnTo>
                    <a:pt x="15395" y="191579"/>
                  </a:lnTo>
                  <a:lnTo>
                    <a:pt x="15398" y="193647"/>
                  </a:lnTo>
                  <a:lnTo>
                    <a:pt x="11031" y="196691"/>
                  </a:lnTo>
                  <a:lnTo>
                    <a:pt x="15058" y="196691"/>
                  </a:lnTo>
                  <a:lnTo>
                    <a:pt x="15058" y="465261"/>
                  </a:lnTo>
                  <a:lnTo>
                    <a:pt x="15830" y="465261"/>
                  </a:lnTo>
                  <a:lnTo>
                    <a:pt x="16260" y="736077"/>
                  </a:lnTo>
                  <a:lnTo>
                    <a:pt x="6834" y="739839"/>
                  </a:lnTo>
                  <a:cubicBezTo>
                    <a:pt x="2612" y="743906"/>
                    <a:pt x="0" y="749526"/>
                    <a:pt x="0" y="755732"/>
                  </a:cubicBezTo>
                  <a:lnTo>
                    <a:pt x="0" y="845639"/>
                  </a:lnTo>
                  <a:cubicBezTo>
                    <a:pt x="0" y="851846"/>
                    <a:pt x="2611" y="857465"/>
                    <a:pt x="6834" y="861533"/>
                  </a:cubicBezTo>
                  <a:lnTo>
                    <a:pt x="15937" y="865166"/>
                  </a:lnTo>
                  <a:lnTo>
                    <a:pt x="18908" y="894695"/>
                  </a:lnTo>
                  <a:lnTo>
                    <a:pt x="19920" y="897279"/>
                  </a:lnTo>
                  <a:lnTo>
                    <a:pt x="21207" y="909075"/>
                  </a:lnTo>
                  <a:cubicBezTo>
                    <a:pt x="39470" y="991570"/>
                    <a:pt x="118438" y="1053625"/>
                    <a:pt x="213088" y="1053626"/>
                  </a:cubicBezTo>
                  <a:lnTo>
                    <a:pt x="295050" y="1053626"/>
                  </a:lnTo>
                  <a:lnTo>
                    <a:pt x="295050" y="1051389"/>
                  </a:lnTo>
                  <a:close/>
                </a:path>
              </a:pathLst>
            </a:custGeom>
            <a:noFill/>
            <a:ln cap="flat" cmpd="sng" w="19050">
              <a:solidFill>
                <a:srgbClr val="FFFFFF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13" name="Google Shape;313;p11">
            <a:hlinkClick action="ppaction://hlinksldjump" r:id="rId5"/>
          </p:cNvPr>
          <p:cNvSpPr txBox="1"/>
          <p:nvPr/>
        </p:nvSpPr>
        <p:spPr>
          <a:xfrm>
            <a:off x="262132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314" name="Google Shape;314;p11">
            <a:hlinkClick action="ppaction://hlinksldjump" r:id="rId6"/>
          </p:cNvPr>
          <p:cNvSpPr txBox="1"/>
          <p:nvPr/>
        </p:nvSpPr>
        <p:spPr>
          <a:xfrm>
            <a:off x="451754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315" name="Google Shape;315;p11">
            <a:hlinkClick action="ppaction://hlinksldjump" r:id="rId7"/>
          </p:cNvPr>
          <p:cNvSpPr txBox="1"/>
          <p:nvPr/>
        </p:nvSpPr>
        <p:spPr>
          <a:xfrm>
            <a:off x="6228149" y="211888"/>
            <a:ext cx="16389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316" name="Google Shape;316;p11">
            <a:hlinkClick action="ppaction://hlinksldjump" r:id="rId8"/>
          </p:cNvPr>
          <p:cNvSpPr txBox="1"/>
          <p:nvPr/>
        </p:nvSpPr>
        <p:spPr>
          <a:xfrm>
            <a:off x="830998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317" name="Google Shape;317;p11">
            <a:hlinkClick action="ppaction://hlinksldjump" r:id="rId9"/>
          </p:cNvPr>
          <p:cNvSpPr txBox="1"/>
          <p:nvPr/>
        </p:nvSpPr>
        <p:spPr>
          <a:xfrm>
            <a:off x="102062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318" name="Google Shape;318;p11">
            <a:hlinkClick action="ppaction://hlinksldjump" r:id="rId10"/>
          </p:cNvPr>
          <p:cNvSpPr txBox="1"/>
          <p:nvPr/>
        </p:nvSpPr>
        <p:spPr>
          <a:xfrm>
            <a:off x="7251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p12"/>
          <p:cNvSpPr/>
          <p:nvPr/>
        </p:nvSpPr>
        <p:spPr>
          <a:xfrm>
            <a:off x="5263775" y="1281025"/>
            <a:ext cx="6137700" cy="4764600"/>
          </a:xfrm>
          <a:prstGeom prst="roundRect">
            <a:avLst>
              <a:gd fmla="val 9327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" name="Google Shape;324;p12"/>
          <p:cNvSpPr/>
          <p:nvPr/>
        </p:nvSpPr>
        <p:spPr>
          <a:xfrm>
            <a:off x="1959450" y="2461125"/>
            <a:ext cx="1139100" cy="1139100"/>
          </a:xfrm>
          <a:prstGeom prst="ellipse">
            <a:avLst/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" name="Google Shape;325;p12"/>
          <p:cNvSpPr/>
          <p:nvPr/>
        </p:nvSpPr>
        <p:spPr>
          <a:xfrm>
            <a:off x="1999350" y="2501025"/>
            <a:ext cx="1059300" cy="1059300"/>
          </a:xfrm>
          <a:prstGeom prst="ellipse">
            <a:avLst/>
          </a:prstGeom>
          <a:noFill/>
          <a:ln cap="flat" cmpd="sng" w="19050">
            <a:solidFill>
              <a:srgbClr val="F2F2F2"/>
            </a:solidFill>
            <a:prstDash val="dash"/>
            <a:miter lim="8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26" name="Google Shape;326;p12"/>
          <p:cNvGrpSpPr/>
          <p:nvPr/>
        </p:nvGrpSpPr>
        <p:grpSpPr>
          <a:xfrm>
            <a:off x="876600" y="3753001"/>
            <a:ext cx="3250200" cy="2385000"/>
            <a:chOff x="876600" y="3753001"/>
            <a:chExt cx="3250200" cy="2385000"/>
          </a:xfrm>
        </p:grpSpPr>
        <p:sp>
          <p:nvSpPr>
            <p:cNvPr id="327" name="Google Shape;327;p12"/>
            <p:cNvSpPr/>
            <p:nvPr/>
          </p:nvSpPr>
          <p:spPr>
            <a:xfrm>
              <a:off x="876600" y="3753001"/>
              <a:ext cx="3250200" cy="2385000"/>
            </a:xfrm>
            <a:prstGeom prst="roundRect">
              <a:avLst>
                <a:gd fmla="val 8798" name="adj"/>
              </a:avLst>
            </a:prstGeom>
            <a:solidFill>
              <a:srgbClr val="FFFFFF">
                <a:alpha val="251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12"/>
            <p:cNvSpPr/>
            <p:nvPr/>
          </p:nvSpPr>
          <p:spPr>
            <a:xfrm>
              <a:off x="953700" y="3857725"/>
              <a:ext cx="3101100" cy="2187900"/>
            </a:xfrm>
            <a:prstGeom prst="roundRect">
              <a:avLst>
                <a:gd fmla="val 9327" name="adj"/>
              </a:avLst>
            </a:prstGeom>
            <a:noFill/>
            <a:ln cap="flat" cmpd="sng" w="19050">
              <a:solidFill>
                <a:srgbClr val="F2F2F2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29" name="Google Shape;329;p12"/>
          <p:cNvSpPr/>
          <p:nvPr/>
        </p:nvSpPr>
        <p:spPr>
          <a:xfrm>
            <a:off x="798897" y="1413144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0" name="Google Shape;330;p12"/>
          <p:cNvSpPr/>
          <p:nvPr/>
        </p:nvSpPr>
        <p:spPr>
          <a:xfrm>
            <a:off x="898359" y="1488545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1" name="Google Shape;331;p12"/>
          <p:cNvSpPr txBox="1"/>
          <p:nvPr/>
        </p:nvSpPr>
        <p:spPr>
          <a:xfrm>
            <a:off x="1088625" y="1488550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TUE </a:t>
            </a: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09/22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332" name="Google Shape;332;p12"/>
          <p:cNvGrpSpPr/>
          <p:nvPr/>
        </p:nvGrpSpPr>
        <p:grpSpPr>
          <a:xfrm>
            <a:off x="1120511" y="4074078"/>
            <a:ext cx="2819979" cy="1735004"/>
            <a:chOff x="239059" y="3807012"/>
            <a:chExt cx="2593800" cy="1649400"/>
          </a:xfrm>
        </p:grpSpPr>
        <p:sp>
          <p:nvSpPr>
            <p:cNvPr id="333" name="Google Shape;333;p12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434343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12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 cap="flat" cmpd="sng" w="12700">
              <a:solidFill>
                <a:srgbClr val="31538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12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E0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336" name="Google Shape;336;p12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37" name="Google Shape;337;p12"/>
            <p:cNvGrpSpPr/>
            <p:nvPr/>
          </p:nvGrpSpPr>
          <p:grpSpPr>
            <a:xfrm>
              <a:off x="384019" y="5227330"/>
              <a:ext cx="648502" cy="162967"/>
              <a:chOff x="330249" y="5227562"/>
              <a:chExt cx="715233" cy="179737"/>
            </a:xfrm>
          </p:grpSpPr>
          <p:sp>
            <p:nvSpPr>
              <p:cNvPr descr="Play" id="338" name="Google Shape;338;p12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39" name="Google Shape;339;p12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340" name="Google Shape;340;p12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341" name="Google Shape;341;p12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42" name="Google Shape;342;p12"/>
              <p:cNvGrpSpPr/>
              <p:nvPr/>
            </p:nvGrpSpPr>
            <p:grpSpPr>
              <a:xfrm flipH="1">
                <a:off x="330249" y="5227562"/>
                <a:ext cx="180339" cy="179737"/>
                <a:chOff x="4316558" y="4992035"/>
                <a:chExt cx="180339" cy="179737"/>
              </a:xfrm>
            </p:grpSpPr>
            <p:sp>
              <p:nvSpPr>
                <p:cNvPr id="343" name="Google Shape;343;p12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344" name="Google Shape;344;p12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345" name="Google Shape;345;p12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12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347" name="Google Shape;347;p12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12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49" name="Google Shape;349;p12"/>
          <p:cNvGrpSpPr/>
          <p:nvPr/>
        </p:nvGrpSpPr>
        <p:grpSpPr>
          <a:xfrm>
            <a:off x="2122821" y="2622533"/>
            <a:ext cx="812359" cy="816285"/>
            <a:chOff x="9597113" y="1447499"/>
            <a:chExt cx="909900" cy="914400"/>
          </a:xfrm>
        </p:grpSpPr>
        <p:sp>
          <p:nvSpPr>
            <p:cNvPr id="350" name="Google Shape;350;p12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EFEFE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51" name="Google Shape;351;p12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352" name="Google Shape;352;p12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3" name="Google Shape;353;p12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4" name="Google Shape;354;p12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5" name="Google Shape;355;p12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356" name="Google Shape;356;p12"/>
          <p:cNvSpPr txBox="1"/>
          <p:nvPr>
            <p:ph type="title"/>
          </p:nvPr>
        </p:nvSpPr>
        <p:spPr>
          <a:xfrm>
            <a:off x="5622850" y="1814425"/>
            <a:ext cx="5519700" cy="665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Activity ONE.</a:t>
            </a:r>
            <a:endParaRPr/>
          </a:p>
        </p:txBody>
      </p:sp>
      <p:sp>
        <p:nvSpPr>
          <p:cNvPr id="357" name="Google Shape;357;p12"/>
          <p:cNvSpPr txBox="1"/>
          <p:nvPr>
            <p:ph idx="1" type="body"/>
          </p:nvPr>
        </p:nvSpPr>
        <p:spPr>
          <a:xfrm>
            <a:off x="5622850" y="2679800"/>
            <a:ext cx="5519700" cy="2780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instructions here. You can insert audio, video, images and links to other resources.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8" name="Google Shape;358;p12"/>
          <p:cNvGrpSpPr/>
          <p:nvPr/>
        </p:nvGrpSpPr>
        <p:grpSpPr>
          <a:xfrm rot="2130502">
            <a:off x="10698917" y="5072260"/>
            <a:ext cx="764406" cy="1210805"/>
            <a:chOff x="2346595" y="4881481"/>
            <a:chExt cx="764434" cy="1210851"/>
          </a:xfrm>
        </p:grpSpPr>
        <p:sp>
          <p:nvSpPr>
            <p:cNvPr id="359" name="Google Shape;359;p12"/>
            <p:cNvSpPr/>
            <p:nvPr/>
          </p:nvSpPr>
          <p:spPr>
            <a:xfrm flipH="1" rot="10624040">
              <a:off x="2376425" y="4898729"/>
              <a:ext cx="704774" cy="1176354"/>
            </a:xfrm>
            <a:custGeom>
              <a:rect b="b" l="l" r="r" t="t"/>
              <a:pathLst>
                <a:path extrusionOk="0" h="1053626" w="576927">
                  <a:moveTo>
                    <a:pt x="372987" y="1051389"/>
                  </a:moveTo>
                  <a:cubicBezTo>
                    <a:pt x="467637" y="1051389"/>
                    <a:pt x="546605" y="984120"/>
                    <a:pt x="564868" y="894695"/>
                  </a:cubicBezTo>
                  <a:lnTo>
                    <a:pt x="567990" y="863662"/>
                  </a:lnTo>
                  <a:lnTo>
                    <a:pt x="570345" y="862687"/>
                  </a:lnTo>
                  <a:cubicBezTo>
                    <a:pt x="574412" y="858620"/>
                    <a:pt x="576927" y="853002"/>
                    <a:pt x="576927" y="846797"/>
                  </a:cubicBezTo>
                  <a:lnTo>
                    <a:pt x="576927" y="756910"/>
                  </a:lnTo>
                  <a:cubicBezTo>
                    <a:pt x="576927" y="750704"/>
                    <a:pt x="574412" y="745086"/>
                    <a:pt x="570346" y="741020"/>
                  </a:cubicBezTo>
                  <a:lnTo>
                    <a:pt x="569215" y="740551"/>
                  </a:lnTo>
                  <a:lnTo>
                    <a:pt x="568777" y="465261"/>
                  </a:lnTo>
                  <a:lnTo>
                    <a:pt x="570702" y="465261"/>
                  </a:lnTo>
                  <a:lnTo>
                    <a:pt x="570702" y="195539"/>
                  </a:lnTo>
                  <a:lnTo>
                    <a:pt x="565022" y="195539"/>
                  </a:lnTo>
                  <a:lnTo>
                    <a:pt x="375629" y="63529"/>
                  </a:lnTo>
                  <a:lnTo>
                    <a:pt x="377325" y="62607"/>
                  </a:lnTo>
                  <a:lnTo>
                    <a:pt x="296554" y="6308"/>
                  </a:lnTo>
                  <a:lnTo>
                    <a:pt x="296544" y="0"/>
                  </a:lnTo>
                  <a:lnTo>
                    <a:pt x="292043" y="3164"/>
                  </a:lnTo>
                  <a:lnTo>
                    <a:pt x="287736" y="162"/>
                  </a:lnTo>
                  <a:lnTo>
                    <a:pt x="198399" y="62431"/>
                  </a:lnTo>
                  <a:lnTo>
                    <a:pt x="201349" y="64036"/>
                  </a:lnTo>
                  <a:lnTo>
                    <a:pt x="16417" y="192937"/>
                  </a:lnTo>
                  <a:lnTo>
                    <a:pt x="15395" y="191579"/>
                  </a:lnTo>
                  <a:lnTo>
                    <a:pt x="15398" y="193647"/>
                  </a:lnTo>
                  <a:lnTo>
                    <a:pt x="11031" y="196691"/>
                  </a:lnTo>
                  <a:lnTo>
                    <a:pt x="15058" y="196691"/>
                  </a:lnTo>
                  <a:lnTo>
                    <a:pt x="15058" y="465261"/>
                  </a:lnTo>
                  <a:lnTo>
                    <a:pt x="15830" y="465261"/>
                  </a:lnTo>
                  <a:lnTo>
                    <a:pt x="16260" y="736077"/>
                  </a:lnTo>
                  <a:lnTo>
                    <a:pt x="6834" y="739839"/>
                  </a:lnTo>
                  <a:cubicBezTo>
                    <a:pt x="2612" y="743906"/>
                    <a:pt x="0" y="749526"/>
                    <a:pt x="0" y="755732"/>
                  </a:cubicBezTo>
                  <a:lnTo>
                    <a:pt x="0" y="845639"/>
                  </a:lnTo>
                  <a:cubicBezTo>
                    <a:pt x="0" y="851846"/>
                    <a:pt x="2611" y="857465"/>
                    <a:pt x="6834" y="861533"/>
                  </a:cubicBezTo>
                  <a:lnTo>
                    <a:pt x="15937" y="865166"/>
                  </a:lnTo>
                  <a:lnTo>
                    <a:pt x="18908" y="894695"/>
                  </a:lnTo>
                  <a:lnTo>
                    <a:pt x="19920" y="897279"/>
                  </a:lnTo>
                  <a:lnTo>
                    <a:pt x="21207" y="909075"/>
                  </a:lnTo>
                  <a:cubicBezTo>
                    <a:pt x="39470" y="991570"/>
                    <a:pt x="118438" y="1053625"/>
                    <a:pt x="213088" y="1053626"/>
                  </a:cubicBezTo>
                  <a:lnTo>
                    <a:pt x="295050" y="1053626"/>
                  </a:lnTo>
                  <a:lnTo>
                    <a:pt x="295050" y="1051389"/>
                  </a:lnTo>
                  <a:close/>
                </a:path>
              </a:pathLst>
            </a:custGeom>
            <a:solidFill>
              <a:srgbClr val="FFFFFF">
                <a:alpha val="482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60" name="Google Shape;360;p12"/>
            <p:cNvGrpSpPr/>
            <p:nvPr/>
          </p:nvGrpSpPr>
          <p:grpSpPr>
            <a:xfrm>
              <a:off x="2424920" y="4944776"/>
              <a:ext cx="608674" cy="1077213"/>
              <a:chOff x="4331557" y="2598970"/>
              <a:chExt cx="608674" cy="1077213"/>
            </a:xfrm>
          </p:grpSpPr>
          <p:sp>
            <p:nvSpPr>
              <p:cNvPr id="361" name="Google Shape;361;p12"/>
              <p:cNvSpPr/>
              <p:nvPr/>
            </p:nvSpPr>
            <p:spPr>
              <a:xfrm flipH="1" rot="10631853">
                <a:off x="4370618" y="3197038"/>
                <a:ext cx="558689" cy="463715"/>
              </a:xfrm>
              <a:custGeom>
                <a:rect b="b" l="l" r="r" t="t"/>
                <a:pathLst>
                  <a:path extrusionOk="0" h="1286577" w="1560898">
                    <a:moveTo>
                      <a:pt x="1560898" y="1286577"/>
                    </a:moveTo>
                    <a:lnTo>
                      <a:pt x="11230" y="1286577"/>
                    </a:lnTo>
                    <a:lnTo>
                      <a:pt x="11230" y="539014"/>
                    </a:lnTo>
                    <a:lnTo>
                      <a:pt x="0" y="539014"/>
                    </a:lnTo>
                    <a:lnTo>
                      <a:pt x="774834" y="0"/>
                    </a:lnTo>
                    <a:lnTo>
                      <a:pt x="1545058" y="535807"/>
                    </a:lnTo>
                    <a:lnTo>
                      <a:pt x="1560898" y="535807"/>
                    </a:lnTo>
                    <a:close/>
                  </a:path>
                </a:pathLst>
              </a:custGeom>
              <a:solidFill>
                <a:srgbClr val="F7D38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2" name="Google Shape;362;p12"/>
              <p:cNvSpPr/>
              <p:nvPr/>
            </p:nvSpPr>
            <p:spPr>
              <a:xfrm flipH="1" rot="10631853">
                <a:off x="4382002" y="3208042"/>
                <a:ext cx="274465" cy="461704"/>
              </a:xfrm>
              <a:custGeom>
                <a:rect b="b" l="l" r="r" t="t"/>
                <a:pathLst>
                  <a:path extrusionOk="0" h="1280999" w="766816">
                    <a:moveTo>
                      <a:pt x="766816" y="1280999"/>
                    </a:moveTo>
                    <a:lnTo>
                      <a:pt x="11230" y="1280999"/>
                    </a:lnTo>
                    <a:lnTo>
                      <a:pt x="11230" y="533436"/>
                    </a:lnTo>
                    <a:lnTo>
                      <a:pt x="0" y="533436"/>
                    </a:lnTo>
                    <a:lnTo>
                      <a:pt x="766816" y="0"/>
                    </a:lnTo>
                    <a:close/>
                  </a:path>
                </a:pathLst>
              </a:custGeom>
              <a:solidFill>
                <a:srgbClr val="FFFFFF">
                  <a:alpha val="270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3" name="Google Shape;363;p12"/>
              <p:cNvSpPr/>
              <p:nvPr/>
            </p:nvSpPr>
            <p:spPr>
              <a:xfrm flipH="1" rot="-168147">
                <a:off x="4355618" y="2621159"/>
                <a:ext cx="552947" cy="851469"/>
              </a:xfrm>
              <a:custGeom>
                <a:rect b="b" l="l" r="r" t="t"/>
                <a:pathLst>
                  <a:path extrusionOk="0" h="2346147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2346147"/>
                    </a:lnTo>
                    <a:lnTo>
                      <a:pt x="1271992" y="1987617"/>
                    </a:lnTo>
                    <a:lnTo>
                      <a:pt x="1016906" y="2343752"/>
                    </a:lnTo>
                    <a:lnTo>
                      <a:pt x="755493" y="1987617"/>
                    </a:lnTo>
                    <a:lnTo>
                      <a:pt x="494081" y="2300439"/>
                    </a:lnTo>
                    <a:lnTo>
                      <a:pt x="238995" y="1987617"/>
                    </a:lnTo>
                    <a:lnTo>
                      <a:pt x="0" y="2302833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FB43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4" name="Google Shape;364;p12"/>
              <p:cNvSpPr/>
              <p:nvPr/>
            </p:nvSpPr>
            <p:spPr>
              <a:xfrm flipH="1" rot="-168147">
                <a:off x="4447922" y="2620881"/>
                <a:ext cx="362643" cy="856014"/>
              </a:xfrm>
              <a:custGeom>
                <a:rect b="b" l="l" r="r" t="t"/>
                <a:pathLst>
                  <a:path extrusionOk="0" h="2375012" w="1013174">
                    <a:moveTo>
                      <a:pt x="618189" y="0"/>
                    </a:moveTo>
                    <a:lnTo>
                      <a:pt x="722641" y="0"/>
                    </a:lnTo>
                    <a:cubicBezTo>
                      <a:pt x="798062" y="0"/>
                      <a:pt x="869913" y="15489"/>
                      <a:pt x="935264" y="43499"/>
                    </a:cubicBezTo>
                    <a:lnTo>
                      <a:pt x="1013174" y="86351"/>
                    </a:lnTo>
                    <a:lnTo>
                      <a:pt x="976198" y="2042175"/>
                    </a:lnTo>
                    <a:lnTo>
                      <a:pt x="740937" y="2375012"/>
                    </a:lnTo>
                    <a:lnTo>
                      <a:pt x="661003" y="2264663"/>
                    </a:lnTo>
                    <a:close/>
                    <a:moveTo>
                      <a:pt x="270276" y="0"/>
                    </a:moveTo>
                    <a:lnTo>
                      <a:pt x="345974" y="0"/>
                    </a:lnTo>
                    <a:lnTo>
                      <a:pt x="386192" y="2127303"/>
                    </a:lnTo>
                    <a:lnTo>
                      <a:pt x="218112" y="2331121"/>
                    </a:lnTo>
                    <a:lnTo>
                      <a:pt x="0" y="2060074"/>
                    </a:lnTo>
                    <a:lnTo>
                      <a:pt x="37919" y="54353"/>
                    </a:lnTo>
                    <a:lnTo>
                      <a:pt x="57653" y="43499"/>
                    </a:lnTo>
                    <a:cubicBezTo>
                      <a:pt x="123005" y="15489"/>
                      <a:pt x="194855" y="0"/>
                      <a:pt x="270276" y="0"/>
                    </a:cubicBezTo>
                    <a:close/>
                  </a:path>
                </a:pathLst>
              </a:custGeom>
              <a:solidFill>
                <a:srgbClr val="FFFFFF">
                  <a:alpha val="270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5" name="Google Shape;365;p12"/>
              <p:cNvSpPr/>
              <p:nvPr/>
            </p:nvSpPr>
            <p:spPr>
              <a:xfrm flipH="1" rot="-168147">
                <a:off x="4338634" y="2612370"/>
                <a:ext cx="552947" cy="200056"/>
              </a:xfrm>
              <a:custGeom>
                <a:rect b="b" l="l" r="r" t="t"/>
                <a:pathLst>
                  <a:path extrusionOk="0" h="555056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B8C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6" name="Google Shape;366;p12"/>
              <p:cNvSpPr/>
              <p:nvPr/>
            </p:nvSpPr>
            <p:spPr>
              <a:xfrm flipH="1" rot="-168147">
                <a:off x="4567343" y="3573621"/>
                <a:ext cx="178612" cy="89621"/>
              </a:xfrm>
              <a:custGeom>
                <a:rect b="b" l="l" r="r" t="t"/>
                <a:pathLst>
                  <a:path extrusionOk="0" h="248653" w="499017">
                    <a:moveTo>
                      <a:pt x="249058" y="0"/>
                    </a:moveTo>
                    <a:cubicBezTo>
                      <a:pt x="311852" y="0"/>
                      <a:pt x="371674" y="12726"/>
                      <a:pt x="426085" y="35740"/>
                    </a:cubicBezTo>
                    <a:lnTo>
                      <a:pt x="499017" y="75327"/>
                    </a:lnTo>
                    <a:lnTo>
                      <a:pt x="249860" y="248653"/>
                    </a:lnTo>
                    <a:lnTo>
                      <a:pt x="0" y="74838"/>
                    </a:lnTo>
                    <a:lnTo>
                      <a:pt x="72032" y="35740"/>
                    </a:lnTo>
                    <a:cubicBezTo>
                      <a:pt x="126443" y="12726"/>
                      <a:pt x="186264" y="0"/>
                      <a:pt x="249058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7" name="Google Shape;367;p12"/>
              <p:cNvSpPr/>
              <p:nvPr/>
            </p:nvSpPr>
            <p:spPr>
              <a:xfrm flipH="1" rot="-172913">
                <a:off x="4334644" y="2794762"/>
                <a:ext cx="572824" cy="134877"/>
              </a:xfrm>
              <a:prstGeom prst="roundRect">
                <a:avLst>
                  <a:gd fmla="val 16667" name="adj"/>
                </a:avLst>
              </a:prstGeom>
              <a:solidFill>
                <a:srgbClr val="A8BF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68" name="Google Shape;368;p12"/>
            <p:cNvSpPr/>
            <p:nvPr/>
          </p:nvSpPr>
          <p:spPr>
            <a:xfrm flipH="1" rot="10628998">
              <a:off x="2399344" y="4936391"/>
              <a:ext cx="667176" cy="1110320"/>
            </a:xfrm>
            <a:custGeom>
              <a:rect b="b" l="l" r="r" t="t"/>
              <a:pathLst>
                <a:path extrusionOk="0" h="1053626" w="576927">
                  <a:moveTo>
                    <a:pt x="372987" y="1051389"/>
                  </a:moveTo>
                  <a:cubicBezTo>
                    <a:pt x="467637" y="1051389"/>
                    <a:pt x="546605" y="984120"/>
                    <a:pt x="564868" y="894695"/>
                  </a:cubicBezTo>
                  <a:lnTo>
                    <a:pt x="567990" y="863662"/>
                  </a:lnTo>
                  <a:lnTo>
                    <a:pt x="570345" y="862687"/>
                  </a:lnTo>
                  <a:cubicBezTo>
                    <a:pt x="574412" y="858620"/>
                    <a:pt x="576927" y="853002"/>
                    <a:pt x="576927" y="846797"/>
                  </a:cubicBezTo>
                  <a:lnTo>
                    <a:pt x="576927" y="756910"/>
                  </a:lnTo>
                  <a:cubicBezTo>
                    <a:pt x="576927" y="750704"/>
                    <a:pt x="574412" y="745086"/>
                    <a:pt x="570346" y="741020"/>
                  </a:cubicBezTo>
                  <a:lnTo>
                    <a:pt x="569215" y="740551"/>
                  </a:lnTo>
                  <a:lnTo>
                    <a:pt x="568777" y="465261"/>
                  </a:lnTo>
                  <a:lnTo>
                    <a:pt x="570702" y="465261"/>
                  </a:lnTo>
                  <a:lnTo>
                    <a:pt x="570702" y="195539"/>
                  </a:lnTo>
                  <a:lnTo>
                    <a:pt x="565022" y="195539"/>
                  </a:lnTo>
                  <a:lnTo>
                    <a:pt x="375629" y="63529"/>
                  </a:lnTo>
                  <a:lnTo>
                    <a:pt x="377325" y="62607"/>
                  </a:lnTo>
                  <a:lnTo>
                    <a:pt x="296554" y="6308"/>
                  </a:lnTo>
                  <a:lnTo>
                    <a:pt x="296544" y="0"/>
                  </a:lnTo>
                  <a:lnTo>
                    <a:pt x="292043" y="3164"/>
                  </a:lnTo>
                  <a:lnTo>
                    <a:pt x="287736" y="162"/>
                  </a:lnTo>
                  <a:lnTo>
                    <a:pt x="198399" y="62431"/>
                  </a:lnTo>
                  <a:lnTo>
                    <a:pt x="201349" y="64036"/>
                  </a:lnTo>
                  <a:lnTo>
                    <a:pt x="16417" y="192937"/>
                  </a:lnTo>
                  <a:lnTo>
                    <a:pt x="15395" y="191579"/>
                  </a:lnTo>
                  <a:lnTo>
                    <a:pt x="15398" y="193647"/>
                  </a:lnTo>
                  <a:lnTo>
                    <a:pt x="11031" y="196691"/>
                  </a:lnTo>
                  <a:lnTo>
                    <a:pt x="15058" y="196691"/>
                  </a:lnTo>
                  <a:lnTo>
                    <a:pt x="15058" y="465261"/>
                  </a:lnTo>
                  <a:lnTo>
                    <a:pt x="15830" y="465261"/>
                  </a:lnTo>
                  <a:lnTo>
                    <a:pt x="16260" y="736077"/>
                  </a:lnTo>
                  <a:lnTo>
                    <a:pt x="6834" y="739839"/>
                  </a:lnTo>
                  <a:cubicBezTo>
                    <a:pt x="2612" y="743906"/>
                    <a:pt x="0" y="749526"/>
                    <a:pt x="0" y="755732"/>
                  </a:cubicBezTo>
                  <a:lnTo>
                    <a:pt x="0" y="845639"/>
                  </a:lnTo>
                  <a:cubicBezTo>
                    <a:pt x="0" y="851846"/>
                    <a:pt x="2611" y="857465"/>
                    <a:pt x="6834" y="861533"/>
                  </a:cubicBezTo>
                  <a:lnTo>
                    <a:pt x="15937" y="865166"/>
                  </a:lnTo>
                  <a:lnTo>
                    <a:pt x="18908" y="894695"/>
                  </a:lnTo>
                  <a:lnTo>
                    <a:pt x="19920" y="897279"/>
                  </a:lnTo>
                  <a:lnTo>
                    <a:pt x="21207" y="909075"/>
                  </a:lnTo>
                  <a:cubicBezTo>
                    <a:pt x="39470" y="991570"/>
                    <a:pt x="118438" y="1053625"/>
                    <a:pt x="213088" y="1053626"/>
                  </a:cubicBezTo>
                  <a:lnTo>
                    <a:pt x="295050" y="1053626"/>
                  </a:lnTo>
                  <a:lnTo>
                    <a:pt x="295050" y="1051389"/>
                  </a:lnTo>
                  <a:close/>
                </a:path>
              </a:pathLst>
            </a:custGeom>
            <a:noFill/>
            <a:ln cap="flat" cmpd="sng" w="19050">
              <a:solidFill>
                <a:srgbClr val="FFFFFF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69" name="Google Shape;369;p12">
            <a:hlinkClick action="ppaction://hlinksldjump" r:id="rId3"/>
          </p:cNvPr>
          <p:cNvSpPr txBox="1"/>
          <p:nvPr/>
        </p:nvSpPr>
        <p:spPr>
          <a:xfrm>
            <a:off x="262132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370" name="Google Shape;370;p12">
            <a:hlinkClick action="ppaction://hlinksldjump" r:id="rId4"/>
          </p:cNvPr>
          <p:cNvSpPr txBox="1"/>
          <p:nvPr/>
        </p:nvSpPr>
        <p:spPr>
          <a:xfrm>
            <a:off x="451754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371" name="Google Shape;371;p12">
            <a:hlinkClick action="ppaction://hlinksldjump" r:id="rId5"/>
          </p:cNvPr>
          <p:cNvSpPr txBox="1"/>
          <p:nvPr/>
        </p:nvSpPr>
        <p:spPr>
          <a:xfrm>
            <a:off x="6228149" y="211888"/>
            <a:ext cx="16389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372" name="Google Shape;372;p12">
            <a:hlinkClick action="ppaction://hlinksldjump" r:id="rId6"/>
          </p:cNvPr>
          <p:cNvSpPr txBox="1"/>
          <p:nvPr/>
        </p:nvSpPr>
        <p:spPr>
          <a:xfrm>
            <a:off x="830998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373" name="Google Shape;373;p12">
            <a:hlinkClick action="ppaction://hlinksldjump" r:id="rId7"/>
          </p:cNvPr>
          <p:cNvSpPr txBox="1"/>
          <p:nvPr/>
        </p:nvSpPr>
        <p:spPr>
          <a:xfrm>
            <a:off x="102062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374" name="Google Shape;374;p12">
            <a:hlinkClick action="ppaction://hlinksldjump" r:id="rId8"/>
          </p:cNvPr>
          <p:cNvSpPr txBox="1"/>
          <p:nvPr/>
        </p:nvSpPr>
        <p:spPr>
          <a:xfrm>
            <a:off x="7251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8" name="Shape 3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9" name="Google Shape;379;p13"/>
          <p:cNvSpPr/>
          <p:nvPr/>
        </p:nvSpPr>
        <p:spPr>
          <a:xfrm>
            <a:off x="5263775" y="1281025"/>
            <a:ext cx="6137700" cy="4764600"/>
          </a:xfrm>
          <a:prstGeom prst="roundRect">
            <a:avLst>
              <a:gd fmla="val 9327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0" name="Google Shape;380;p13"/>
          <p:cNvSpPr/>
          <p:nvPr/>
        </p:nvSpPr>
        <p:spPr>
          <a:xfrm>
            <a:off x="1959450" y="2461125"/>
            <a:ext cx="1139100" cy="1139100"/>
          </a:xfrm>
          <a:prstGeom prst="ellipse">
            <a:avLst/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1" name="Google Shape;381;p13"/>
          <p:cNvSpPr/>
          <p:nvPr/>
        </p:nvSpPr>
        <p:spPr>
          <a:xfrm>
            <a:off x="1999350" y="2501025"/>
            <a:ext cx="1059300" cy="1059300"/>
          </a:xfrm>
          <a:prstGeom prst="ellipse">
            <a:avLst/>
          </a:prstGeom>
          <a:noFill/>
          <a:ln cap="flat" cmpd="sng" w="19050">
            <a:solidFill>
              <a:srgbClr val="F2F2F2"/>
            </a:solidFill>
            <a:prstDash val="dash"/>
            <a:miter lim="8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82" name="Google Shape;382;p13"/>
          <p:cNvGrpSpPr/>
          <p:nvPr/>
        </p:nvGrpSpPr>
        <p:grpSpPr>
          <a:xfrm>
            <a:off x="876600" y="3753001"/>
            <a:ext cx="3250200" cy="2385000"/>
            <a:chOff x="876600" y="3753001"/>
            <a:chExt cx="3250200" cy="2385000"/>
          </a:xfrm>
        </p:grpSpPr>
        <p:sp>
          <p:nvSpPr>
            <p:cNvPr id="383" name="Google Shape;383;p13"/>
            <p:cNvSpPr/>
            <p:nvPr/>
          </p:nvSpPr>
          <p:spPr>
            <a:xfrm>
              <a:off x="876600" y="3753001"/>
              <a:ext cx="3250200" cy="2385000"/>
            </a:xfrm>
            <a:prstGeom prst="roundRect">
              <a:avLst>
                <a:gd fmla="val 8798" name="adj"/>
              </a:avLst>
            </a:prstGeom>
            <a:solidFill>
              <a:srgbClr val="FFFFFF">
                <a:alpha val="251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13"/>
            <p:cNvSpPr/>
            <p:nvPr/>
          </p:nvSpPr>
          <p:spPr>
            <a:xfrm>
              <a:off x="953700" y="3857725"/>
              <a:ext cx="3101100" cy="2187900"/>
            </a:xfrm>
            <a:prstGeom prst="roundRect">
              <a:avLst>
                <a:gd fmla="val 9327" name="adj"/>
              </a:avLst>
            </a:prstGeom>
            <a:noFill/>
            <a:ln cap="flat" cmpd="sng" w="19050">
              <a:solidFill>
                <a:srgbClr val="F2F2F2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85" name="Google Shape;385;p13"/>
          <p:cNvSpPr/>
          <p:nvPr/>
        </p:nvSpPr>
        <p:spPr>
          <a:xfrm>
            <a:off x="798897" y="1413144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" name="Google Shape;386;p13"/>
          <p:cNvSpPr/>
          <p:nvPr/>
        </p:nvSpPr>
        <p:spPr>
          <a:xfrm>
            <a:off x="898359" y="1488545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7" name="Google Shape;387;p13"/>
          <p:cNvSpPr txBox="1"/>
          <p:nvPr/>
        </p:nvSpPr>
        <p:spPr>
          <a:xfrm>
            <a:off x="1088625" y="1488550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TUE 09/22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388" name="Google Shape;388;p13"/>
          <p:cNvGrpSpPr/>
          <p:nvPr/>
        </p:nvGrpSpPr>
        <p:grpSpPr>
          <a:xfrm>
            <a:off x="1120511" y="4074078"/>
            <a:ext cx="2819979" cy="1735004"/>
            <a:chOff x="239059" y="3807012"/>
            <a:chExt cx="2593800" cy="1649400"/>
          </a:xfrm>
        </p:grpSpPr>
        <p:sp>
          <p:nvSpPr>
            <p:cNvPr id="389" name="Google Shape;389;p13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434343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13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 cap="flat" cmpd="sng" w="12700">
              <a:solidFill>
                <a:srgbClr val="31538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13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E0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392" name="Google Shape;392;p13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93" name="Google Shape;393;p13"/>
            <p:cNvGrpSpPr/>
            <p:nvPr/>
          </p:nvGrpSpPr>
          <p:grpSpPr>
            <a:xfrm>
              <a:off x="384019" y="5227330"/>
              <a:ext cx="648502" cy="162967"/>
              <a:chOff x="330249" y="5227562"/>
              <a:chExt cx="715233" cy="179737"/>
            </a:xfrm>
          </p:grpSpPr>
          <p:sp>
            <p:nvSpPr>
              <p:cNvPr descr="Play" id="394" name="Google Shape;394;p13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95" name="Google Shape;395;p13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396" name="Google Shape;396;p13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397" name="Google Shape;397;p13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98" name="Google Shape;398;p13"/>
              <p:cNvGrpSpPr/>
              <p:nvPr/>
            </p:nvGrpSpPr>
            <p:grpSpPr>
              <a:xfrm flipH="1">
                <a:off x="330249" y="5227562"/>
                <a:ext cx="180339" cy="179737"/>
                <a:chOff x="4316558" y="4992035"/>
                <a:chExt cx="180339" cy="179737"/>
              </a:xfrm>
            </p:grpSpPr>
            <p:sp>
              <p:nvSpPr>
                <p:cNvPr id="399" name="Google Shape;399;p13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400" name="Google Shape;400;p13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401" name="Google Shape;401;p13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13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403" name="Google Shape;403;p13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13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5" name="Google Shape;405;p13"/>
          <p:cNvGrpSpPr/>
          <p:nvPr/>
        </p:nvGrpSpPr>
        <p:grpSpPr>
          <a:xfrm>
            <a:off x="2122821" y="2622533"/>
            <a:ext cx="812359" cy="816285"/>
            <a:chOff x="9597113" y="1447499"/>
            <a:chExt cx="909900" cy="914400"/>
          </a:xfrm>
        </p:grpSpPr>
        <p:sp>
          <p:nvSpPr>
            <p:cNvPr id="406" name="Google Shape;406;p13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EFEFE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07" name="Google Shape;407;p13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408" name="Google Shape;408;p13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9" name="Google Shape;409;p13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0" name="Google Shape;410;p13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1" name="Google Shape;411;p13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412" name="Google Shape;412;p13"/>
          <p:cNvSpPr txBox="1"/>
          <p:nvPr>
            <p:ph type="title"/>
          </p:nvPr>
        </p:nvSpPr>
        <p:spPr>
          <a:xfrm>
            <a:off x="5622850" y="1814425"/>
            <a:ext cx="5519700" cy="665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Activity TWO.</a:t>
            </a:r>
            <a:endParaRPr/>
          </a:p>
        </p:txBody>
      </p:sp>
      <p:sp>
        <p:nvSpPr>
          <p:cNvPr id="413" name="Google Shape;413;p13"/>
          <p:cNvSpPr txBox="1"/>
          <p:nvPr>
            <p:ph idx="1" type="body"/>
          </p:nvPr>
        </p:nvSpPr>
        <p:spPr>
          <a:xfrm>
            <a:off x="5622850" y="2679800"/>
            <a:ext cx="5519700" cy="2780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instructions here. You can insert audio, video, images and links to other resources.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4" name="Google Shape;414;p13"/>
          <p:cNvGrpSpPr/>
          <p:nvPr/>
        </p:nvGrpSpPr>
        <p:grpSpPr>
          <a:xfrm>
            <a:off x="9302933" y="5047755"/>
            <a:ext cx="2510837" cy="1360709"/>
            <a:chOff x="2583305" y="2561257"/>
            <a:chExt cx="2510837" cy="1360709"/>
          </a:xfrm>
        </p:grpSpPr>
        <p:sp>
          <p:nvSpPr>
            <p:cNvPr id="415" name="Google Shape;415;p13"/>
            <p:cNvSpPr/>
            <p:nvPr/>
          </p:nvSpPr>
          <p:spPr>
            <a:xfrm>
              <a:off x="2589526" y="2561257"/>
              <a:ext cx="2504616" cy="1357599"/>
            </a:xfrm>
            <a:custGeom>
              <a:rect b="b" l="l" r="r" t="t"/>
              <a:pathLst>
                <a:path extrusionOk="0" h="1357599" w="2504616">
                  <a:moveTo>
                    <a:pt x="1231003" y="0"/>
                  </a:moveTo>
                  <a:cubicBezTo>
                    <a:pt x="1594448" y="0"/>
                    <a:pt x="1906281" y="249370"/>
                    <a:pt x="2039483" y="604765"/>
                  </a:cubicBezTo>
                  <a:lnTo>
                    <a:pt x="2070721" y="718330"/>
                  </a:lnTo>
                  <a:lnTo>
                    <a:pt x="2079435" y="731303"/>
                  </a:lnTo>
                  <a:lnTo>
                    <a:pt x="2086324" y="728281"/>
                  </a:lnTo>
                  <a:cubicBezTo>
                    <a:pt x="2110535" y="720006"/>
                    <a:pt x="2137153" y="715430"/>
                    <a:pt x="2165095" y="715430"/>
                  </a:cubicBezTo>
                  <a:cubicBezTo>
                    <a:pt x="2276859" y="715430"/>
                    <a:pt x="2367463" y="788645"/>
                    <a:pt x="2367463" y="878960"/>
                  </a:cubicBezTo>
                  <a:lnTo>
                    <a:pt x="2357975" y="916934"/>
                  </a:lnTo>
                  <a:lnTo>
                    <a:pt x="2382757" y="918952"/>
                  </a:lnTo>
                  <a:cubicBezTo>
                    <a:pt x="2452302" y="930452"/>
                    <a:pt x="2504616" y="980176"/>
                    <a:pt x="2504616" y="1039773"/>
                  </a:cubicBezTo>
                  <a:cubicBezTo>
                    <a:pt x="2504616" y="1073829"/>
                    <a:pt x="2487534" y="1104660"/>
                    <a:pt x="2459916" y="1126978"/>
                  </a:cubicBezTo>
                  <a:lnTo>
                    <a:pt x="2451252" y="1131698"/>
                  </a:lnTo>
                  <a:lnTo>
                    <a:pt x="2449346" y="1134050"/>
                  </a:lnTo>
                  <a:cubicBezTo>
                    <a:pt x="2425138" y="1154834"/>
                    <a:pt x="2377853" y="1181691"/>
                    <a:pt x="2304142" y="1203741"/>
                  </a:cubicBezTo>
                  <a:lnTo>
                    <a:pt x="2258035" y="1215568"/>
                  </a:lnTo>
                  <a:lnTo>
                    <a:pt x="2254989" y="1234750"/>
                  </a:lnTo>
                  <a:cubicBezTo>
                    <a:pt x="2243689" y="1269805"/>
                    <a:pt x="2213608" y="1300517"/>
                    <a:pt x="2171710" y="1322466"/>
                  </a:cubicBezTo>
                  <a:lnTo>
                    <a:pt x="2104125" y="1347079"/>
                  </a:lnTo>
                  <a:lnTo>
                    <a:pt x="2104251" y="1348270"/>
                  </a:lnTo>
                  <a:lnTo>
                    <a:pt x="2103937" y="1347147"/>
                  </a:lnTo>
                  <a:lnTo>
                    <a:pt x="2100873" y="1348263"/>
                  </a:lnTo>
                  <a:cubicBezTo>
                    <a:pt x="2074887" y="1354303"/>
                    <a:pt x="2046818" y="1357599"/>
                    <a:pt x="2017535" y="1357599"/>
                  </a:cubicBezTo>
                  <a:cubicBezTo>
                    <a:pt x="1933872" y="1357599"/>
                    <a:pt x="1860107" y="1330691"/>
                    <a:pt x="1816551" y="1289765"/>
                  </a:cubicBezTo>
                  <a:lnTo>
                    <a:pt x="1795144" y="1264730"/>
                  </a:lnTo>
                  <a:lnTo>
                    <a:pt x="1788824" y="1266908"/>
                  </a:lnTo>
                  <a:cubicBezTo>
                    <a:pt x="1766614" y="1272870"/>
                    <a:pt x="1742196" y="1276168"/>
                    <a:pt x="1716565" y="1276168"/>
                  </a:cubicBezTo>
                  <a:cubicBezTo>
                    <a:pt x="1639671" y="1276168"/>
                    <a:pt x="1573696" y="1246491"/>
                    <a:pt x="1545514" y="1204197"/>
                  </a:cubicBezTo>
                  <a:lnTo>
                    <a:pt x="1535668" y="1184063"/>
                  </a:lnTo>
                  <a:lnTo>
                    <a:pt x="1495499" y="1166086"/>
                  </a:lnTo>
                  <a:cubicBezTo>
                    <a:pt x="1374734" y="1103444"/>
                    <a:pt x="1362513" y="1014475"/>
                    <a:pt x="1403356" y="941437"/>
                  </a:cubicBezTo>
                  <a:cubicBezTo>
                    <a:pt x="1421509" y="908976"/>
                    <a:pt x="1458150" y="888875"/>
                    <a:pt x="1505717" y="877236"/>
                  </a:cubicBezTo>
                  <a:lnTo>
                    <a:pt x="1580905" y="866142"/>
                  </a:lnTo>
                  <a:lnTo>
                    <a:pt x="1578149" y="858968"/>
                  </a:lnTo>
                  <a:cubicBezTo>
                    <a:pt x="1574630" y="845069"/>
                    <a:pt x="1572782" y="830678"/>
                    <a:pt x="1572782" y="815938"/>
                  </a:cubicBezTo>
                  <a:cubicBezTo>
                    <a:pt x="1572782" y="786458"/>
                    <a:pt x="1580175" y="758374"/>
                    <a:pt x="1593545" y="732829"/>
                  </a:cubicBezTo>
                  <a:lnTo>
                    <a:pt x="1603037" y="721454"/>
                  </a:lnTo>
                  <a:lnTo>
                    <a:pt x="1530268" y="688563"/>
                  </a:lnTo>
                  <a:cubicBezTo>
                    <a:pt x="1432471" y="653905"/>
                    <a:pt x="1327021" y="635093"/>
                    <a:pt x="1217603" y="635093"/>
                  </a:cubicBezTo>
                  <a:cubicBezTo>
                    <a:pt x="1053477" y="635093"/>
                    <a:pt x="898276" y="677420"/>
                    <a:pt x="764444" y="752065"/>
                  </a:cubicBezTo>
                  <a:lnTo>
                    <a:pt x="693165" y="800081"/>
                  </a:lnTo>
                  <a:lnTo>
                    <a:pt x="753082" y="811677"/>
                  </a:lnTo>
                  <a:cubicBezTo>
                    <a:pt x="816566" y="837416"/>
                    <a:pt x="861111" y="897674"/>
                    <a:pt x="861111" y="967904"/>
                  </a:cubicBezTo>
                  <a:lnTo>
                    <a:pt x="852819" y="1007276"/>
                  </a:lnTo>
                  <a:lnTo>
                    <a:pt x="874479" y="1009369"/>
                  </a:lnTo>
                  <a:cubicBezTo>
                    <a:pt x="935264" y="1021292"/>
                    <a:pt x="980988" y="1072847"/>
                    <a:pt x="980988" y="1134640"/>
                  </a:cubicBezTo>
                  <a:cubicBezTo>
                    <a:pt x="980988" y="1169950"/>
                    <a:pt x="966058" y="1201916"/>
                    <a:pt x="941919" y="1225056"/>
                  </a:cubicBezTo>
                  <a:lnTo>
                    <a:pt x="934346" y="1229950"/>
                  </a:lnTo>
                  <a:lnTo>
                    <a:pt x="932680" y="1232389"/>
                  </a:lnTo>
                  <a:cubicBezTo>
                    <a:pt x="890363" y="1275488"/>
                    <a:pt x="767365" y="1343772"/>
                    <a:pt x="540263" y="1347001"/>
                  </a:cubicBezTo>
                  <a:cubicBezTo>
                    <a:pt x="477493" y="1347894"/>
                    <a:pt x="421271" y="1345755"/>
                    <a:pt x="371064" y="1341067"/>
                  </a:cubicBezTo>
                  <a:lnTo>
                    <a:pt x="334593" y="1335249"/>
                  </a:lnTo>
                  <a:lnTo>
                    <a:pt x="330956" y="1348270"/>
                  </a:lnTo>
                  <a:lnTo>
                    <a:pt x="332366" y="1334894"/>
                  </a:lnTo>
                  <a:lnTo>
                    <a:pt x="237956" y="1319833"/>
                  </a:lnTo>
                  <a:cubicBezTo>
                    <a:pt x="5704" y="1263988"/>
                    <a:pt x="-29152" y="1133653"/>
                    <a:pt x="18447" y="1032683"/>
                  </a:cubicBezTo>
                  <a:cubicBezTo>
                    <a:pt x="34313" y="999026"/>
                    <a:pt x="66339" y="978184"/>
                    <a:pt x="107914" y="966117"/>
                  </a:cubicBezTo>
                  <a:lnTo>
                    <a:pt x="173631" y="954615"/>
                  </a:lnTo>
                  <a:lnTo>
                    <a:pt x="171222" y="947176"/>
                  </a:lnTo>
                  <a:cubicBezTo>
                    <a:pt x="168146" y="932766"/>
                    <a:pt x="166531" y="917844"/>
                    <a:pt x="166531" y="902562"/>
                  </a:cubicBezTo>
                  <a:cubicBezTo>
                    <a:pt x="166531" y="780300"/>
                    <a:pt x="269926" y="681187"/>
                    <a:pt x="397469" y="681187"/>
                  </a:cubicBezTo>
                  <a:lnTo>
                    <a:pt x="401373" y="681658"/>
                  </a:lnTo>
                  <a:lnTo>
                    <a:pt x="422524" y="604765"/>
                  </a:lnTo>
                  <a:cubicBezTo>
                    <a:pt x="555725" y="249370"/>
                    <a:pt x="867559" y="0"/>
                    <a:pt x="1231003" y="0"/>
                  </a:cubicBezTo>
                  <a:close/>
                </a:path>
              </a:pathLst>
            </a:custGeom>
            <a:solidFill>
              <a:srgbClr val="FFFFFF">
                <a:alpha val="482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16" name="Google Shape;416;p13"/>
            <p:cNvGrpSpPr/>
            <p:nvPr/>
          </p:nvGrpSpPr>
          <p:grpSpPr>
            <a:xfrm>
              <a:off x="2707761" y="2663904"/>
              <a:ext cx="2279558" cy="1159586"/>
              <a:chOff x="4516204" y="1482294"/>
              <a:chExt cx="5373781" cy="2733583"/>
            </a:xfrm>
          </p:grpSpPr>
          <p:grpSp>
            <p:nvGrpSpPr>
              <p:cNvPr id="417" name="Google Shape;417;p13"/>
              <p:cNvGrpSpPr/>
              <p:nvPr/>
            </p:nvGrpSpPr>
            <p:grpSpPr>
              <a:xfrm>
                <a:off x="5224213" y="1482294"/>
                <a:ext cx="3703218" cy="2358199"/>
                <a:chOff x="5325278" y="1424542"/>
                <a:chExt cx="3703218" cy="2358199"/>
              </a:xfrm>
            </p:grpSpPr>
            <p:sp>
              <p:nvSpPr>
                <p:cNvPr id="418" name="Google Shape;418;p13"/>
                <p:cNvSpPr/>
                <p:nvPr/>
              </p:nvSpPr>
              <p:spPr>
                <a:xfrm rot="5400000">
                  <a:off x="6334496" y="462442"/>
                  <a:ext cx="1731900" cy="3656100"/>
                </a:xfrm>
                <a:prstGeom prst="moon">
                  <a:avLst>
                    <a:gd fmla="val 15611" name="adj"/>
                  </a:avLst>
                </a:prstGeom>
                <a:solidFill>
                  <a:srgbClr val="E066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19" name="Google Shape;419;p13"/>
                <p:cNvSpPr/>
                <p:nvPr/>
              </p:nvSpPr>
              <p:spPr>
                <a:xfrm rot="5400000">
                  <a:off x="6440977" y="595197"/>
                  <a:ext cx="1501500" cy="3622200"/>
                </a:xfrm>
                <a:prstGeom prst="moon">
                  <a:avLst>
                    <a:gd fmla="val 17525" name="adj"/>
                  </a:avLst>
                </a:prstGeom>
                <a:solidFill>
                  <a:srgbClr val="F6B26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0" name="Google Shape;420;p13"/>
                <p:cNvSpPr/>
                <p:nvPr/>
              </p:nvSpPr>
              <p:spPr>
                <a:xfrm rot="5400000">
                  <a:off x="6452259" y="818129"/>
                  <a:ext cx="1466100" cy="3622200"/>
                </a:xfrm>
                <a:prstGeom prst="moon">
                  <a:avLst>
                    <a:gd fmla="val 13814" name="adj"/>
                  </a:avLst>
                </a:pr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1" name="Google Shape;421;p13"/>
                <p:cNvSpPr/>
                <p:nvPr/>
              </p:nvSpPr>
              <p:spPr>
                <a:xfrm rot="5400000">
                  <a:off x="6448212" y="996123"/>
                  <a:ext cx="1474200" cy="3662400"/>
                </a:xfrm>
                <a:prstGeom prst="moon">
                  <a:avLst>
                    <a:gd fmla="val 17122" name="adj"/>
                  </a:avLst>
                </a:prstGeom>
                <a:solidFill>
                  <a:srgbClr val="93C47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2" name="Google Shape;422;p13"/>
                <p:cNvSpPr/>
                <p:nvPr/>
              </p:nvSpPr>
              <p:spPr>
                <a:xfrm rot="5400000">
                  <a:off x="6431378" y="1194341"/>
                  <a:ext cx="1482300" cy="3694500"/>
                </a:xfrm>
                <a:prstGeom prst="moon">
                  <a:avLst>
                    <a:gd fmla="val 15848" name="adj"/>
                  </a:avLst>
                </a:prstGeom>
                <a:solidFill>
                  <a:srgbClr val="6FA8D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23" name="Google Shape;423;p13"/>
              <p:cNvGrpSpPr/>
              <p:nvPr/>
            </p:nvGrpSpPr>
            <p:grpSpPr>
              <a:xfrm>
                <a:off x="4516204" y="2962970"/>
                <a:ext cx="1817064" cy="1233640"/>
                <a:chOff x="8313506" y="1158236"/>
                <a:chExt cx="1339030" cy="948370"/>
              </a:xfrm>
            </p:grpSpPr>
            <p:sp>
              <p:nvSpPr>
                <p:cNvPr id="424" name="Google Shape;424;p13"/>
                <p:cNvSpPr/>
                <p:nvPr/>
              </p:nvSpPr>
              <p:spPr>
                <a:xfrm>
                  <a:off x="8313506" y="1158236"/>
                  <a:ext cx="1339030" cy="948370"/>
                </a:xfrm>
                <a:custGeom>
                  <a:rect b="b" l="l" r="r" t="t"/>
                  <a:pathLst>
                    <a:path extrusionOk="0" h="948370" w="1339030">
                      <a:moveTo>
                        <a:pt x="542538" y="0"/>
                      </a:moveTo>
                      <a:cubicBezTo>
                        <a:pt x="651347" y="0"/>
                        <a:pt x="747281" y="55130"/>
                        <a:pt x="803929" y="138981"/>
                      </a:cubicBezTo>
                      <a:lnTo>
                        <a:pt x="831770" y="190273"/>
                      </a:lnTo>
                      <a:lnTo>
                        <a:pt x="839989" y="185811"/>
                      </a:lnTo>
                      <a:cubicBezTo>
                        <a:pt x="868874" y="173594"/>
                        <a:pt x="900631" y="166838"/>
                        <a:pt x="933966" y="166838"/>
                      </a:cubicBezTo>
                      <a:cubicBezTo>
                        <a:pt x="1067306" y="166838"/>
                        <a:pt x="1175400" y="274932"/>
                        <a:pt x="1175400" y="408272"/>
                      </a:cubicBezTo>
                      <a:lnTo>
                        <a:pt x="1164081" y="464336"/>
                      </a:lnTo>
                      <a:lnTo>
                        <a:pt x="1193647" y="467316"/>
                      </a:lnTo>
                      <a:cubicBezTo>
                        <a:pt x="1276617" y="484294"/>
                        <a:pt x="1339030" y="557706"/>
                        <a:pt x="1339030" y="645695"/>
                      </a:cubicBezTo>
                      <a:cubicBezTo>
                        <a:pt x="1339030" y="695975"/>
                        <a:pt x="1318650" y="741494"/>
                        <a:pt x="1285701" y="774444"/>
                      </a:cubicBezTo>
                      <a:lnTo>
                        <a:pt x="1275364" y="781413"/>
                      </a:lnTo>
                      <a:lnTo>
                        <a:pt x="1273090" y="784885"/>
                      </a:lnTo>
                      <a:cubicBezTo>
                        <a:pt x="1215329" y="846257"/>
                        <a:pt x="1047438" y="943490"/>
                        <a:pt x="737449" y="948088"/>
                      </a:cubicBezTo>
                      <a:cubicBezTo>
                        <a:pt x="52010" y="958254"/>
                        <a:pt x="-61448" y="692216"/>
                        <a:pt x="25179" y="500513"/>
                      </a:cubicBezTo>
                      <a:cubicBezTo>
                        <a:pt x="46836" y="452587"/>
                        <a:pt x="90551" y="422910"/>
                        <a:pt x="147300" y="405727"/>
                      </a:cubicBezTo>
                      <a:lnTo>
                        <a:pt x="237003" y="389348"/>
                      </a:lnTo>
                      <a:lnTo>
                        <a:pt x="233715" y="378756"/>
                      </a:lnTo>
                      <a:cubicBezTo>
                        <a:pt x="229516" y="358236"/>
                        <a:pt x="227311" y="336989"/>
                        <a:pt x="227311" y="315227"/>
                      </a:cubicBezTo>
                      <a:cubicBezTo>
                        <a:pt x="227311" y="141132"/>
                        <a:pt x="368443" y="0"/>
                        <a:pt x="542538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5" name="Google Shape;425;p13"/>
                <p:cNvSpPr/>
                <p:nvPr/>
              </p:nvSpPr>
              <p:spPr>
                <a:xfrm>
                  <a:off x="8335477" y="1742952"/>
                  <a:ext cx="1276600" cy="331571"/>
                </a:xfrm>
                <a:custGeom>
                  <a:rect b="b" l="l" r="r" t="t"/>
                  <a:pathLst>
                    <a:path extrusionOk="0" h="331571" w="1302653">
                      <a:moveTo>
                        <a:pt x="0" y="0"/>
                      </a:moveTo>
                      <a:lnTo>
                        <a:pt x="26333" y="37194"/>
                      </a:lnTo>
                      <a:cubicBezTo>
                        <a:pt x="127528" y="157420"/>
                        <a:pt x="358088" y="249466"/>
                        <a:pt x="792610" y="243021"/>
                      </a:cubicBezTo>
                      <a:cubicBezTo>
                        <a:pt x="1010957" y="239783"/>
                        <a:pt x="1166748" y="195763"/>
                        <a:pt x="1268779" y="146318"/>
                      </a:cubicBezTo>
                      <a:lnTo>
                        <a:pt x="1302653" y="127764"/>
                      </a:lnTo>
                      <a:lnTo>
                        <a:pt x="1282507" y="157645"/>
                      </a:lnTo>
                      <a:lnTo>
                        <a:pt x="1272170" y="164614"/>
                      </a:lnTo>
                      <a:lnTo>
                        <a:pt x="1269896" y="168086"/>
                      </a:lnTo>
                      <a:cubicBezTo>
                        <a:pt x="1212135" y="229458"/>
                        <a:pt x="1044244" y="326691"/>
                        <a:pt x="734255" y="331289"/>
                      </a:cubicBezTo>
                      <a:cubicBezTo>
                        <a:pt x="220176" y="338914"/>
                        <a:pt x="27836" y="191173"/>
                        <a:pt x="342" y="35952"/>
                      </a:cubicBezTo>
                      <a:close/>
                    </a:path>
                  </a:pathLst>
                </a:custGeom>
                <a:solidFill>
                  <a:srgbClr val="D8D8D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26" name="Google Shape;426;p13"/>
              <p:cNvGrpSpPr/>
              <p:nvPr/>
            </p:nvGrpSpPr>
            <p:grpSpPr>
              <a:xfrm>
                <a:off x="7811050" y="2817084"/>
                <a:ext cx="2078934" cy="1398792"/>
                <a:chOff x="7984257" y="2869929"/>
                <a:chExt cx="1657050" cy="1114931"/>
              </a:xfrm>
            </p:grpSpPr>
            <p:sp>
              <p:nvSpPr>
                <p:cNvPr id="427" name="Google Shape;427;p13"/>
                <p:cNvSpPr/>
                <p:nvPr/>
              </p:nvSpPr>
              <p:spPr>
                <a:xfrm rot="10800000">
                  <a:off x="7984257" y="2869929"/>
                  <a:ext cx="1657050" cy="1114931"/>
                </a:xfrm>
                <a:custGeom>
                  <a:rect b="b" l="l" r="r" t="t"/>
                  <a:pathLst>
                    <a:path extrusionOk="0" h="1114931" w="1339030">
                      <a:moveTo>
                        <a:pt x="796492" y="1114931"/>
                      </a:moveTo>
                      <a:cubicBezTo>
                        <a:pt x="687683" y="1114931"/>
                        <a:pt x="591749" y="1059801"/>
                        <a:pt x="535101" y="975950"/>
                      </a:cubicBezTo>
                      <a:lnTo>
                        <a:pt x="507260" y="924658"/>
                      </a:lnTo>
                      <a:lnTo>
                        <a:pt x="499041" y="929120"/>
                      </a:lnTo>
                      <a:cubicBezTo>
                        <a:pt x="470156" y="941337"/>
                        <a:pt x="438399" y="948093"/>
                        <a:pt x="405064" y="948093"/>
                      </a:cubicBezTo>
                      <a:cubicBezTo>
                        <a:pt x="271724" y="948093"/>
                        <a:pt x="163630" y="839999"/>
                        <a:pt x="163630" y="706659"/>
                      </a:cubicBezTo>
                      <a:lnTo>
                        <a:pt x="174949" y="650595"/>
                      </a:lnTo>
                      <a:lnTo>
                        <a:pt x="145383" y="647615"/>
                      </a:lnTo>
                      <a:cubicBezTo>
                        <a:pt x="62413" y="630637"/>
                        <a:pt x="0" y="557225"/>
                        <a:pt x="0" y="469236"/>
                      </a:cubicBezTo>
                      <a:cubicBezTo>
                        <a:pt x="0" y="418956"/>
                        <a:pt x="20380" y="373437"/>
                        <a:pt x="53329" y="340487"/>
                      </a:cubicBezTo>
                      <a:lnTo>
                        <a:pt x="63666" y="333518"/>
                      </a:lnTo>
                      <a:lnTo>
                        <a:pt x="65940" y="330046"/>
                      </a:lnTo>
                      <a:cubicBezTo>
                        <a:pt x="94821" y="299360"/>
                        <a:pt x="151234" y="259709"/>
                        <a:pt x="239175" y="227155"/>
                      </a:cubicBezTo>
                      <a:lnTo>
                        <a:pt x="294182" y="209693"/>
                      </a:lnTo>
                      <a:lnTo>
                        <a:pt x="297816" y="181374"/>
                      </a:lnTo>
                      <a:cubicBezTo>
                        <a:pt x="324780" y="77864"/>
                        <a:pt x="441369" y="0"/>
                        <a:pt x="581109" y="0"/>
                      </a:cubicBezTo>
                      <a:cubicBezTo>
                        <a:pt x="680923" y="0"/>
                        <a:pt x="768927" y="39727"/>
                        <a:pt x="820892" y="100150"/>
                      </a:cubicBezTo>
                      <a:lnTo>
                        <a:pt x="846431" y="137111"/>
                      </a:lnTo>
                      <a:lnTo>
                        <a:pt x="853971" y="133896"/>
                      </a:lnTo>
                      <a:cubicBezTo>
                        <a:pt x="880468" y="125093"/>
                        <a:pt x="909600" y="120224"/>
                        <a:pt x="940179" y="120224"/>
                      </a:cubicBezTo>
                      <a:cubicBezTo>
                        <a:pt x="1031917" y="120224"/>
                        <a:pt x="1110628" y="164039"/>
                        <a:pt x="1144250" y="226482"/>
                      </a:cubicBezTo>
                      <a:lnTo>
                        <a:pt x="1155997" y="256208"/>
                      </a:lnTo>
                      <a:lnTo>
                        <a:pt x="1203920" y="282748"/>
                      </a:lnTo>
                      <a:cubicBezTo>
                        <a:pt x="1347998" y="375232"/>
                        <a:pt x="1362579" y="506585"/>
                        <a:pt x="1313851" y="614418"/>
                      </a:cubicBezTo>
                      <a:cubicBezTo>
                        <a:pt x="1292194" y="662344"/>
                        <a:pt x="1248479" y="692021"/>
                        <a:pt x="1191730" y="709204"/>
                      </a:cubicBezTo>
                      <a:lnTo>
                        <a:pt x="1102027" y="725583"/>
                      </a:lnTo>
                      <a:lnTo>
                        <a:pt x="1105315" y="736175"/>
                      </a:lnTo>
                      <a:cubicBezTo>
                        <a:pt x="1109514" y="756695"/>
                        <a:pt x="1111719" y="777942"/>
                        <a:pt x="1111719" y="799704"/>
                      </a:cubicBezTo>
                      <a:cubicBezTo>
                        <a:pt x="1111719" y="973799"/>
                        <a:pt x="970587" y="1114931"/>
                        <a:pt x="796492" y="111493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8" name="Google Shape;428;p13"/>
                <p:cNvSpPr/>
                <p:nvPr/>
              </p:nvSpPr>
              <p:spPr>
                <a:xfrm rot="10800000">
                  <a:off x="8020734" y="3474978"/>
                  <a:ext cx="1561214" cy="464964"/>
                </a:xfrm>
                <a:custGeom>
                  <a:rect b="b" l="l" r="r" t="t"/>
                  <a:pathLst>
                    <a:path extrusionOk="0" h="542232" w="1656460">
                      <a:moveTo>
                        <a:pt x="21051" y="542232"/>
                      </a:moveTo>
                      <a:lnTo>
                        <a:pt x="13673" y="531841"/>
                      </a:lnTo>
                      <a:cubicBezTo>
                        <a:pt x="4828" y="512320"/>
                        <a:pt x="0" y="491234"/>
                        <a:pt x="0" y="469236"/>
                      </a:cubicBezTo>
                      <a:cubicBezTo>
                        <a:pt x="0" y="418956"/>
                        <a:pt x="25222" y="373437"/>
                        <a:pt x="65999" y="340487"/>
                      </a:cubicBezTo>
                      <a:lnTo>
                        <a:pt x="78791" y="333518"/>
                      </a:lnTo>
                      <a:lnTo>
                        <a:pt x="81606" y="330046"/>
                      </a:lnTo>
                      <a:cubicBezTo>
                        <a:pt x="117348" y="299360"/>
                        <a:pt x="187164" y="259709"/>
                        <a:pt x="295997" y="227155"/>
                      </a:cubicBezTo>
                      <a:lnTo>
                        <a:pt x="364073" y="209693"/>
                      </a:lnTo>
                      <a:lnTo>
                        <a:pt x="368570" y="181374"/>
                      </a:lnTo>
                      <a:cubicBezTo>
                        <a:pt x="401940" y="77864"/>
                        <a:pt x="546228" y="0"/>
                        <a:pt x="719166" y="0"/>
                      </a:cubicBezTo>
                      <a:cubicBezTo>
                        <a:pt x="842694" y="0"/>
                        <a:pt x="951605" y="39727"/>
                        <a:pt x="1015916" y="100150"/>
                      </a:cubicBezTo>
                      <a:lnTo>
                        <a:pt x="1047522" y="137111"/>
                      </a:lnTo>
                      <a:lnTo>
                        <a:pt x="1056854" y="133896"/>
                      </a:lnTo>
                      <a:cubicBezTo>
                        <a:pt x="1089646" y="125093"/>
                        <a:pt x="1125699" y="120224"/>
                        <a:pt x="1163543" y="120224"/>
                      </a:cubicBezTo>
                      <a:cubicBezTo>
                        <a:pt x="1277075" y="120224"/>
                        <a:pt x="1374486" y="164039"/>
                        <a:pt x="1416096" y="226482"/>
                      </a:cubicBezTo>
                      <a:lnTo>
                        <a:pt x="1430634" y="256208"/>
                      </a:lnTo>
                      <a:lnTo>
                        <a:pt x="1489942" y="282748"/>
                      </a:lnTo>
                      <a:cubicBezTo>
                        <a:pt x="1601384" y="340551"/>
                        <a:pt x="1650224" y="413536"/>
                        <a:pt x="1656460" y="486474"/>
                      </a:cubicBezTo>
                      <a:cubicBezTo>
                        <a:pt x="1656159" y="497321"/>
                        <a:pt x="1655857" y="508168"/>
                        <a:pt x="1655556" y="519015"/>
                      </a:cubicBezTo>
                      <a:lnTo>
                        <a:pt x="1643289" y="492945"/>
                      </a:lnTo>
                      <a:cubicBezTo>
                        <a:pt x="1617178" y="450621"/>
                        <a:pt x="1572849" y="410474"/>
                        <a:pt x="1505984" y="375792"/>
                      </a:cubicBezTo>
                      <a:lnTo>
                        <a:pt x="1446676" y="349252"/>
                      </a:lnTo>
                      <a:lnTo>
                        <a:pt x="1432138" y="319526"/>
                      </a:lnTo>
                      <a:cubicBezTo>
                        <a:pt x="1390528" y="257083"/>
                        <a:pt x="1293117" y="213268"/>
                        <a:pt x="1179585" y="213268"/>
                      </a:cubicBezTo>
                      <a:cubicBezTo>
                        <a:pt x="1141741" y="213268"/>
                        <a:pt x="1105688" y="218137"/>
                        <a:pt x="1072896" y="226940"/>
                      </a:cubicBezTo>
                      <a:lnTo>
                        <a:pt x="1063564" y="230155"/>
                      </a:lnTo>
                      <a:lnTo>
                        <a:pt x="1031958" y="193194"/>
                      </a:lnTo>
                      <a:cubicBezTo>
                        <a:pt x="967647" y="132771"/>
                        <a:pt x="858736" y="93044"/>
                        <a:pt x="735208" y="93044"/>
                      </a:cubicBezTo>
                      <a:cubicBezTo>
                        <a:pt x="562270" y="93044"/>
                        <a:pt x="417982" y="170908"/>
                        <a:pt x="384612" y="274418"/>
                      </a:cubicBezTo>
                      <a:lnTo>
                        <a:pt x="380115" y="302737"/>
                      </a:lnTo>
                      <a:lnTo>
                        <a:pt x="312039" y="320199"/>
                      </a:lnTo>
                      <a:cubicBezTo>
                        <a:pt x="203206" y="352753"/>
                        <a:pt x="133390" y="392404"/>
                        <a:pt x="97648" y="423090"/>
                      </a:cubicBezTo>
                      <a:lnTo>
                        <a:pt x="94833" y="426562"/>
                      </a:lnTo>
                      <a:lnTo>
                        <a:pt x="82041" y="433531"/>
                      </a:lnTo>
                      <a:cubicBezTo>
                        <a:pt x="61652" y="450006"/>
                        <a:pt x="45153" y="469623"/>
                        <a:pt x="33750" y="491407"/>
                      </a:cubicBezTo>
                      <a:lnTo>
                        <a:pt x="21051" y="542232"/>
                      </a:lnTo>
                      <a:close/>
                    </a:path>
                  </a:pathLst>
                </a:custGeom>
                <a:solidFill>
                  <a:srgbClr val="D8D8D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429" name="Google Shape;429;p13"/>
            <p:cNvSpPr/>
            <p:nvPr/>
          </p:nvSpPr>
          <p:spPr>
            <a:xfrm>
              <a:off x="2583305" y="2564367"/>
              <a:ext cx="2504616" cy="1357599"/>
            </a:xfrm>
            <a:custGeom>
              <a:rect b="b" l="l" r="r" t="t"/>
              <a:pathLst>
                <a:path extrusionOk="0" h="1357599" w="2504616">
                  <a:moveTo>
                    <a:pt x="1231003" y="0"/>
                  </a:moveTo>
                  <a:cubicBezTo>
                    <a:pt x="1594448" y="0"/>
                    <a:pt x="1906281" y="249370"/>
                    <a:pt x="2039483" y="604765"/>
                  </a:cubicBezTo>
                  <a:lnTo>
                    <a:pt x="2070721" y="718330"/>
                  </a:lnTo>
                  <a:lnTo>
                    <a:pt x="2079435" y="731303"/>
                  </a:lnTo>
                  <a:lnTo>
                    <a:pt x="2086324" y="728281"/>
                  </a:lnTo>
                  <a:cubicBezTo>
                    <a:pt x="2110535" y="720006"/>
                    <a:pt x="2137153" y="715430"/>
                    <a:pt x="2165095" y="715430"/>
                  </a:cubicBezTo>
                  <a:cubicBezTo>
                    <a:pt x="2276859" y="715430"/>
                    <a:pt x="2367463" y="788645"/>
                    <a:pt x="2367463" y="878960"/>
                  </a:cubicBezTo>
                  <a:lnTo>
                    <a:pt x="2357975" y="916934"/>
                  </a:lnTo>
                  <a:lnTo>
                    <a:pt x="2382757" y="918952"/>
                  </a:lnTo>
                  <a:cubicBezTo>
                    <a:pt x="2452302" y="930452"/>
                    <a:pt x="2504616" y="980176"/>
                    <a:pt x="2504616" y="1039773"/>
                  </a:cubicBezTo>
                  <a:cubicBezTo>
                    <a:pt x="2504616" y="1073829"/>
                    <a:pt x="2487534" y="1104660"/>
                    <a:pt x="2459916" y="1126978"/>
                  </a:cubicBezTo>
                  <a:lnTo>
                    <a:pt x="2451252" y="1131698"/>
                  </a:lnTo>
                  <a:lnTo>
                    <a:pt x="2449346" y="1134050"/>
                  </a:lnTo>
                  <a:cubicBezTo>
                    <a:pt x="2425138" y="1154834"/>
                    <a:pt x="2377853" y="1181691"/>
                    <a:pt x="2304142" y="1203741"/>
                  </a:cubicBezTo>
                  <a:lnTo>
                    <a:pt x="2258035" y="1215568"/>
                  </a:lnTo>
                  <a:lnTo>
                    <a:pt x="2254989" y="1234750"/>
                  </a:lnTo>
                  <a:cubicBezTo>
                    <a:pt x="2243689" y="1269805"/>
                    <a:pt x="2213608" y="1300517"/>
                    <a:pt x="2171710" y="1322466"/>
                  </a:cubicBezTo>
                  <a:lnTo>
                    <a:pt x="2104125" y="1347079"/>
                  </a:lnTo>
                  <a:lnTo>
                    <a:pt x="2104251" y="1348270"/>
                  </a:lnTo>
                  <a:cubicBezTo>
                    <a:pt x="2104146" y="1347896"/>
                    <a:pt x="2104042" y="1347521"/>
                    <a:pt x="2103937" y="1347147"/>
                  </a:cubicBezTo>
                  <a:lnTo>
                    <a:pt x="2100873" y="1348263"/>
                  </a:lnTo>
                  <a:cubicBezTo>
                    <a:pt x="2074887" y="1354303"/>
                    <a:pt x="2046818" y="1357599"/>
                    <a:pt x="2017535" y="1357599"/>
                  </a:cubicBezTo>
                  <a:cubicBezTo>
                    <a:pt x="1933872" y="1357599"/>
                    <a:pt x="1860107" y="1330691"/>
                    <a:pt x="1816551" y="1289765"/>
                  </a:cubicBezTo>
                  <a:lnTo>
                    <a:pt x="1795144" y="1264730"/>
                  </a:lnTo>
                  <a:lnTo>
                    <a:pt x="1788824" y="1266908"/>
                  </a:lnTo>
                  <a:cubicBezTo>
                    <a:pt x="1766614" y="1272870"/>
                    <a:pt x="1742196" y="1276168"/>
                    <a:pt x="1716565" y="1276168"/>
                  </a:cubicBezTo>
                  <a:cubicBezTo>
                    <a:pt x="1639671" y="1276168"/>
                    <a:pt x="1573696" y="1246491"/>
                    <a:pt x="1545514" y="1204197"/>
                  </a:cubicBezTo>
                  <a:lnTo>
                    <a:pt x="1535668" y="1184063"/>
                  </a:lnTo>
                  <a:lnTo>
                    <a:pt x="1495499" y="1166086"/>
                  </a:lnTo>
                  <a:cubicBezTo>
                    <a:pt x="1374734" y="1103444"/>
                    <a:pt x="1362513" y="1014475"/>
                    <a:pt x="1403356" y="941437"/>
                  </a:cubicBezTo>
                  <a:cubicBezTo>
                    <a:pt x="1421509" y="908976"/>
                    <a:pt x="1458150" y="888875"/>
                    <a:pt x="1505717" y="877236"/>
                  </a:cubicBezTo>
                  <a:lnTo>
                    <a:pt x="1580905" y="866142"/>
                  </a:lnTo>
                  <a:lnTo>
                    <a:pt x="1578149" y="858968"/>
                  </a:lnTo>
                  <a:cubicBezTo>
                    <a:pt x="1574630" y="845069"/>
                    <a:pt x="1572782" y="830678"/>
                    <a:pt x="1572782" y="815938"/>
                  </a:cubicBezTo>
                  <a:cubicBezTo>
                    <a:pt x="1572782" y="786458"/>
                    <a:pt x="1580175" y="758374"/>
                    <a:pt x="1593545" y="732829"/>
                  </a:cubicBezTo>
                  <a:lnTo>
                    <a:pt x="1603037" y="721454"/>
                  </a:lnTo>
                  <a:lnTo>
                    <a:pt x="1530268" y="688563"/>
                  </a:lnTo>
                  <a:cubicBezTo>
                    <a:pt x="1432471" y="653905"/>
                    <a:pt x="1327021" y="635093"/>
                    <a:pt x="1217603" y="635093"/>
                  </a:cubicBezTo>
                  <a:cubicBezTo>
                    <a:pt x="1053477" y="635093"/>
                    <a:pt x="898276" y="677420"/>
                    <a:pt x="764444" y="752065"/>
                  </a:cubicBezTo>
                  <a:lnTo>
                    <a:pt x="693165" y="800081"/>
                  </a:lnTo>
                  <a:lnTo>
                    <a:pt x="753082" y="811677"/>
                  </a:lnTo>
                  <a:cubicBezTo>
                    <a:pt x="816566" y="837416"/>
                    <a:pt x="861111" y="897674"/>
                    <a:pt x="861111" y="967904"/>
                  </a:cubicBezTo>
                  <a:lnTo>
                    <a:pt x="852819" y="1007276"/>
                  </a:lnTo>
                  <a:lnTo>
                    <a:pt x="874479" y="1009369"/>
                  </a:lnTo>
                  <a:cubicBezTo>
                    <a:pt x="935264" y="1021292"/>
                    <a:pt x="980988" y="1072847"/>
                    <a:pt x="980988" y="1134640"/>
                  </a:cubicBezTo>
                  <a:cubicBezTo>
                    <a:pt x="980988" y="1169950"/>
                    <a:pt x="966058" y="1201916"/>
                    <a:pt x="941919" y="1225056"/>
                  </a:cubicBezTo>
                  <a:lnTo>
                    <a:pt x="934346" y="1229950"/>
                  </a:lnTo>
                  <a:lnTo>
                    <a:pt x="932680" y="1232389"/>
                  </a:lnTo>
                  <a:cubicBezTo>
                    <a:pt x="890363" y="1275488"/>
                    <a:pt x="767365" y="1343772"/>
                    <a:pt x="540263" y="1347001"/>
                  </a:cubicBezTo>
                  <a:cubicBezTo>
                    <a:pt x="477493" y="1347894"/>
                    <a:pt x="421271" y="1345755"/>
                    <a:pt x="371064" y="1341067"/>
                  </a:cubicBezTo>
                  <a:lnTo>
                    <a:pt x="334593" y="1335249"/>
                  </a:lnTo>
                  <a:lnTo>
                    <a:pt x="330956" y="1348270"/>
                  </a:lnTo>
                  <a:lnTo>
                    <a:pt x="237956" y="1319833"/>
                  </a:lnTo>
                  <a:cubicBezTo>
                    <a:pt x="5704" y="1263988"/>
                    <a:pt x="-29152" y="1133653"/>
                    <a:pt x="18447" y="1032683"/>
                  </a:cubicBezTo>
                  <a:cubicBezTo>
                    <a:pt x="34313" y="999026"/>
                    <a:pt x="66339" y="978184"/>
                    <a:pt x="107914" y="966117"/>
                  </a:cubicBezTo>
                  <a:lnTo>
                    <a:pt x="173631" y="954615"/>
                  </a:lnTo>
                  <a:lnTo>
                    <a:pt x="171222" y="947176"/>
                  </a:lnTo>
                  <a:cubicBezTo>
                    <a:pt x="168146" y="932766"/>
                    <a:pt x="166531" y="917844"/>
                    <a:pt x="166531" y="902562"/>
                  </a:cubicBezTo>
                  <a:cubicBezTo>
                    <a:pt x="166531" y="780300"/>
                    <a:pt x="269926" y="681187"/>
                    <a:pt x="397469" y="681187"/>
                  </a:cubicBezTo>
                  <a:lnTo>
                    <a:pt x="401373" y="681658"/>
                  </a:lnTo>
                  <a:lnTo>
                    <a:pt x="422524" y="604765"/>
                  </a:lnTo>
                  <a:cubicBezTo>
                    <a:pt x="555725" y="249370"/>
                    <a:pt x="867559" y="0"/>
                    <a:pt x="1231003" y="0"/>
                  </a:cubicBezTo>
                  <a:close/>
                </a:path>
              </a:pathLst>
            </a:custGeom>
            <a:noFill/>
            <a:ln cap="flat" cmpd="sng" w="19050">
              <a:solidFill>
                <a:srgbClr val="F2F2F2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30" name="Google Shape;430;p13">
            <a:hlinkClick action="ppaction://hlinksldjump" r:id="rId3"/>
          </p:cNvPr>
          <p:cNvSpPr txBox="1"/>
          <p:nvPr/>
        </p:nvSpPr>
        <p:spPr>
          <a:xfrm>
            <a:off x="262132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431" name="Google Shape;431;p13">
            <a:hlinkClick action="ppaction://hlinksldjump" r:id="rId4"/>
          </p:cNvPr>
          <p:cNvSpPr txBox="1"/>
          <p:nvPr/>
        </p:nvSpPr>
        <p:spPr>
          <a:xfrm>
            <a:off x="451754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432" name="Google Shape;432;p13">
            <a:hlinkClick action="ppaction://hlinksldjump" r:id="rId5"/>
          </p:cNvPr>
          <p:cNvSpPr txBox="1"/>
          <p:nvPr/>
        </p:nvSpPr>
        <p:spPr>
          <a:xfrm>
            <a:off x="6228149" y="211888"/>
            <a:ext cx="16389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433" name="Google Shape;433;p13">
            <a:hlinkClick action="ppaction://hlinksldjump" r:id="rId6"/>
          </p:cNvPr>
          <p:cNvSpPr txBox="1"/>
          <p:nvPr/>
        </p:nvSpPr>
        <p:spPr>
          <a:xfrm>
            <a:off x="830998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434" name="Google Shape;434;p13">
            <a:hlinkClick action="ppaction://hlinksldjump" r:id="rId7"/>
          </p:cNvPr>
          <p:cNvSpPr txBox="1"/>
          <p:nvPr/>
        </p:nvSpPr>
        <p:spPr>
          <a:xfrm>
            <a:off x="102062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435" name="Google Shape;435;p13">
            <a:hlinkClick action="ppaction://hlinksldjump" r:id="rId8"/>
          </p:cNvPr>
          <p:cNvSpPr txBox="1"/>
          <p:nvPr/>
        </p:nvSpPr>
        <p:spPr>
          <a:xfrm>
            <a:off x="7251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39" name="Shape 4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0" name="Google Shape;440;p14"/>
          <p:cNvSpPr/>
          <p:nvPr/>
        </p:nvSpPr>
        <p:spPr>
          <a:xfrm>
            <a:off x="5263775" y="1281025"/>
            <a:ext cx="6137700" cy="4764600"/>
          </a:xfrm>
          <a:prstGeom prst="roundRect">
            <a:avLst>
              <a:gd fmla="val 9327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1" name="Google Shape;441;p14"/>
          <p:cNvSpPr/>
          <p:nvPr/>
        </p:nvSpPr>
        <p:spPr>
          <a:xfrm>
            <a:off x="1959450" y="2461125"/>
            <a:ext cx="1139100" cy="1139100"/>
          </a:xfrm>
          <a:prstGeom prst="ellipse">
            <a:avLst/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2" name="Google Shape;442;p14"/>
          <p:cNvSpPr/>
          <p:nvPr/>
        </p:nvSpPr>
        <p:spPr>
          <a:xfrm>
            <a:off x="1999350" y="2501025"/>
            <a:ext cx="1059300" cy="1059300"/>
          </a:xfrm>
          <a:prstGeom prst="ellipse">
            <a:avLst/>
          </a:prstGeom>
          <a:noFill/>
          <a:ln cap="flat" cmpd="sng" w="19050">
            <a:solidFill>
              <a:srgbClr val="F2F2F2"/>
            </a:solidFill>
            <a:prstDash val="dash"/>
            <a:miter lim="8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43" name="Google Shape;443;p14"/>
          <p:cNvGrpSpPr/>
          <p:nvPr/>
        </p:nvGrpSpPr>
        <p:grpSpPr>
          <a:xfrm>
            <a:off x="876600" y="3753001"/>
            <a:ext cx="3250200" cy="2385000"/>
            <a:chOff x="876600" y="3753001"/>
            <a:chExt cx="3250200" cy="2385000"/>
          </a:xfrm>
        </p:grpSpPr>
        <p:sp>
          <p:nvSpPr>
            <p:cNvPr id="444" name="Google Shape;444;p14"/>
            <p:cNvSpPr/>
            <p:nvPr/>
          </p:nvSpPr>
          <p:spPr>
            <a:xfrm>
              <a:off x="876600" y="3753001"/>
              <a:ext cx="3250200" cy="2385000"/>
            </a:xfrm>
            <a:prstGeom prst="roundRect">
              <a:avLst>
                <a:gd fmla="val 8798" name="adj"/>
              </a:avLst>
            </a:prstGeom>
            <a:solidFill>
              <a:srgbClr val="FFFFFF">
                <a:alpha val="251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14"/>
            <p:cNvSpPr/>
            <p:nvPr/>
          </p:nvSpPr>
          <p:spPr>
            <a:xfrm>
              <a:off x="953700" y="3857725"/>
              <a:ext cx="3101100" cy="2187900"/>
            </a:xfrm>
            <a:prstGeom prst="roundRect">
              <a:avLst>
                <a:gd fmla="val 9327" name="adj"/>
              </a:avLst>
            </a:prstGeom>
            <a:noFill/>
            <a:ln cap="flat" cmpd="sng" w="19050">
              <a:solidFill>
                <a:srgbClr val="F2F2F2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46" name="Google Shape;446;p14"/>
          <p:cNvSpPr/>
          <p:nvPr/>
        </p:nvSpPr>
        <p:spPr>
          <a:xfrm>
            <a:off x="798897" y="1413144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" name="Google Shape;447;p14"/>
          <p:cNvSpPr/>
          <p:nvPr/>
        </p:nvSpPr>
        <p:spPr>
          <a:xfrm>
            <a:off x="898359" y="1488545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8" name="Google Shape;448;p14"/>
          <p:cNvSpPr txBox="1"/>
          <p:nvPr/>
        </p:nvSpPr>
        <p:spPr>
          <a:xfrm>
            <a:off x="1088625" y="1488550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WED </a:t>
            </a: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09/23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449" name="Google Shape;449;p14"/>
          <p:cNvGrpSpPr/>
          <p:nvPr/>
        </p:nvGrpSpPr>
        <p:grpSpPr>
          <a:xfrm>
            <a:off x="1120511" y="4074078"/>
            <a:ext cx="2819979" cy="1735004"/>
            <a:chOff x="239059" y="3807012"/>
            <a:chExt cx="2593800" cy="1649400"/>
          </a:xfrm>
        </p:grpSpPr>
        <p:sp>
          <p:nvSpPr>
            <p:cNvPr id="450" name="Google Shape;450;p14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434343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14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 cap="flat" cmpd="sng" w="12700">
              <a:solidFill>
                <a:srgbClr val="31538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14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E0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453" name="Google Shape;453;p14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54" name="Google Shape;454;p14"/>
            <p:cNvGrpSpPr/>
            <p:nvPr/>
          </p:nvGrpSpPr>
          <p:grpSpPr>
            <a:xfrm>
              <a:off x="384019" y="5227330"/>
              <a:ext cx="648502" cy="162967"/>
              <a:chOff x="330249" y="5227562"/>
              <a:chExt cx="715233" cy="179737"/>
            </a:xfrm>
          </p:grpSpPr>
          <p:sp>
            <p:nvSpPr>
              <p:cNvPr descr="Play" id="455" name="Google Shape;455;p14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456" name="Google Shape;456;p14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457" name="Google Shape;457;p14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458" name="Google Shape;458;p14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59" name="Google Shape;459;p14"/>
              <p:cNvGrpSpPr/>
              <p:nvPr/>
            </p:nvGrpSpPr>
            <p:grpSpPr>
              <a:xfrm flipH="1">
                <a:off x="330249" y="5227562"/>
                <a:ext cx="180339" cy="179737"/>
                <a:chOff x="4316558" y="4992035"/>
                <a:chExt cx="180339" cy="179737"/>
              </a:xfrm>
            </p:grpSpPr>
            <p:sp>
              <p:nvSpPr>
                <p:cNvPr id="460" name="Google Shape;460;p14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461" name="Google Shape;461;p14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462" name="Google Shape;462;p14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14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464" name="Google Shape;464;p14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14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6" name="Google Shape;466;p14"/>
          <p:cNvGrpSpPr/>
          <p:nvPr/>
        </p:nvGrpSpPr>
        <p:grpSpPr>
          <a:xfrm>
            <a:off x="2122821" y="2622533"/>
            <a:ext cx="812359" cy="816285"/>
            <a:chOff x="9597113" y="1447499"/>
            <a:chExt cx="909900" cy="914400"/>
          </a:xfrm>
        </p:grpSpPr>
        <p:sp>
          <p:nvSpPr>
            <p:cNvPr id="467" name="Google Shape;467;p14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EFEFE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68" name="Google Shape;468;p14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469" name="Google Shape;469;p14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0" name="Google Shape;470;p14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1" name="Google Shape;471;p14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2" name="Google Shape;472;p14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473" name="Google Shape;473;p14"/>
          <p:cNvSpPr txBox="1"/>
          <p:nvPr>
            <p:ph type="title"/>
          </p:nvPr>
        </p:nvSpPr>
        <p:spPr>
          <a:xfrm>
            <a:off x="5622850" y="1814425"/>
            <a:ext cx="5519700" cy="665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Wednesday title.</a:t>
            </a:r>
            <a:endParaRPr/>
          </a:p>
        </p:txBody>
      </p:sp>
      <p:sp>
        <p:nvSpPr>
          <p:cNvPr id="474" name="Google Shape;474;p14"/>
          <p:cNvSpPr txBox="1"/>
          <p:nvPr>
            <p:ph idx="1" type="body"/>
          </p:nvPr>
        </p:nvSpPr>
        <p:spPr>
          <a:xfrm>
            <a:off x="5622850" y="2679800"/>
            <a:ext cx="5519700" cy="2780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instructions here. You can insert audio, video, images and links to other resources.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5" name="Google Shape;475;p14"/>
          <p:cNvGrpSpPr/>
          <p:nvPr/>
        </p:nvGrpSpPr>
        <p:grpSpPr>
          <a:xfrm rot="2130502">
            <a:off x="10698917" y="5072260"/>
            <a:ext cx="764406" cy="1210805"/>
            <a:chOff x="2346595" y="4881481"/>
            <a:chExt cx="764434" cy="1210851"/>
          </a:xfrm>
        </p:grpSpPr>
        <p:sp>
          <p:nvSpPr>
            <p:cNvPr id="476" name="Google Shape;476;p14"/>
            <p:cNvSpPr/>
            <p:nvPr/>
          </p:nvSpPr>
          <p:spPr>
            <a:xfrm flipH="1" rot="10624040">
              <a:off x="2376425" y="4898729"/>
              <a:ext cx="704774" cy="1176354"/>
            </a:xfrm>
            <a:custGeom>
              <a:rect b="b" l="l" r="r" t="t"/>
              <a:pathLst>
                <a:path extrusionOk="0" h="1053626" w="576927">
                  <a:moveTo>
                    <a:pt x="372987" y="1051389"/>
                  </a:moveTo>
                  <a:cubicBezTo>
                    <a:pt x="467637" y="1051389"/>
                    <a:pt x="546605" y="984120"/>
                    <a:pt x="564868" y="894695"/>
                  </a:cubicBezTo>
                  <a:lnTo>
                    <a:pt x="567990" y="863662"/>
                  </a:lnTo>
                  <a:lnTo>
                    <a:pt x="570345" y="862687"/>
                  </a:lnTo>
                  <a:cubicBezTo>
                    <a:pt x="574412" y="858620"/>
                    <a:pt x="576927" y="853002"/>
                    <a:pt x="576927" y="846797"/>
                  </a:cubicBezTo>
                  <a:lnTo>
                    <a:pt x="576927" y="756910"/>
                  </a:lnTo>
                  <a:cubicBezTo>
                    <a:pt x="576927" y="750704"/>
                    <a:pt x="574412" y="745086"/>
                    <a:pt x="570346" y="741020"/>
                  </a:cubicBezTo>
                  <a:lnTo>
                    <a:pt x="569215" y="740551"/>
                  </a:lnTo>
                  <a:lnTo>
                    <a:pt x="568777" y="465261"/>
                  </a:lnTo>
                  <a:lnTo>
                    <a:pt x="570702" y="465261"/>
                  </a:lnTo>
                  <a:lnTo>
                    <a:pt x="570702" y="195539"/>
                  </a:lnTo>
                  <a:lnTo>
                    <a:pt x="565022" y="195539"/>
                  </a:lnTo>
                  <a:lnTo>
                    <a:pt x="375629" y="63529"/>
                  </a:lnTo>
                  <a:lnTo>
                    <a:pt x="377325" y="62607"/>
                  </a:lnTo>
                  <a:lnTo>
                    <a:pt x="296554" y="6308"/>
                  </a:lnTo>
                  <a:lnTo>
                    <a:pt x="296544" y="0"/>
                  </a:lnTo>
                  <a:lnTo>
                    <a:pt x="292043" y="3164"/>
                  </a:lnTo>
                  <a:lnTo>
                    <a:pt x="287736" y="162"/>
                  </a:lnTo>
                  <a:lnTo>
                    <a:pt x="198399" y="62431"/>
                  </a:lnTo>
                  <a:lnTo>
                    <a:pt x="201349" y="64036"/>
                  </a:lnTo>
                  <a:lnTo>
                    <a:pt x="16417" y="192937"/>
                  </a:lnTo>
                  <a:lnTo>
                    <a:pt x="15395" y="191579"/>
                  </a:lnTo>
                  <a:lnTo>
                    <a:pt x="15398" y="193647"/>
                  </a:lnTo>
                  <a:lnTo>
                    <a:pt x="11031" y="196691"/>
                  </a:lnTo>
                  <a:lnTo>
                    <a:pt x="15058" y="196691"/>
                  </a:lnTo>
                  <a:lnTo>
                    <a:pt x="15058" y="465261"/>
                  </a:lnTo>
                  <a:lnTo>
                    <a:pt x="15830" y="465261"/>
                  </a:lnTo>
                  <a:lnTo>
                    <a:pt x="16260" y="736077"/>
                  </a:lnTo>
                  <a:lnTo>
                    <a:pt x="6834" y="739839"/>
                  </a:lnTo>
                  <a:cubicBezTo>
                    <a:pt x="2612" y="743906"/>
                    <a:pt x="0" y="749526"/>
                    <a:pt x="0" y="755732"/>
                  </a:cubicBezTo>
                  <a:lnTo>
                    <a:pt x="0" y="845639"/>
                  </a:lnTo>
                  <a:cubicBezTo>
                    <a:pt x="0" y="851846"/>
                    <a:pt x="2611" y="857465"/>
                    <a:pt x="6834" y="861533"/>
                  </a:cubicBezTo>
                  <a:lnTo>
                    <a:pt x="15937" y="865166"/>
                  </a:lnTo>
                  <a:lnTo>
                    <a:pt x="18908" y="894695"/>
                  </a:lnTo>
                  <a:lnTo>
                    <a:pt x="19920" y="897279"/>
                  </a:lnTo>
                  <a:lnTo>
                    <a:pt x="21207" y="909075"/>
                  </a:lnTo>
                  <a:cubicBezTo>
                    <a:pt x="39470" y="991570"/>
                    <a:pt x="118438" y="1053625"/>
                    <a:pt x="213088" y="1053626"/>
                  </a:cubicBezTo>
                  <a:lnTo>
                    <a:pt x="295050" y="1053626"/>
                  </a:lnTo>
                  <a:lnTo>
                    <a:pt x="295050" y="1051389"/>
                  </a:lnTo>
                  <a:close/>
                </a:path>
              </a:pathLst>
            </a:custGeom>
            <a:solidFill>
              <a:srgbClr val="FFFFFF">
                <a:alpha val="482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77" name="Google Shape;477;p14"/>
            <p:cNvGrpSpPr/>
            <p:nvPr/>
          </p:nvGrpSpPr>
          <p:grpSpPr>
            <a:xfrm>
              <a:off x="2424920" y="4944776"/>
              <a:ext cx="608674" cy="1077213"/>
              <a:chOff x="4331557" y="2598970"/>
              <a:chExt cx="608674" cy="1077213"/>
            </a:xfrm>
          </p:grpSpPr>
          <p:sp>
            <p:nvSpPr>
              <p:cNvPr id="478" name="Google Shape;478;p14"/>
              <p:cNvSpPr/>
              <p:nvPr/>
            </p:nvSpPr>
            <p:spPr>
              <a:xfrm flipH="1" rot="10631853">
                <a:off x="4370618" y="3197038"/>
                <a:ext cx="558689" cy="463715"/>
              </a:xfrm>
              <a:custGeom>
                <a:rect b="b" l="l" r="r" t="t"/>
                <a:pathLst>
                  <a:path extrusionOk="0" h="1286577" w="1560898">
                    <a:moveTo>
                      <a:pt x="1560898" y="1286577"/>
                    </a:moveTo>
                    <a:lnTo>
                      <a:pt x="11230" y="1286577"/>
                    </a:lnTo>
                    <a:lnTo>
                      <a:pt x="11230" y="539014"/>
                    </a:lnTo>
                    <a:lnTo>
                      <a:pt x="0" y="539014"/>
                    </a:lnTo>
                    <a:lnTo>
                      <a:pt x="774834" y="0"/>
                    </a:lnTo>
                    <a:lnTo>
                      <a:pt x="1545058" y="535807"/>
                    </a:lnTo>
                    <a:lnTo>
                      <a:pt x="1560898" y="535807"/>
                    </a:lnTo>
                    <a:close/>
                  </a:path>
                </a:pathLst>
              </a:custGeom>
              <a:solidFill>
                <a:srgbClr val="F7D38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9" name="Google Shape;479;p14"/>
              <p:cNvSpPr/>
              <p:nvPr/>
            </p:nvSpPr>
            <p:spPr>
              <a:xfrm flipH="1" rot="10631853">
                <a:off x="4382002" y="3208042"/>
                <a:ext cx="274465" cy="461704"/>
              </a:xfrm>
              <a:custGeom>
                <a:rect b="b" l="l" r="r" t="t"/>
                <a:pathLst>
                  <a:path extrusionOk="0" h="1280999" w="766816">
                    <a:moveTo>
                      <a:pt x="766816" y="1280999"/>
                    </a:moveTo>
                    <a:lnTo>
                      <a:pt x="11230" y="1280999"/>
                    </a:lnTo>
                    <a:lnTo>
                      <a:pt x="11230" y="533436"/>
                    </a:lnTo>
                    <a:lnTo>
                      <a:pt x="0" y="533436"/>
                    </a:lnTo>
                    <a:lnTo>
                      <a:pt x="766816" y="0"/>
                    </a:lnTo>
                    <a:close/>
                  </a:path>
                </a:pathLst>
              </a:custGeom>
              <a:solidFill>
                <a:srgbClr val="FFFFFF">
                  <a:alpha val="270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0" name="Google Shape;480;p14"/>
              <p:cNvSpPr/>
              <p:nvPr/>
            </p:nvSpPr>
            <p:spPr>
              <a:xfrm flipH="1" rot="-168147">
                <a:off x="4355618" y="2621159"/>
                <a:ext cx="552947" cy="851469"/>
              </a:xfrm>
              <a:custGeom>
                <a:rect b="b" l="l" r="r" t="t"/>
                <a:pathLst>
                  <a:path extrusionOk="0" h="2346147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2346147"/>
                    </a:lnTo>
                    <a:lnTo>
                      <a:pt x="1271992" y="1987617"/>
                    </a:lnTo>
                    <a:lnTo>
                      <a:pt x="1016906" y="2343752"/>
                    </a:lnTo>
                    <a:lnTo>
                      <a:pt x="755493" y="1987617"/>
                    </a:lnTo>
                    <a:lnTo>
                      <a:pt x="494081" y="2300439"/>
                    </a:lnTo>
                    <a:lnTo>
                      <a:pt x="238995" y="1987617"/>
                    </a:lnTo>
                    <a:lnTo>
                      <a:pt x="0" y="2302833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FB43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1" name="Google Shape;481;p14"/>
              <p:cNvSpPr/>
              <p:nvPr/>
            </p:nvSpPr>
            <p:spPr>
              <a:xfrm flipH="1" rot="-168147">
                <a:off x="4447922" y="2620881"/>
                <a:ext cx="362643" cy="856014"/>
              </a:xfrm>
              <a:custGeom>
                <a:rect b="b" l="l" r="r" t="t"/>
                <a:pathLst>
                  <a:path extrusionOk="0" h="2375012" w="1013174">
                    <a:moveTo>
                      <a:pt x="618189" y="0"/>
                    </a:moveTo>
                    <a:lnTo>
                      <a:pt x="722641" y="0"/>
                    </a:lnTo>
                    <a:cubicBezTo>
                      <a:pt x="798062" y="0"/>
                      <a:pt x="869913" y="15489"/>
                      <a:pt x="935264" y="43499"/>
                    </a:cubicBezTo>
                    <a:lnTo>
                      <a:pt x="1013174" y="86351"/>
                    </a:lnTo>
                    <a:lnTo>
                      <a:pt x="976198" y="2042175"/>
                    </a:lnTo>
                    <a:lnTo>
                      <a:pt x="740937" y="2375012"/>
                    </a:lnTo>
                    <a:lnTo>
                      <a:pt x="661003" y="2264663"/>
                    </a:lnTo>
                    <a:close/>
                    <a:moveTo>
                      <a:pt x="270276" y="0"/>
                    </a:moveTo>
                    <a:lnTo>
                      <a:pt x="345974" y="0"/>
                    </a:lnTo>
                    <a:lnTo>
                      <a:pt x="386192" y="2127303"/>
                    </a:lnTo>
                    <a:lnTo>
                      <a:pt x="218112" y="2331121"/>
                    </a:lnTo>
                    <a:lnTo>
                      <a:pt x="0" y="2060074"/>
                    </a:lnTo>
                    <a:lnTo>
                      <a:pt x="37919" y="54353"/>
                    </a:lnTo>
                    <a:lnTo>
                      <a:pt x="57653" y="43499"/>
                    </a:lnTo>
                    <a:cubicBezTo>
                      <a:pt x="123005" y="15489"/>
                      <a:pt x="194855" y="0"/>
                      <a:pt x="270276" y="0"/>
                    </a:cubicBezTo>
                    <a:close/>
                  </a:path>
                </a:pathLst>
              </a:custGeom>
              <a:solidFill>
                <a:srgbClr val="FFFFFF">
                  <a:alpha val="270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2" name="Google Shape;482;p14"/>
              <p:cNvSpPr/>
              <p:nvPr/>
            </p:nvSpPr>
            <p:spPr>
              <a:xfrm flipH="1" rot="-168147">
                <a:off x="4338634" y="2612370"/>
                <a:ext cx="552947" cy="200056"/>
              </a:xfrm>
              <a:custGeom>
                <a:rect b="b" l="l" r="r" t="t"/>
                <a:pathLst>
                  <a:path extrusionOk="0" h="555056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B8C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3" name="Google Shape;483;p14"/>
              <p:cNvSpPr/>
              <p:nvPr/>
            </p:nvSpPr>
            <p:spPr>
              <a:xfrm flipH="1" rot="-168147">
                <a:off x="4567343" y="3573621"/>
                <a:ext cx="178612" cy="89621"/>
              </a:xfrm>
              <a:custGeom>
                <a:rect b="b" l="l" r="r" t="t"/>
                <a:pathLst>
                  <a:path extrusionOk="0" h="248653" w="499017">
                    <a:moveTo>
                      <a:pt x="249058" y="0"/>
                    </a:moveTo>
                    <a:cubicBezTo>
                      <a:pt x="311852" y="0"/>
                      <a:pt x="371674" y="12726"/>
                      <a:pt x="426085" y="35740"/>
                    </a:cubicBezTo>
                    <a:lnTo>
                      <a:pt x="499017" y="75327"/>
                    </a:lnTo>
                    <a:lnTo>
                      <a:pt x="249860" y="248653"/>
                    </a:lnTo>
                    <a:lnTo>
                      <a:pt x="0" y="74838"/>
                    </a:lnTo>
                    <a:lnTo>
                      <a:pt x="72032" y="35740"/>
                    </a:lnTo>
                    <a:cubicBezTo>
                      <a:pt x="126443" y="12726"/>
                      <a:pt x="186264" y="0"/>
                      <a:pt x="249058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4" name="Google Shape;484;p14"/>
              <p:cNvSpPr/>
              <p:nvPr/>
            </p:nvSpPr>
            <p:spPr>
              <a:xfrm flipH="1" rot="-172913">
                <a:off x="4334644" y="2794762"/>
                <a:ext cx="572824" cy="134877"/>
              </a:xfrm>
              <a:prstGeom prst="roundRect">
                <a:avLst>
                  <a:gd fmla="val 16667" name="adj"/>
                </a:avLst>
              </a:prstGeom>
              <a:solidFill>
                <a:srgbClr val="A8BF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85" name="Google Shape;485;p14"/>
            <p:cNvSpPr/>
            <p:nvPr/>
          </p:nvSpPr>
          <p:spPr>
            <a:xfrm flipH="1" rot="10628998">
              <a:off x="2399344" y="4936391"/>
              <a:ext cx="667176" cy="1110320"/>
            </a:xfrm>
            <a:custGeom>
              <a:rect b="b" l="l" r="r" t="t"/>
              <a:pathLst>
                <a:path extrusionOk="0" h="1053626" w="576927">
                  <a:moveTo>
                    <a:pt x="372987" y="1051389"/>
                  </a:moveTo>
                  <a:cubicBezTo>
                    <a:pt x="467637" y="1051389"/>
                    <a:pt x="546605" y="984120"/>
                    <a:pt x="564868" y="894695"/>
                  </a:cubicBezTo>
                  <a:lnTo>
                    <a:pt x="567990" y="863662"/>
                  </a:lnTo>
                  <a:lnTo>
                    <a:pt x="570345" y="862687"/>
                  </a:lnTo>
                  <a:cubicBezTo>
                    <a:pt x="574412" y="858620"/>
                    <a:pt x="576927" y="853002"/>
                    <a:pt x="576927" y="846797"/>
                  </a:cubicBezTo>
                  <a:lnTo>
                    <a:pt x="576927" y="756910"/>
                  </a:lnTo>
                  <a:cubicBezTo>
                    <a:pt x="576927" y="750704"/>
                    <a:pt x="574412" y="745086"/>
                    <a:pt x="570346" y="741020"/>
                  </a:cubicBezTo>
                  <a:lnTo>
                    <a:pt x="569215" y="740551"/>
                  </a:lnTo>
                  <a:lnTo>
                    <a:pt x="568777" y="465261"/>
                  </a:lnTo>
                  <a:lnTo>
                    <a:pt x="570702" y="465261"/>
                  </a:lnTo>
                  <a:lnTo>
                    <a:pt x="570702" y="195539"/>
                  </a:lnTo>
                  <a:lnTo>
                    <a:pt x="565022" y="195539"/>
                  </a:lnTo>
                  <a:lnTo>
                    <a:pt x="375629" y="63529"/>
                  </a:lnTo>
                  <a:lnTo>
                    <a:pt x="377325" y="62607"/>
                  </a:lnTo>
                  <a:lnTo>
                    <a:pt x="296554" y="6308"/>
                  </a:lnTo>
                  <a:lnTo>
                    <a:pt x="296544" y="0"/>
                  </a:lnTo>
                  <a:lnTo>
                    <a:pt x="292043" y="3164"/>
                  </a:lnTo>
                  <a:lnTo>
                    <a:pt x="287736" y="162"/>
                  </a:lnTo>
                  <a:lnTo>
                    <a:pt x="198399" y="62431"/>
                  </a:lnTo>
                  <a:lnTo>
                    <a:pt x="201349" y="64036"/>
                  </a:lnTo>
                  <a:lnTo>
                    <a:pt x="16417" y="192937"/>
                  </a:lnTo>
                  <a:lnTo>
                    <a:pt x="15395" y="191579"/>
                  </a:lnTo>
                  <a:lnTo>
                    <a:pt x="15398" y="193647"/>
                  </a:lnTo>
                  <a:lnTo>
                    <a:pt x="11031" y="196691"/>
                  </a:lnTo>
                  <a:lnTo>
                    <a:pt x="15058" y="196691"/>
                  </a:lnTo>
                  <a:lnTo>
                    <a:pt x="15058" y="465261"/>
                  </a:lnTo>
                  <a:lnTo>
                    <a:pt x="15830" y="465261"/>
                  </a:lnTo>
                  <a:lnTo>
                    <a:pt x="16260" y="736077"/>
                  </a:lnTo>
                  <a:lnTo>
                    <a:pt x="6834" y="739839"/>
                  </a:lnTo>
                  <a:cubicBezTo>
                    <a:pt x="2612" y="743906"/>
                    <a:pt x="0" y="749526"/>
                    <a:pt x="0" y="755732"/>
                  </a:cubicBezTo>
                  <a:lnTo>
                    <a:pt x="0" y="845639"/>
                  </a:lnTo>
                  <a:cubicBezTo>
                    <a:pt x="0" y="851846"/>
                    <a:pt x="2611" y="857465"/>
                    <a:pt x="6834" y="861533"/>
                  </a:cubicBezTo>
                  <a:lnTo>
                    <a:pt x="15937" y="865166"/>
                  </a:lnTo>
                  <a:lnTo>
                    <a:pt x="18908" y="894695"/>
                  </a:lnTo>
                  <a:lnTo>
                    <a:pt x="19920" y="897279"/>
                  </a:lnTo>
                  <a:lnTo>
                    <a:pt x="21207" y="909075"/>
                  </a:lnTo>
                  <a:cubicBezTo>
                    <a:pt x="39470" y="991570"/>
                    <a:pt x="118438" y="1053625"/>
                    <a:pt x="213088" y="1053626"/>
                  </a:cubicBezTo>
                  <a:lnTo>
                    <a:pt x="295050" y="1053626"/>
                  </a:lnTo>
                  <a:lnTo>
                    <a:pt x="295050" y="1051389"/>
                  </a:lnTo>
                  <a:close/>
                </a:path>
              </a:pathLst>
            </a:custGeom>
            <a:noFill/>
            <a:ln cap="flat" cmpd="sng" w="19050">
              <a:solidFill>
                <a:srgbClr val="FFFFFF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86" name="Google Shape;486;p14">
            <a:hlinkClick action="ppaction://hlinksldjump" r:id="rId3"/>
          </p:cNvPr>
          <p:cNvSpPr txBox="1"/>
          <p:nvPr/>
        </p:nvSpPr>
        <p:spPr>
          <a:xfrm>
            <a:off x="262132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487" name="Google Shape;487;p14">
            <a:hlinkClick action="ppaction://hlinksldjump" r:id="rId4"/>
          </p:cNvPr>
          <p:cNvSpPr txBox="1"/>
          <p:nvPr/>
        </p:nvSpPr>
        <p:spPr>
          <a:xfrm>
            <a:off x="451754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488" name="Google Shape;488;p14">
            <a:hlinkClick action="ppaction://hlinksldjump" r:id="rId5"/>
          </p:cNvPr>
          <p:cNvSpPr txBox="1"/>
          <p:nvPr/>
        </p:nvSpPr>
        <p:spPr>
          <a:xfrm>
            <a:off x="6228149" y="211888"/>
            <a:ext cx="16389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489" name="Google Shape;489;p14">
            <a:hlinkClick action="ppaction://hlinksldjump" r:id="rId6"/>
          </p:cNvPr>
          <p:cNvSpPr txBox="1"/>
          <p:nvPr/>
        </p:nvSpPr>
        <p:spPr>
          <a:xfrm>
            <a:off x="830998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490" name="Google Shape;490;p14">
            <a:hlinkClick action="ppaction://hlinksldjump" r:id="rId7"/>
          </p:cNvPr>
          <p:cNvSpPr txBox="1"/>
          <p:nvPr/>
        </p:nvSpPr>
        <p:spPr>
          <a:xfrm>
            <a:off x="102062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491" name="Google Shape;491;p14">
            <a:hlinkClick action="ppaction://hlinksldjump" r:id="rId8"/>
          </p:cNvPr>
          <p:cNvSpPr txBox="1"/>
          <p:nvPr/>
        </p:nvSpPr>
        <p:spPr>
          <a:xfrm>
            <a:off x="7251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95" name="Shape 4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6" name="Google Shape;496;p15"/>
          <p:cNvSpPr/>
          <p:nvPr/>
        </p:nvSpPr>
        <p:spPr>
          <a:xfrm>
            <a:off x="5263775" y="1281025"/>
            <a:ext cx="6137700" cy="4764600"/>
          </a:xfrm>
          <a:prstGeom prst="roundRect">
            <a:avLst>
              <a:gd fmla="val 9327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" name="Google Shape;497;p15"/>
          <p:cNvSpPr/>
          <p:nvPr/>
        </p:nvSpPr>
        <p:spPr>
          <a:xfrm>
            <a:off x="798897" y="1413144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8" name="Google Shape;498;p15"/>
          <p:cNvSpPr/>
          <p:nvPr/>
        </p:nvSpPr>
        <p:spPr>
          <a:xfrm>
            <a:off x="898359" y="1488545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9" name="Google Shape;499;p15"/>
          <p:cNvSpPr txBox="1"/>
          <p:nvPr/>
        </p:nvSpPr>
        <p:spPr>
          <a:xfrm>
            <a:off x="1088625" y="1488550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THU </a:t>
            </a: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09/24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500" name="Google Shape;500;p15"/>
          <p:cNvGrpSpPr/>
          <p:nvPr/>
        </p:nvGrpSpPr>
        <p:grpSpPr>
          <a:xfrm>
            <a:off x="9302933" y="5047755"/>
            <a:ext cx="2510837" cy="1360709"/>
            <a:chOff x="2583305" y="2561257"/>
            <a:chExt cx="2510837" cy="1360709"/>
          </a:xfrm>
        </p:grpSpPr>
        <p:sp>
          <p:nvSpPr>
            <p:cNvPr id="501" name="Google Shape;501;p15"/>
            <p:cNvSpPr/>
            <p:nvPr/>
          </p:nvSpPr>
          <p:spPr>
            <a:xfrm>
              <a:off x="2589526" y="2561257"/>
              <a:ext cx="2504616" cy="1357599"/>
            </a:xfrm>
            <a:custGeom>
              <a:rect b="b" l="l" r="r" t="t"/>
              <a:pathLst>
                <a:path extrusionOk="0" h="1357599" w="2504616">
                  <a:moveTo>
                    <a:pt x="1231003" y="0"/>
                  </a:moveTo>
                  <a:cubicBezTo>
                    <a:pt x="1594448" y="0"/>
                    <a:pt x="1906281" y="249370"/>
                    <a:pt x="2039483" y="604765"/>
                  </a:cubicBezTo>
                  <a:lnTo>
                    <a:pt x="2070721" y="718330"/>
                  </a:lnTo>
                  <a:lnTo>
                    <a:pt x="2079435" y="731303"/>
                  </a:lnTo>
                  <a:lnTo>
                    <a:pt x="2086324" y="728281"/>
                  </a:lnTo>
                  <a:cubicBezTo>
                    <a:pt x="2110535" y="720006"/>
                    <a:pt x="2137153" y="715430"/>
                    <a:pt x="2165095" y="715430"/>
                  </a:cubicBezTo>
                  <a:cubicBezTo>
                    <a:pt x="2276859" y="715430"/>
                    <a:pt x="2367463" y="788645"/>
                    <a:pt x="2367463" y="878960"/>
                  </a:cubicBezTo>
                  <a:lnTo>
                    <a:pt x="2357975" y="916934"/>
                  </a:lnTo>
                  <a:lnTo>
                    <a:pt x="2382757" y="918952"/>
                  </a:lnTo>
                  <a:cubicBezTo>
                    <a:pt x="2452302" y="930452"/>
                    <a:pt x="2504616" y="980176"/>
                    <a:pt x="2504616" y="1039773"/>
                  </a:cubicBezTo>
                  <a:cubicBezTo>
                    <a:pt x="2504616" y="1073829"/>
                    <a:pt x="2487534" y="1104660"/>
                    <a:pt x="2459916" y="1126978"/>
                  </a:cubicBezTo>
                  <a:lnTo>
                    <a:pt x="2451252" y="1131698"/>
                  </a:lnTo>
                  <a:lnTo>
                    <a:pt x="2449346" y="1134050"/>
                  </a:lnTo>
                  <a:cubicBezTo>
                    <a:pt x="2425138" y="1154834"/>
                    <a:pt x="2377853" y="1181691"/>
                    <a:pt x="2304142" y="1203741"/>
                  </a:cubicBezTo>
                  <a:lnTo>
                    <a:pt x="2258035" y="1215568"/>
                  </a:lnTo>
                  <a:lnTo>
                    <a:pt x="2254989" y="1234750"/>
                  </a:lnTo>
                  <a:cubicBezTo>
                    <a:pt x="2243689" y="1269805"/>
                    <a:pt x="2213608" y="1300517"/>
                    <a:pt x="2171710" y="1322466"/>
                  </a:cubicBezTo>
                  <a:lnTo>
                    <a:pt x="2104125" y="1347079"/>
                  </a:lnTo>
                  <a:lnTo>
                    <a:pt x="2104251" y="1348270"/>
                  </a:lnTo>
                  <a:lnTo>
                    <a:pt x="2103937" y="1347147"/>
                  </a:lnTo>
                  <a:lnTo>
                    <a:pt x="2100873" y="1348263"/>
                  </a:lnTo>
                  <a:cubicBezTo>
                    <a:pt x="2074887" y="1354303"/>
                    <a:pt x="2046818" y="1357599"/>
                    <a:pt x="2017535" y="1357599"/>
                  </a:cubicBezTo>
                  <a:cubicBezTo>
                    <a:pt x="1933872" y="1357599"/>
                    <a:pt x="1860107" y="1330691"/>
                    <a:pt x="1816551" y="1289765"/>
                  </a:cubicBezTo>
                  <a:lnTo>
                    <a:pt x="1795144" y="1264730"/>
                  </a:lnTo>
                  <a:lnTo>
                    <a:pt x="1788824" y="1266908"/>
                  </a:lnTo>
                  <a:cubicBezTo>
                    <a:pt x="1766614" y="1272870"/>
                    <a:pt x="1742196" y="1276168"/>
                    <a:pt x="1716565" y="1276168"/>
                  </a:cubicBezTo>
                  <a:cubicBezTo>
                    <a:pt x="1639671" y="1276168"/>
                    <a:pt x="1573696" y="1246491"/>
                    <a:pt x="1545514" y="1204197"/>
                  </a:cubicBezTo>
                  <a:lnTo>
                    <a:pt x="1535668" y="1184063"/>
                  </a:lnTo>
                  <a:lnTo>
                    <a:pt x="1495499" y="1166086"/>
                  </a:lnTo>
                  <a:cubicBezTo>
                    <a:pt x="1374734" y="1103444"/>
                    <a:pt x="1362513" y="1014475"/>
                    <a:pt x="1403356" y="941437"/>
                  </a:cubicBezTo>
                  <a:cubicBezTo>
                    <a:pt x="1421509" y="908976"/>
                    <a:pt x="1458150" y="888875"/>
                    <a:pt x="1505717" y="877236"/>
                  </a:cubicBezTo>
                  <a:lnTo>
                    <a:pt x="1580905" y="866142"/>
                  </a:lnTo>
                  <a:lnTo>
                    <a:pt x="1578149" y="858968"/>
                  </a:lnTo>
                  <a:cubicBezTo>
                    <a:pt x="1574630" y="845069"/>
                    <a:pt x="1572782" y="830678"/>
                    <a:pt x="1572782" y="815938"/>
                  </a:cubicBezTo>
                  <a:cubicBezTo>
                    <a:pt x="1572782" y="786458"/>
                    <a:pt x="1580175" y="758374"/>
                    <a:pt x="1593545" y="732829"/>
                  </a:cubicBezTo>
                  <a:lnTo>
                    <a:pt x="1603037" y="721454"/>
                  </a:lnTo>
                  <a:lnTo>
                    <a:pt x="1530268" y="688563"/>
                  </a:lnTo>
                  <a:cubicBezTo>
                    <a:pt x="1432471" y="653905"/>
                    <a:pt x="1327021" y="635093"/>
                    <a:pt x="1217603" y="635093"/>
                  </a:cubicBezTo>
                  <a:cubicBezTo>
                    <a:pt x="1053477" y="635093"/>
                    <a:pt x="898276" y="677420"/>
                    <a:pt x="764444" y="752065"/>
                  </a:cubicBezTo>
                  <a:lnTo>
                    <a:pt x="693165" y="800081"/>
                  </a:lnTo>
                  <a:lnTo>
                    <a:pt x="753082" y="811677"/>
                  </a:lnTo>
                  <a:cubicBezTo>
                    <a:pt x="816566" y="837416"/>
                    <a:pt x="861111" y="897674"/>
                    <a:pt x="861111" y="967904"/>
                  </a:cubicBezTo>
                  <a:lnTo>
                    <a:pt x="852819" y="1007276"/>
                  </a:lnTo>
                  <a:lnTo>
                    <a:pt x="874479" y="1009369"/>
                  </a:lnTo>
                  <a:cubicBezTo>
                    <a:pt x="935264" y="1021292"/>
                    <a:pt x="980988" y="1072847"/>
                    <a:pt x="980988" y="1134640"/>
                  </a:cubicBezTo>
                  <a:cubicBezTo>
                    <a:pt x="980988" y="1169950"/>
                    <a:pt x="966058" y="1201916"/>
                    <a:pt x="941919" y="1225056"/>
                  </a:cubicBezTo>
                  <a:lnTo>
                    <a:pt x="934346" y="1229950"/>
                  </a:lnTo>
                  <a:lnTo>
                    <a:pt x="932680" y="1232389"/>
                  </a:lnTo>
                  <a:cubicBezTo>
                    <a:pt x="890363" y="1275488"/>
                    <a:pt x="767365" y="1343772"/>
                    <a:pt x="540263" y="1347001"/>
                  </a:cubicBezTo>
                  <a:cubicBezTo>
                    <a:pt x="477493" y="1347894"/>
                    <a:pt x="421271" y="1345755"/>
                    <a:pt x="371064" y="1341067"/>
                  </a:cubicBezTo>
                  <a:lnTo>
                    <a:pt x="334593" y="1335249"/>
                  </a:lnTo>
                  <a:lnTo>
                    <a:pt x="330956" y="1348270"/>
                  </a:lnTo>
                  <a:lnTo>
                    <a:pt x="332366" y="1334894"/>
                  </a:lnTo>
                  <a:lnTo>
                    <a:pt x="237956" y="1319833"/>
                  </a:lnTo>
                  <a:cubicBezTo>
                    <a:pt x="5704" y="1263988"/>
                    <a:pt x="-29152" y="1133653"/>
                    <a:pt x="18447" y="1032683"/>
                  </a:cubicBezTo>
                  <a:cubicBezTo>
                    <a:pt x="34313" y="999026"/>
                    <a:pt x="66339" y="978184"/>
                    <a:pt x="107914" y="966117"/>
                  </a:cubicBezTo>
                  <a:lnTo>
                    <a:pt x="173631" y="954615"/>
                  </a:lnTo>
                  <a:lnTo>
                    <a:pt x="171222" y="947176"/>
                  </a:lnTo>
                  <a:cubicBezTo>
                    <a:pt x="168146" y="932766"/>
                    <a:pt x="166531" y="917844"/>
                    <a:pt x="166531" y="902562"/>
                  </a:cubicBezTo>
                  <a:cubicBezTo>
                    <a:pt x="166531" y="780300"/>
                    <a:pt x="269926" y="681187"/>
                    <a:pt x="397469" y="681187"/>
                  </a:cubicBezTo>
                  <a:lnTo>
                    <a:pt x="401373" y="681658"/>
                  </a:lnTo>
                  <a:lnTo>
                    <a:pt x="422524" y="604765"/>
                  </a:lnTo>
                  <a:cubicBezTo>
                    <a:pt x="555725" y="249370"/>
                    <a:pt x="867559" y="0"/>
                    <a:pt x="1231003" y="0"/>
                  </a:cubicBezTo>
                  <a:close/>
                </a:path>
              </a:pathLst>
            </a:custGeom>
            <a:solidFill>
              <a:srgbClr val="FFFFFF">
                <a:alpha val="482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02" name="Google Shape;502;p15"/>
            <p:cNvGrpSpPr/>
            <p:nvPr/>
          </p:nvGrpSpPr>
          <p:grpSpPr>
            <a:xfrm>
              <a:off x="2707761" y="2663904"/>
              <a:ext cx="2279558" cy="1159586"/>
              <a:chOff x="4516204" y="1482294"/>
              <a:chExt cx="5373781" cy="2733583"/>
            </a:xfrm>
          </p:grpSpPr>
          <p:grpSp>
            <p:nvGrpSpPr>
              <p:cNvPr id="503" name="Google Shape;503;p15"/>
              <p:cNvGrpSpPr/>
              <p:nvPr/>
            </p:nvGrpSpPr>
            <p:grpSpPr>
              <a:xfrm>
                <a:off x="5224213" y="1482294"/>
                <a:ext cx="3703218" cy="2358199"/>
                <a:chOff x="5325278" y="1424542"/>
                <a:chExt cx="3703218" cy="2358199"/>
              </a:xfrm>
            </p:grpSpPr>
            <p:sp>
              <p:nvSpPr>
                <p:cNvPr id="504" name="Google Shape;504;p15"/>
                <p:cNvSpPr/>
                <p:nvPr/>
              </p:nvSpPr>
              <p:spPr>
                <a:xfrm rot="5400000">
                  <a:off x="6334496" y="462442"/>
                  <a:ext cx="1731900" cy="3656100"/>
                </a:xfrm>
                <a:prstGeom prst="moon">
                  <a:avLst>
                    <a:gd fmla="val 15611" name="adj"/>
                  </a:avLst>
                </a:prstGeom>
                <a:solidFill>
                  <a:srgbClr val="E066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05" name="Google Shape;505;p15"/>
                <p:cNvSpPr/>
                <p:nvPr/>
              </p:nvSpPr>
              <p:spPr>
                <a:xfrm rot="5400000">
                  <a:off x="6440977" y="595197"/>
                  <a:ext cx="1501500" cy="3622200"/>
                </a:xfrm>
                <a:prstGeom prst="moon">
                  <a:avLst>
                    <a:gd fmla="val 17525" name="adj"/>
                  </a:avLst>
                </a:prstGeom>
                <a:solidFill>
                  <a:srgbClr val="F6B26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06" name="Google Shape;506;p15"/>
                <p:cNvSpPr/>
                <p:nvPr/>
              </p:nvSpPr>
              <p:spPr>
                <a:xfrm rot="5400000">
                  <a:off x="6452259" y="818129"/>
                  <a:ext cx="1466100" cy="3622200"/>
                </a:xfrm>
                <a:prstGeom prst="moon">
                  <a:avLst>
                    <a:gd fmla="val 13814" name="adj"/>
                  </a:avLst>
                </a:pr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07" name="Google Shape;507;p15"/>
                <p:cNvSpPr/>
                <p:nvPr/>
              </p:nvSpPr>
              <p:spPr>
                <a:xfrm rot="5400000">
                  <a:off x="6448212" y="996123"/>
                  <a:ext cx="1474200" cy="3662400"/>
                </a:xfrm>
                <a:prstGeom prst="moon">
                  <a:avLst>
                    <a:gd fmla="val 17122" name="adj"/>
                  </a:avLst>
                </a:prstGeom>
                <a:solidFill>
                  <a:srgbClr val="93C47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08" name="Google Shape;508;p15"/>
                <p:cNvSpPr/>
                <p:nvPr/>
              </p:nvSpPr>
              <p:spPr>
                <a:xfrm rot="5400000">
                  <a:off x="6431378" y="1194341"/>
                  <a:ext cx="1482300" cy="3694500"/>
                </a:xfrm>
                <a:prstGeom prst="moon">
                  <a:avLst>
                    <a:gd fmla="val 15848" name="adj"/>
                  </a:avLst>
                </a:prstGeom>
                <a:solidFill>
                  <a:srgbClr val="6FA8D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09" name="Google Shape;509;p15"/>
              <p:cNvGrpSpPr/>
              <p:nvPr/>
            </p:nvGrpSpPr>
            <p:grpSpPr>
              <a:xfrm>
                <a:off x="4516204" y="2962970"/>
                <a:ext cx="1817064" cy="1233640"/>
                <a:chOff x="8313506" y="1158236"/>
                <a:chExt cx="1339030" cy="948370"/>
              </a:xfrm>
            </p:grpSpPr>
            <p:sp>
              <p:nvSpPr>
                <p:cNvPr id="510" name="Google Shape;510;p15"/>
                <p:cNvSpPr/>
                <p:nvPr/>
              </p:nvSpPr>
              <p:spPr>
                <a:xfrm>
                  <a:off x="8313506" y="1158236"/>
                  <a:ext cx="1339030" cy="948370"/>
                </a:xfrm>
                <a:custGeom>
                  <a:rect b="b" l="l" r="r" t="t"/>
                  <a:pathLst>
                    <a:path extrusionOk="0" h="948370" w="1339030">
                      <a:moveTo>
                        <a:pt x="542538" y="0"/>
                      </a:moveTo>
                      <a:cubicBezTo>
                        <a:pt x="651347" y="0"/>
                        <a:pt x="747281" y="55130"/>
                        <a:pt x="803929" y="138981"/>
                      </a:cubicBezTo>
                      <a:lnTo>
                        <a:pt x="831770" y="190273"/>
                      </a:lnTo>
                      <a:lnTo>
                        <a:pt x="839989" y="185811"/>
                      </a:lnTo>
                      <a:cubicBezTo>
                        <a:pt x="868874" y="173594"/>
                        <a:pt x="900631" y="166838"/>
                        <a:pt x="933966" y="166838"/>
                      </a:cubicBezTo>
                      <a:cubicBezTo>
                        <a:pt x="1067306" y="166838"/>
                        <a:pt x="1175400" y="274932"/>
                        <a:pt x="1175400" y="408272"/>
                      </a:cubicBezTo>
                      <a:lnTo>
                        <a:pt x="1164081" y="464336"/>
                      </a:lnTo>
                      <a:lnTo>
                        <a:pt x="1193647" y="467316"/>
                      </a:lnTo>
                      <a:cubicBezTo>
                        <a:pt x="1276617" y="484294"/>
                        <a:pt x="1339030" y="557706"/>
                        <a:pt x="1339030" y="645695"/>
                      </a:cubicBezTo>
                      <a:cubicBezTo>
                        <a:pt x="1339030" y="695975"/>
                        <a:pt x="1318650" y="741494"/>
                        <a:pt x="1285701" y="774444"/>
                      </a:cubicBezTo>
                      <a:lnTo>
                        <a:pt x="1275364" y="781413"/>
                      </a:lnTo>
                      <a:lnTo>
                        <a:pt x="1273090" y="784885"/>
                      </a:lnTo>
                      <a:cubicBezTo>
                        <a:pt x="1215329" y="846257"/>
                        <a:pt x="1047438" y="943490"/>
                        <a:pt x="737449" y="948088"/>
                      </a:cubicBezTo>
                      <a:cubicBezTo>
                        <a:pt x="52010" y="958254"/>
                        <a:pt x="-61448" y="692216"/>
                        <a:pt x="25179" y="500513"/>
                      </a:cubicBezTo>
                      <a:cubicBezTo>
                        <a:pt x="46836" y="452587"/>
                        <a:pt x="90551" y="422910"/>
                        <a:pt x="147300" y="405727"/>
                      </a:cubicBezTo>
                      <a:lnTo>
                        <a:pt x="237003" y="389348"/>
                      </a:lnTo>
                      <a:lnTo>
                        <a:pt x="233715" y="378756"/>
                      </a:lnTo>
                      <a:cubicBezTo>
                        <a:pt x="229516" y="358236"/>
                        <a:pt x="227311" y="336989"/>
                        <a:pt x="227311" y="315227"/>
                      </a:cubicBezTo>
                      <a:cubicBezTo>
                        <a:pt x="227311" y="141132"/>
                        <a:pt x="368443" y="0"/>
                        <a:pt x="542538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11" name="Google Shape;511;p15"/>
                <p:cNvSpPr/>
                <p:nvPr/>
              </p:nvSpPr>
              <p:spPr>
                <a:xfrm>
                  <a:off x="8335477" y="1742952"/>
                  <a:ext cx="1276600" cy="331571"/>
                </a:xfrm>
                <a:custGeom>
                  <a:rect b="b" l="l" r="r" t="t"/>
                  <a:pathLst>
                    <a:path extrusionOk="0" h="331571" w="1302653">
                      <a:moveTo>
                        <a:pt x="0" y="0"/>
                      </a:moveTo>
                      <a:lnTo>
                        <a:pt x="26333" y="37194"/>
                      </a:lnTo>
                      <a:cubicBezTo>
                        <a:pt x="127528" y="157420"/>
                        <a:pt x="358088" y="249466"/>
                        <a:pt x="792610" y="243021"/>
                      </a:cubicBezTo>
                      <a:cubicBezTo>
                        <a:pt x="1010957" y="239783"/>
                        <a:pt x="1166748" y="195763"/>
                        <a:pt x="1268779" y="146318"/>
                      </a:cubicBezTo>
                      <a:lnTo>
                        <a:pt x="1302653" y="127764"/>
                      </a:lnTo>
                      <a:lnTo>
                        <a:pt x="1282507" y="157645"/>
                      </a:lnTo>
                      <a:lnTo>
                        <a:pt x="1272170" y="164614"/>
                      </a:lnTo>
                      <a:lnTo>
                        <a:pt x="1269896" y="168086"/>
                      </a:lnTo>
                      <a:cubicBezTo>
                        <a:pt x="1212135" y="229458"/>
                        <a:pt x="1044244" y="326691"/>
                        <a:pt x="734255" y="331289"/>
                      </a:cubicBezTo>
                      <a:cubicBezTo>
                        <a:pt x="220176" y="338914"/>
                        <a:pt x="27836" y="191173"/>
                        <a:pt x="342" y="35952"/>
                      </a:cubicBezTo>
                      <a:close/>
                    </a:path>
                  </a:pathLst>
                </a:custGeom>
                <a:solidFill>
                  <a:srgbClr val="D8D8D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12" name="Google Shape;512;p15"/>
              <p:cNvGrpSpPr/>
              <p:nvPr/>
            </p:nvGrpSpPr>
            <p:grpSpPr>
              <a:xfrm>
                <a:off x="7811050" y="2817084"/>
                <a:ext cx="2078934" cy="1398792"/>
                <a:chOff x="7984257" y="2869929"/>
                <a:chExt cx="1657050" cy="1114931"/>
              </a:xfrm>
            </p:grpSpPr>
            <p:sp>
              <p:nvSpPr>
                <p:cNvPr id="513" name="Google Shape;513;p15"/>
                <p:cNvSpPr/>
                <p:nvPr/>
              </p:nvSpPr>
              <p:spPr>
                <a:xfrm rot="10800000">
                  <a:off x="7984257" y="2869929"/>
                  <a:ext cx="1657050" cy="1114931"/>
                </a:xfrm>
                <a:custGeom>
                  <a:rect b="b" l="l" r="r" t="t"/>
                  <a:pathLst>
                    <a:path extrusionOk="0" h="1114931" w="1339030">
                      <a:moveTo>
                        <a:pt x="796492" y="1114931"/>
                      </a:moveTo>
                      <a:cubicBezTo>
                        <a:pt x="687683" y="1114931"/>
                        <a:pt x="591749" y="1059801"/>
                        <a:pt x="535101" y="975950"/>
                      </a:cubicBezTo>
                      <a:lnTo>
                        <a:pt x="507260" y="924658"/>
                      </a:lnTo>
                      <a:lnTo>
                        <a:pt x="499041" y="929120"/>
                      </a:lnTo>
                      <a:cubicBezTo>
                        <a:pt x="470156" y="941337"/>
                        <a:pt x="438399" y="948093"/>
                        <a:pt x="405064" y="948093"/>
                      </a:cubicBezTo>
                      <a:cubicBezTo>
                        <a:pt x="271724" y="948093"/>
                        <a:pt x="163630" y="839999"/>
                        <a:pt x="163630" y="706659"/>
                      </a:cubicBezTo>
                      <a:lnTo>
                        <a:pt x="174949" y="650595"/>
                      </a:lnTo>
                      <a:lnTo>
                        <a:pt x="145383" y="647615"/>
                      </a:lnTo>
                      <a:cubicBezTo>
                        <a:pt x="62413" y="630637"/>
                        <a:pt x="0" y="557225"/>
                        <a:pt x="0" y="469236"/>
                      </a:cubicBezTo>
                      <a:cubicBezTo>
                        <a:pt x="0" y="418956"/>
                        <a:pt x="20380" y="373437"/>
                        <a:pt x="53329" y="340487"/>
                      </a:cubicBezTo>
                      <a:lnTo>
                        <a:pt x="63666" y="333518"/>
                      </a:lnTo>
                      <a:lnTo>
                        <a:pt x="65940" y="330046"/>
                      </a:lnTo>
                      <a:cubicBezTo>
                        <a:pt x="94821" y="299360"/>
                        <a:pt x="151234" y="259709"/>
                        <a:pt x="239175" y="227155"/>
                      </a:cubicBezTo>
                      <a:lnTo>
                        <a:pt x="294182" y="209693"/>
                      </a:lnTo>
                      <a:lnTo>
                        <a:pt x="297816" y="181374"/>
                      </a:lnTo>
                      <a:cubicBezTo>
                        <a:pt x="324780" y="77864"/>
                        <a:pt x="441369" y="0"/>
                        <a:pt x="581109" y="0"/>
                      </a:cubicBezTo>
                      <a:cubicBezTo>
                        <a:pt x="680923" y="0"/>
                        <a:pt x="768927" y="39727"/>
                        <a:pt x="820892" y="100150"/>
                      </a:cubicBezTo>
                      <a:lnTo>
                        <a:pt x="846431" y="137111"/>
                      </a:lnTo>
                      <a:lnTo>
                        <a:pt x="853971" y="133896"/>
                      </a:lnTo>
                      <a:cubicBezTo>
                        <a:pt x="880468" y="125093"/>
                        <a:pt x="909600" y="120224"/>
                        <a:pt x="940179" y="120224"/>
                      </a:cubicBezTo>
                      <a:cubicBezTo>
                        <a:pt x="1031917" y="120224"/>
                        <a:pt x="1110628" y="164039"/>
                        <a:pt x="1144250" y="226482"/>
                      </a:cubicBezTo>
                      <a:lnTo>
                        <a:pt x="1155997" y="256208"/>
                      </a:lnTo>
                      <a:lnTo>
                        <a:pt x="1203920" y="282748"/>
                      </a:lnTo>
                      <a:cubicBezTo>
                        <a:pt x="1347998" y="375232"/>
                        <a:pt x="1362579" y="506585"/>
                        <a:pt x="1313851" y="614418"/>
                      </a:cubicBezTo>
                      <a:cubicBezTo>
                        <a:pt x="1292194" y="662344"/>
                        <a:pt x="1248479" y="692021"/>
                        <a:pt x="1191730" y="709204"/>
                      </a:cubicBezTo>
                      <a:lnTo>
                        <a:pt x="1102027" y="725583"/>
                      </a:lnTo>
                      <a:lnTo>
                        <a:pt x="1105315" y="736175"/>
                      </a:lnTo>
                      <a:cubicBezTo>
                        <a:pt x="1109514" y="756695"/>
                        <a:pt x="1111719" y="777942"/>
                        <a:pt x="1111719" y="799704"/>
                      </a:cubicBezTo>
                      <a:cubicBezTo>
                        <a:pt x="1111719" y="973799"/>
                        <a:pt x="970587" y="1114931"/>
                        <a:pt x="796492" y="111493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14" name="Google Shape;514;p15"/>
                <p:cNvSpPr/>
                <p:nvPr/>
              </p:nvSpPr>
              <p:spPr>
                <a:xfrm rot="10800000">
                  <a:off x="8020734" y="3474978"/>
                  <a:ext cx="1561214" cy="464964"/>
                </a:xfrm>
                <a:custGeom>
                  <a:rect b="b" l="l" r="r" t="t"/>
                  <a:pathLst>
                    <a:path extrusionOk="0" h="542232" w="1656460">
                      <a:moveTo>
                        <a:pt x="21051" y="542232"/>
                      </a:moveTo>
                      <a:lnTo>
                        <a:pt x="13673" y="531841"/>
                      </a:lnTo>
                      <a:cubicBezTo>
                        <a:pt x="4828" y="512320"/>
                        <a:pt x="0" y="491234"/>
                        <a:pt x="0" y="469236"/>
                      </a:cubicBezTo>
                      <a:cubicBezTo>
                        <a:pt x="0" y="418956"/>
                        <a:pt x="25222" y="373437"/>
                        <a:pt x="65999" y="340487"/>
                      </a:cubicBezTo>
                      <a:lnTo>
                        <a:pt x="78791" y="333518"/>
                      </a:lnTo>
                      <a:lnTo>
                        <a:pt x="81606" y="330046"/>
                      </a:lnTo>
                      <a:cubicBezTo>
                        <a:pt x="117348" y="299360"/>
                        <a:pt x="187164" y="259709"/>
                        <a:pt x="295997" y="227155"/>
                      </a:cubicBezTo>
                      <a:lnTo>
                        <a:pt x="364073" y="209693"/>
                      </a:lnTo>
                      <a:lnTo>
                        <a:pt x="368570" y="181374"/>
                      </a:lnTo>
                      <a:cubicBezTo>
                        <a:pt x="401940" y="77864"/>
                        <a:pt x="546228" y="0"/>
                        <a:pt x="719166" y="0"/>
                      </a:cubicBezTo>
                      <a:cubicBezTo>
                        <a:pt x="842694" y="0"/>
                        <a:pt x="951605" y="39727"/>
                        <a:pt x="1015916" y="100150"/>
                      </a:cubicBezTo>
                      <a:lnTo>
                        <a:pt x="1047522" y="137111"/>
                      </a:lnTo>
                      <a:lnTo>
                        <a:pt x="1056854" y="133896"/>
                      </a:lnTo>
                      <a:cubicBezTo>
                        <a:pt x="1089646" y="125093"/>
                        <a:pt x="1125699" y="120224"/>
                        <a:pt x="1163543" y="120224"/>
                      </a:cubicBezTo>
                      <a:cubicBezTo>
                        <a:pt x="1277075" y="120224"/>
                        <a:pt x="1374486" y="164039"/>
                        <a:pt x="1416096" y="226482"/>
                      </a:cubicBezTo>
                      <a:lnTo>
                        <a:pt x="1430634" y="256208"/>
                      </a:lnTo>
                      <a:lnTo>
                        <a:pt x="1489942" y="282748"/>
                      </a:lnTo>
                      <a:cubicBezTo>
                        <a:pt x="1601384" y="340551"/>
                        <a:pt x="1650224" y="413536"/>
                        <a:pt x="1656460" y="486474"/>
                      </a:cubicBezTo>
                      <a:cubicBezTo>
                        <a:pt x="1656159" y="497321"/>
                        <a:pt x="1655857" y="508168"/>
                        <a:pt x="1655556" y="519015"/>
                      </a:cubicBezTo>
                      <a:lnTo>
                        <a:pt x="1643289" y="492945"/>
                      </a:lnTo>
                      <a:cubicBezTo>
                        <a:pt x="1617178" y="450621"/>
                        <a:pt x="1572849" y="410474"/>
                        <a:pt x="1505984" y="375792"/>
                      </a:cubicBezTo>
                      <a:lnTo>
                        <a:pt x="1446676" y="349252"/>
                      </a:lnTo>
                      <a:lnTo>
                        <a:pt x="1432138" y="319526"/>
                      </a:lnTo>
                      <a:cubicBezTo>
                        <a:pt x="1390528" y="257083"/>
                        <a:pt x="1293117" y="213268"/>
                        <a:pt x="1179585" y="213268"/>
                      </a:cubicBezTo>
                      <a:cubicBezTo>
                        <a:pt x="1141741" y="213268"/>
                        <a:pt x="1105688" y="218137"/>
                        <a:pt x="1072896" y="226940"/>
                      </a:cubicBezTo>
                      <a:lnTo>
                        <a:pt x="1063564" y="230155"/>
                      </a:lnTo>
                      <a:lnTo>
                        <a:pt x="1031958" y="193194"/>
                      </a:lnTo>
                      <a:cubicBezTo>
                        <a:pt x="967647" y="132771"/>
                        <a:pt x="858736" y="93044"/>
                        <a:pt x="735208" y="93044"/>
                      </a:cubicBezTo>
                      <a:cubicBezTo>
                        <a:pt x="562270" y="93044"/>
                        <a:pt x="417982" y="170908"/>
                        <a:pt x="384612" y="274418"/>
                      </a:cubicBezTo>
                      <a:lnTo>
                        <a:pt x="380115" y="302737"/>
                      </a:lnTo>
                      <a:lnTo>
                        <a:pt x="312039" y="320199"/>
                      </a:lnTo>
                      <a:cubicBezTo>
                        <a:pt x="203206" y="352753"/>
                        <a:pt x="133390" y="392404"/>
                        <a:pt x="97648" y="423090"/>
                      </a:cubicBezTo>
                      <a:lnTo>
                        <a:pt x="94833" y="426562"/>
                      </a:lnTo>
                      <a:lnTo>
                        <a:pt x="82041" y="433531"/>
                      </a:lnTo>
                      <a:cubicBezTo>
                        <a:pt x="61652" y="450006"/>
                        <a:pt x="45153" y="469623"/>
                        <a:pt x="33750" y="491407"/>
                      </a:cubicBezTo>
                      <a:lnTo>
                        <a:pt x="21051" y="542232"/>
                      </a:lnTo>
                      <a:close/>
                    </a:path>
                  </a:pathLst>
                </a:custGeom>
                <a:solidFill>
                  <a:srgbClr val="D8D8D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515" name="Google Shape;515;p15"/>
            <p:cNvSpPr/>
            <p:nvPr/>
          </p:nvSpPr>
          <p:spPr>
            <a:xfrm>
              <a:off x="2583305" y="2564367"/>
              <a:ext cx="2504616" cy="1357599"/>
            </a:xfrm>
            <a:custGeom>
              <a:rect b="b" l="l" r="r" t="t"/>
              <a:pathLst>
                <a:path extrusionOk="0" h="1357599" w="2504616">
                  <a:moveTo>
                    <a:pt x="1231003" y="0"/>
                  </a:moveTo>
                  <a:cubicBezTo>
                    <a:pt x="1594448" y="0"/>
                    <a:pt x="1906281" y="249370"/>
                    <a:pt x="2039483" y="604765"/>
                  </a:cubicBezTo>
                  <a:lnTo>
                    <a:pt x="2070721" y="718330"/>
                  </a:lnTo>
                  <a:lnTo>
                    <a:pt x="2079435" y="731303"/>
                  </a:lnTo>
                  <a:lnTo>
                    <a:pt x="2086324" y="728281"/>
                  </a:lnTo>
                  <a:cubicBezTo>
                    <a:pt x="2110535" y="720006"/>
                    <a:pt x="2137153" y="715430"/>
                    <a:pt x="2165095" y="715430"/>
                  </a:cubicBezTo>
                  <a:cubicBezTo>
                    <a:pt x="2276859" y="715430"/>
                    <a:pt x="2367463" y="788645"/>
                    <a:pt x="2367463" y="878960"/>
                  </a:cubicBezTo>
                  <a:lnTo>
                    <a:pt x="2357975" y="916934"/>
                  </a:lnTo>
                  <a:lnTo>
                    <a:pt x="2382757" y="918952"/>
                  </a:lnTo>
                  <a:cubicBezTo>
                    <a:pt x="2452302" y="930452"/>
                    <a:pt x="2504616" y="980176"/>
                    <a:pt x="2504616" y="1039773"/>
                  </a:cubicBezTo>
                  <a:cubicBezTo>
                    <a:pt x="2504616" y="1073829"/>
                    <a:pt x="2487534" y="1104660"/>
                    <a:pt x="2459916" y="1126978"/>
                  </a:cubicBezTo>
                  <a:lnTo>
                    <a:pt x="2451252" y="1131698"/>
                  </a:lnTo>
                  <a:lnTo>
                    <a:pt x="2449346" y="1134050"/>
                  </a:lnTo>
                  <a:cubicBezTo>
                    <a:pt x="2425138" y="1154834"/>
                    <a:pt x="2377853" y="1181691"/>
                    <a:pt x="2304142" y="1203741"/>
                  </a:cubicBezTo>
                  <a:lnTo>
                    <a:pt x="2258035" y="1215568"/>
                  </a:lnTo>
                  <a:lnTo>
                    <a:pt x="2254989" y="1234750"/>
                  </a:lnTo>
                  <a:cubicBezTo>
                    <a:pt x="2243689" y="1269805"/>
                    <a:pt x="2213608" y="1300517"/>
                    <a:pt x="2171710" y="1322466"/>
                  </a:cubicBezTo>
                  <a:lnTo>
                    <a:pt x="2104125" y="1347079"/>
                  </a:lnTo>
                  <a:lnTo>
                    <a:pt x="2104251" y="1348270"/>
                  </a:lnTo>
                  <a:cubicBezTo>
                    <a:pt x="2104146" y="1347896"/>
                    <a:pt x="2104042" y="1347521"/>
                    <a:pt x="2103937" y="1347147"/>
                  </a:cubicBezTo>
                  <a:lnTo>
                    <a:pt x="2100873" y="1348263"/>
                  </a:lnTo>
                  <a:cubicBezTo>
                    <a:pt x="2074887" y="1354303"/>
                    <a:pt x="2046818" y="1357599"/>
                    <a:pt x="2017535" y="1357599"/>
                  </a:cubicBezTo>
                  <a:cubicBezTo>
                    <a:pt x="1933872" y="1357599"/>
                    <a:pt x="1860107" y="1330691"/>
                    <a:pt x="1816551" y="1289765"/>
                  </a:cubicBezTo>
                  <a:lnTo>
                    <a:pt x="1795144" y="1264730"/>
                  </a:lnTo>
                  <a:lnTo>
                    <a:pt x="1788824" y="1266908"/>
                  </a:lnTo>
                  <a:cubicBezTo>
                    <a:pt x="1766614" y="1272870"/>
                    <a:pt x="1742196" y="1276168"/>
                    <a:pt x="1716565" y="1276168"/>
                  </a:cubicBezTo>
                  <a:cubicBezTo>
                    <a:pt x="1639671" y="1276168"/>
                    <a:pt x="1573696" y="1246491"/>
                    <a:pt x="1545514" y="1204197"/>
                  </a:cubicBezTo>
                  <a:lnTo>
                    <a:pt x="1535668" y="1184063"/>
                  </a:lnTo>
                  <a:lnTo>
                    <a:pt x="1495499" y="1166086"/>
                  </a:lnTo>
                  <a:cubicBezTo>
                    <a:pt x="1374734" y="1103444"/>
                    <a:pt x="1362513" y="1014475"/>
                    <a:pt x="1403356" y="941437"/>
                  </a:cubicBezTo>
                  <a:cubicBezTo>
                    <a:pt x="1421509" y="908976"/>
                    <a:pt x="1458150" y="888875"/>
                    <a:pt x="1505717" y="877236"/>
                  </a:cubicBezTo>
                  <a:lnTo>
                    <a:pt x="1580905" y="866142"/>
                  </a:lnTo>
                  <a:lnTo>
                    <a:pt x="1578149" y="858968"/>
                  </a:lnTo>
                  <a:cubicBezTo>
                    <a:pt x="1574630" y="845069"/>
                    <a:pt x="1572782" y="830678"/>
                    <a:pt x="1572782" y="815938"/>
                  </a:cubicBezTo>
                  <a:cubicBezTo>
                    <a:pt x="1572782" y="786458"/>
                    <a:pt x="1580175" y="758374"/>
                    <a:pt x="1593545" y="732829"/>
                  </a:cubicBezTo>
                  <a:lnTo>
                    <a:pt x="1603037" y="721454"/>
                  </a:lnTo>
                  <a:lnTo>
                    <a:pt x="1530268" y="688563"/>
                  </a:lnTo>
                  <a:cubicBezTo>
                    <a:pt x="1432471" y="653905"/>
                    <a:pt x="1327021" y="635093"/>
                    <a:pt x="1217603" y="635093"/>
                  </a:cubicBezTo>
                  <a:cubicBezTo>
                    <a:pt x="1053477" y="635093"/>
                    <a:pt x="898276" y="677420"/>
                    <a:pt x="764444" y="752065"/>
                  </a:cubicBezTo>
                  <a:lnTo>
                    <a:pt x="693165" y="800081"/>
                  </a:lnTo>
                  <a:lnTo>
                    <a:pt x="753082" y="811677"/>
                  </a:lnTo>
                  <a:cubicBezTo>
                    <a:pt x="816566" y="837416"/>
                    <a:pt x="861111" y="897674"/>
                    <a:pt x="861111" y="967904"/>
                  </a:cubicBezTo>
                  <a:lnTo>
                    <a:pt x="852819" y="1007276"/>
                  </a:lnTo>
                  <a:lnTo>
                    <a:pt x="874479" y="1009369"/>
                  </a:lnTo>
                  <a:cubicBezTo>
                    <a:pt x="935264" y="1021292"/>
                    <a:pt x="980988" y="1072847"/>
                    <a:pt x="980988" y="1134640"/>
                  </a:cubicBezTo>
                  <a:cubicBezTo>
                    <a:pt x="980988" y="1169950"/>
                    <a:pt x="966058" y="1201916"/>
                    <a:pt x="941919" y="1225056"/>
                  </a:cubicBezTo>
                  <a:lnTo>
                    <a:pt x="934346" y="1229950"/>
                  </a:lnTo>
                  <a:lnTo>
                    <a:pt x="932680" y="1232389"/>
                  </a:lnTo>
                  <a:cubicBezTo>
                    <a:pt x="890363" y="1275488"/>
                    <a:pt x="767365" y="1343772"/>
                    <a:pt x="540263" y="1347001"/>
                  </a:cubicBezTo>
                  <a:cubicBezTo>
                    <a:pt x="477493" y="1347894"/>
                    <a:pt x="421271" y="1345755"/>
                    <a:pt x="371064" y="1341067"/>
                  </a:cubicBezTo>
                  <a:lnTo>
                    <a:pt x="334593" y="1335249"/>
                  </a:lnTo>
                  <a:lnTo>
                    <a:pt x="330956" y="1348270"/>
                  </a:lnTo>
                  <a:lnTo>
                    <a:pt x="237956" y="1319833"/>
                  </a:lnTo>
                  <a:cubicBezTo>
                    <a:pt x="5704" y="1263988"/>
                    <a:pt x="-29152" y="1133653"/>
                    <a:pt x="18447" y="1032683"/>
                  </a:cubicBezTo>
                  <a:cubicBezTo>
                    <a:pt x="34313" y="999026"/>
                    <a:pt x="66339" y="978184"/>
                    <a:pt x="107914" y="966117"/>
                  </a:cubicBezTo>
                  <a:lnTo>
                    <a:pt x="173631" y="954615"/>
                  </a:lnTo>
                  <a:lnTo>
                    <a:pt x="171222" y="947176"/>
                  </a:lnTo>
                  <a:cubicBezTo>
                    <a:pt x="168146" y="932766"/>
                    <a:pt x="166531" y="917844"/>
                    <a:pt x="166531" y="902562"/>
                  </a:cubicBezTo>
                  <a:cubicBezTo>
                    <a:pt x="166531" y="780300"/>
                    <a:pt x="269926" y="681187"/>
                    <a:pt x="397469" y="681187"/>
                  </a:cubicBezTo>
                  <a:lnTo>
                    <a:pt x="401373" y="681658"/>
                  </a:lnTo>
                  <a:lnTo>
                    <a:pt x="422524" y="604765"/>
                  </a:lnTo>
                  <a:cubicBezTo>
                    <a:pt x="555725" y="249370"/>
                    <a:pt x="867559" y="0"/>
                    <a:pt x="1231003" y="0"/>
                  </a:cubicBezTo>
                  <a:close/>
                </a:path>
              </a:pathLst>
            </a:custGeom>
            <a:noFill/>
            <a:ln cap="flat" cmpd="sng" w="19050">
              <a:solidFill>
                <a:srgbClr val="F2F2F2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16" name="Google Shape;516;p15"/>
          <p:cNvSpPr/>
          <p:nvPr/>
        </p:nvSpPr>
        <p:spPr>
          <a:xfrm>
            <a:off x="798897" y="2712019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" name="Google Shape;517;p15"/>
          <p:cNvSpPr/>
          <p:nvPr/>
        </p:nvSpPr>
        <p:spPr>
          <a:xfrm>
            <a:off x="898359" y="2787420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8" name="Google Shape;518;p15">
            <a:hlinkClick action="ppaction://hlinksldjump" r:id="rId3"/>
          </p:cNvPr>
          <p:cNvSpPr txBox="1"/>
          <p:nvPr/>
        </p:nvSpPr>
        <p:spPr>
          <a:xfrm>
            <a:off x="1088625" y="2787425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ACTIVITY ONE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19" name="Google Shape;519;p15"/>
          <p:cNvSpPr/>
          <p:nvPr/>
        </p:nvSpPr>
        <p:spPr>
          <a:xfrm>
            <a:off x="798897" y="4010894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0" name="Google Shape;520;p15"/>
          <p:cNvSpPr/>
          <p:nvPr/>
        </p:nvSpPr>
        <p:spPr>
          <a:xfrm>
            <a:off x="898359" y="4086295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1" name="Google Shape;521;p15">
            <a:hlinkClick action="ppaction://hlinksldjump" r:id="rId4"/>
          </p:cNvPr>
          <p:cNvSpPr txBox="1"/>
          <p:nvPr/>
        </p:nvSpPr>
        <p:spPr>
          <a:xfrm>
            <a:off x="1088625" y="4086300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ACTIVITY TWO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22" name="Google Shape;522;p15"/>
          <p:cNvSpPr/>
          <p:nvPr/>
        </p:nvSpPr>
        <p:spPr>
          <a:xfrm>
            <a:off x="798897" y="5230094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3" name="Google Shape;523;p15"/>
          <p:cNvSpPr/>
          <p:nvPr/>
        </p:nvSpPr>
        <p:spPr>
          <a:xfrm>
            <a:off x="898359" y="5305495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4" name="Google Shape;524;p15">
            <a:hlinkClick action="ppaction://hlinksldjump" r:id="rId5"/>
          </p:cNvPr>
          <p:cNvSpPr txBox="1"/>
          <p:nvPr/>
        </p:nvSpPr>
        <p:spPr>
          <a:xfrm>
            <a:off x="1088625" y="5305500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ACTIVITY THREE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25" name="Google Shape;525;p15"/>
          <p:cNvSpPr txBox="1"/>
          <p:nvPr>
            <p:ph type="title"/>
          </p:nvPr>
        </p:nvSpPr>
        <p:spPr>
          <a:xfrm>
            <a:off x="5662575" y="2109825"/>
            <a:ext cx="5131200" cy="728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Need more slides per day?</a:t>
            </a:r>
            <a:endParaRPr/>
          </a:p>
        </p:txBody>
      </p:sp>
      <p:sp>
        <p:nvSpPr>
          <p:cNvPr id="526" name="Google Shape;526;p15"/>
          <p:cNvSpPr txBox="1"/>
          <p:nvPr>
            <p:ph idx="1" type="body"/>
          </p:nvPr>
        </p:nvSpPr>
        <p:spPr>
          <a:xfrm>
            <a:off x="5662575" y="2880227"/>
            <a:ext cx="5131200" cy="2266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buttons and link them to their corresponding slide.</a:t>
            </a:r>
            <a:endParaRPr/>
          </a:p>
        </p:txBody>
      </p:sp>
      <p:sp>
        <p:nvSpPr>
          <p:cNvPr id="527" name="Google Shape;527;p15">
            <a:hlinkClick action="ppaction://hlinksldjump" r:id="rId6"/>
          </p:cNvPr>
          <p:cNvSpPr txBox="1"/>
          <p:nvPr/>
        </p:nvSpPr>
        <p:spPr>
          <a:xfrm>
            <a:off x="262132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28" name="Google Shape;528;p15">
            <a:hlinkClick action="ppaction://hlinksldjump" r:id="rId7"/>
          </p:cNvPr>
          <p:cNvSpPr txBox="1"/>
          <p:nvPr/>
        </p:nvSpPr>
        <p:spPr>
          <a:xfrm>
            <a:off x="451754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529" name="Google Shape;529;p15">
            <a:hlinkClick action="ppaction://hlinksldjump" r:id="rId8"/>
          </p:cNvPr>
          <p:cNvSpPr txBox="1"/>
          <p:nvPr/>
        </p:nvSpPr>
        <p:spPr>
          <a:xfrm>
            <a:off x="6228149" y="211888"/>
            <a:ext cx="16389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530" name="Google Shape;530;p15">
            <a:hlinkClick action="ppaction://hlinksldjump" r:id="rId9"/>
          </p:cNvPr>
          <p:cNvSpPr txBox="1"/>
          <p:nvPr/>
        </p:nvSpPr>
        <p:spPr>
          <a:xfrm>
            <a:off x="830998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531" name="Google Shape;531;p15">
            <a:hlinkClick action="ppaction://hlinksldjump" r:id="rId10"/>
          </p:cNvPr>
          <p:cNvSpPr txBox="1"/>
          <p:nvPr/>
        </p:nvSpPr>
        <p:spPr>
          <a:xfrm>
            <a:off x="102062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32" name="Google Shape;532;p15">
            <a:hlinkClick action="ppaction://hlinksldjump" r:id="rId11"/>
          </p:cNvPr>
          <p:cNvSpPr txBox="1"/>
          <p:nvPr/>
        </p:nvSpPr>
        <p:spPr>
          <a:xfrm>
            <a:off x="7251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36" name="Shape 5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7" name="Google Shape;537;p16"/>
          <p:cNvSpPr/>
          <p:nvPr/>
        </p:nvSpPr>
        <p:spPr>
          <a:xfrm>
            <a:off x="5263775" y="1281025"/>
            <a:ext cx="6137700" cy="4764600"/>
          </a:xfrm>
          <a:prstGeom prst="roundRect">
            <a:avLst>
              <a:gd fmla="val 9327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" name="Google Shape;538;p16"/>
          <p:cNvSpPr/>
          <p:nvPr/>
        </p:nvSpPr>
        <p:spPr>
          <a:xfrm>
            <a:off x="1959450" y="2461125"/>
            <a:ext cx="1139100" cy="1139100"/>
          </a:xfrm>
          <a:prstGeom prst="ellipse">
            <a:avLst/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9" name="Google Shape;539;p16"/>
          <p:cNvSpPr/>
          <p:nvPr/>
        </p:nvSpPr>
        <p:spPr>
          <a:xfrm>
            <a:off x="1999350" y="2501025"/>
            <a:ext cx="1059300" cy="1059300"/>
          </a:xfrm>
          <a:prstGeom prst="ellipse">
            <a:avLst/>
          </a:prstGeom>
          <a:noFill/>
          <a:ln cap="flat" cmpd="sng" w="19050">
            <a:solidFill>
              <a:srgbClr val="F2F2F2"/>
            </a:solidFill>
            <a:prstDash val="dash"/>
            <a:miter lim="8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40" name="Google Shape;540;p16"/>
          <p:cNvGrpSpPr/>
          <p:nvPr/>
        </p:nvGrpSpPr>
        <p:grpSpPr>
          <a:xfrm>
            <a:off x="876600" y="3753001"/>
            <a:ext cx="3250200" cy="2385000"/>
            <a:chOff x="876600" y="3753001"/>
            <a:chExt cx="3250200" cy="2385000"/>
          </a:xfrm>
        </p:grpSpPr>
        <p:sp>
          <p:nvSpPr>
            <p:cNvPr id="541" name="Google Shape;541;p16"/>
            <p:cNvSpPr/>
            <p:nvPr/>
          </p:nvSpPr>
          <p:spPr>
            <a:xfrm>
              <a:off x="876600" y="3753001"/>
              <a:ext cx="3250200" cy="2385000"/>
            </a:xfrm>
            <a:prstGeom prst="roundRect">
              <a:avLst>
                <a:gd fmla="val 8798" name="adj"/>
              </a:avLst>
            </a:prstGeom>
            <a:solidFill>
              <a:srgbClr val="FFFFFF">
                <a:alpha val="251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16"/>
            <p:cNvSpPr/>
            <p:nvPr/>
          </p:nvSpPr>
          <p:spPr>
            <a:xfrm>
              <a:off x="953700" y="3857725"/>
              <a:ext cx="3101100" cy="2187900"/>
            </a:xfrm>
            <a:prstGeom prst="roundRect">
              <a:avLst>
                <a:gd fmla="val 9327" name="adj"/>
              </a:avLst>
            </a:prstGeom>
            <a:noFill/>
            <a:ln cap="flat" cmpd="sng" w="19050">
              <a:solidFill>
                <a:srgbClr val="F2F2F2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43" name="Google Shape;543;p16"/>
          <p:cNvSpPr/>
          <p:nvPr/>
        </p:nvSpPr>
        <p:spPr>
          <a:xfrm>
            <a:off x="798897" y="1413144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4" name="Google Shape;544;p16"/>
          <p:cNvSpPr/>
          <p:nvPr/>
        </p:nvSpPr>
        <p:spPr>
          <a:xfrm>
            <a:off x="898359" y="1488545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5" name="Google Shape;545;p16"/>
          <p:cNvSpPr txBox="1"/>
          <p:nvPr/>
        </p:nvSpPr>
        <p:spPr>
          <a:xfrm>
            <a:off x="1088625" y="1488550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THU 09/24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546" name="Google Shape;546;p16"/>
          <p:cNvGrpSpPr/>
          <p:nvPr/>
        </p:nvGrpSpPr>
        <p:grpSpPr>
          <a:xfrm>
            <a:off x="1120511" y="4074078"/>
            <a:ext cx="2819979" cy="1735004"/>
            <a:chOff x="239059" y="3807012"/>
            <a:chExt cx="2593800" cy="1649400"/>
          </a:xfrm>
        </p:grpSpPr>
        <p:sp>
          <p:nvSpPr>
            <p:cNvPr id="547" name="Google Shape;547;p16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434343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16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 cap="flat" cmpd="sng" w="12700">
              <a:solidFill>
                <a:srgbClr val="31538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16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E0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550" name="Google Shape;550;p16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51" name="Google Shape;551;p16"/>
            <p:cNvGrpSpPr/>
            <p:nvPr/>
          </p:nvGrpSpPr>
          <p:grpSpPr>
            <a:xfrm>
              <a:off x="384019" y="5227330"/>
              <a:ext cx="648502" cy="162967"/>
              <a:chOff x="330249" y="5227562"/>
              <a:chExt cx="715233" cy="179737"/>
            </a:xfrm>
          </p:grpSpPr>
          <p:sp>
            <p:nvSpPr>
              <p:cNvPr descr="Play" id="552" name="Google Shape;552;p16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553" name="Google Shape;553;p16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554" name="Google Shape;554;p16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555" name="Google Shape;555;p16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56" name="Google Shape;556;p16"/>
              <p:cNvGrpSpPr/>
              <p:nvPr/>
            </p:nvGrpSpPr>
            <p:grpSpPr>
              <a:xfrm flipH="1">
                <a:off x="330249" y="5227562"/>
                <a:ext cx="180339" cy="179737"/>
                <a:chOff x="4316558" y="4992035"/>
                <a:chExt cx="180339" cy="179737"/>
              </a:xfrm>
            </p:grpSpPr>
            <p:sp>
              <p:nvSpPr>
                <p:cNvPr id="557" name="Google Shape;557;p16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558" name="Google Shape;558;p16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559" name="Google Shape;559;p16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" name="Google Shape;560;p16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561" name="Google Shape;561;p16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16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3" name="Google Shape;563;p16"/>
          <p:cNvGrpSpPr/>
          <p:nvPr/>
        </p:nvGrpSpPr>
        <p:grpSpPr>
          <a:xfrm>
            <a:off x="2122821" y="2622533"/>
            <a:ext cx="812359" cy="816285"/>
            <a:chOff x="9597113" y="1447499"/>
            <a:chExt cx="909900" cy="914400"/>
          </a:xfrm>
        </p:grpSpPr>
        <p:sp>
          <p:nvSpPr>
            <p:cNvPr id="564" name="Google Shape;564;p16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EFEFE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65" name="Google Shape;565;p16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566" name="Google Shape;566;p16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7" name="Google Shape;567;p16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8" name="Google Shape;568;p16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9" name="Google Shape;569;p16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570" name="Google Shape;570;p16"/>
          <p:cNvSpPr txBox="1"/>
          <p:nvPr>
            <p:ph type="title"/>
          </p:nvPr>
        </p:nvSpPr>
        <p:spPr>
          <a:xfrm>
            <a:off x="5622850" y="1814425"/>
            <a:ext cx="5519700" cy="665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Activity ONE.</a:t>
            </a:r>
            <a:endParaRPr/>
          </a:p>
        </p:txBody>
      </p:sp>
      <p:sp>
        <p:nvSpPr>
          <p:cNvPr id="571" name="Google Shape;571;p16"/>
          <p:cNvSpPr txBox="1"/>
          <p:nvPr>
            <p:ph idx="1" type="body"/>
          </p:nvPr>
        </p:nvSpPr>
        <p:spPr>
          <a:xfrm>
            <a:off x="5622850" y="2679800"/>
            <a:ext cx="5519700" cy="2780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instructions here. You can insert audio, video, images and links to other resources.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2" name="Google Shape;572;p16"/>
          <p:cNvGrpSpPr/>
          <p:nvPr/>
        </p:nvGrpSpPr>
        <p:grpSpPr>
          <a:xfrm rot="2130502">
            <a:off x="10698917" y="5072260"/>
            <a:ext cx="764406" cy="1210805"/>
            <a:chOff x="2346595" y="4881481"/>
            <a:chExt cx="764434" cy="1210851"/>
          </a:xfrm>
        </p:grpSpPr>
        <p:sp>
          <p:nvSpPr>
            <p:cNvPr id="573" name="Google Shape;573;p16"/>
            <p:cNvSpPr/>
            <p:nvPr/>
          </p:nvSpPr>
          <p:spPr>
            <a:xfrm flipH="1" rot="10624040">
              <a:off x="2376425" y="4898729"/>
              <a:ext cx="704774" cy="1176354"/>
            </a:xfrm>
            <a:custGeom>
              <a:rect b="b" l="l" r="r" t="t"/>
              <a:pathLst>
                <a:path extrusionOk="0" h="1053626" w="576927">
                  <a:moveTo>
                    <a:pt x="372987" y="1051389"/>
                  </a:moveTo>
                  <a:cubicBezTo>
                    <a:pt x="467637" y="1051389"/>
                    <a:pt x="546605" y="984120"/>
                    <a:pt x="564868" y="894695"/>
                  </a:cubicBezTo>
                  <a:lnTo>
                    <a:pt x="567990" y="863662"/>
                  </a:lnTo>
                  <a:lnTo>
                    <a:pt x="570345" y="862687"/>
                  </a:lnTo>
                  <a:cubicBezTo>
                    <a:pt x="574412" y="858620"/>
                    <a:pt x="576927" y="853002"/>
                    <a:pt x="576927" y="846797"/>
                  </a:cubicBezTo>
                  <a:lnTo>
                    <a:pt x="576927" y="756910"/>
                  </a:lnTo>
                  <a:cubicBezTo>
                    <a:pt x="576927" y="750704"/>
                    <a:pt x="574412" y="745086"/>
                    <a:pt x="570346" y="741020"/>
                  </a:cubicBezTo>
                  <a:lnTo>
                    <a:pt x="569215" y="740551"/>
                  </a:lnTo>
                  <a:lnTo>
                    <a:pt x="568777" y="465261"/>
                  </a:lnTo>
                  <a:lnTo>
                    <a:pt x="570702" y="465261"/>
                  </a:lnTo>
                  <a:lnTo>
                    <a:pt x="570702" y="195539"/>
                  </a:lnTo>
                  <a:lnTo>
                    <a:pt x="565022" y="195539"/>
                  </a:lnTo>
                  <a:lnTo>
                    <a:pt x="375629" y="63529"/>
                  </a:lnTo>
                  <a:lnTo>
                    <a:pt x="377325" y="62607"/>
                  </a:lnTo>
                  <a:lnTo>
                    <a:pt x="296554" y="6308"/>
                  </a:lnTo>
                  <a:lnTo>
                    <a:pt x="296544" y="0"/>
                  </a:lnTo>
                  <a:lnTo>
                    <a:pt x="292043" y="3164"/>
                  </a:lnTo>
                  <a:lnTo>
                    <a:pt x="287736" y="162"/>
                  </a:lnTo>
                  <a:lnTo>
                    <a:pt x="198399" y="62431"/>
                  </a:lnTo>
                  <a:lnTo>
                    <a:pt x="201349" y="64036"/>
                  </a:lnTo>
                  <a:lnTo>
                    <a:pt x="16417" y="192937"/>
                  </a:lnTo>
                  <a:lnTo>
                    <a:pt x="15395" y="191579"/>
                  </a:lnTo>
                  <a:lnTo>
                    <a:pt x="15398" y="193647"/>
                  </a:lnTo>
                  <a:lnTo>
                    <a:pt x="11031" y="196691"/>
                  </a:lnTo>
                  <a:lnTo>
                    <a:pt x="15058" y="196691"/>
                  </a:lnTo>
                  <a:lnTo>
                    <a:pt x="15058" y="465261"/>
                  </a:lnTo>
                  <a:lnTo>
                    <a:pt x="15830" y="465261"/>
                  </a:lnTo>
                  <a:lnTo>
                    <a:pt x="16260" y="736077"/>
                  </a:lnTo>
                  <a:lnTo>
                    <a:pt x="6834" y="739839"/>
                  </a:lnTo>
                  <a:cubicBezTo>
                    <a:pt x="2612" y="743906"/>
                    <a:pt x="0" y="749526"/>
                    <a:pt x="0" y="755732"/>
                  </a:cubicBezTo>
                  <a:lnTo>
                    <a:pt x="0" y="845639"/>
                  </a:lnTo>
                  <a:cubicBezTo>
                    <a:pt x="0" y="851846"/>
                    <a:pt x="2611" y="857465"/>
                    <a:pt x="6834" y="861533"/>
                  </a:cubicBezTo>
                  <a:lnTo>
                    <a:pt x="15937" y="865166"/>
                  </a:lnTo>
                  <a:lnTo>
                    <a:pt x="18908" y="894695"/>
                  </a:lnTo>
                  <a:lnTo>
                    <a:pt x="19920" y="897279"/>
                  </a:lnTo>
                  <a:lnTo>
                    <a:pt x="21207" y="909075"/>
                  </a:lnTo>
                  <a:cubicBezTo>
                    <a:pt x="39470" y="991570"/>
                    <a:pt x="118438" y="1053625"/>
                    <a:pt x="213088" y="1053626"/>
                  </a:cubicBezTo>
                  <a:lnTo>
                    <a:pt x="295050" y="1053626"/>
                  </a:lnTo>
                  <a:lnTo>
                    <a:pt x="295050" y="1051389"/>
                  </a:lnTo>
                  <a:close/>
                </a:path>
              </a:pathLst>
            </a:custGeom>
            <a:solidFill>
              <a:srgbClr val="FFFFFF">
                <a:alpha val="482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74" name="Google Shape;574;p16"/>
            <p:cNvGrpSpPr/>
            <p:nvPr/>
          </p:nvGrpSpPr>
          <p:grpSpPr>
            <a:xfrm>
              <a:off x="2424920" y="4944776"/>
              <a:ext cx="608674" cy="1077213"/>
              <a:chOff x="4331557" y="2598970"/>
              <a:chExt cx="608674" cy="1077213"/>
            </a:xfrm>
          </p:grpSpPr>
          <p:sp>
            <p:nvSpPr>
              <p:cNvPr id="575" name="Google Shape;575;p16"/>
              <p:cNvSpPr/>
              <p:nvPr/>
            </p:nvSpPr>
            <p:spPr>
              <a:xfrm flipH="1" rot="10631853">
                <a:off x="4370618" y="3197038"/>
                <a:ext cx="558689" cy="463715"/>
              </a:xfrm>
              <a:custGeom>
                <a:rect b="b" l="l" r="r" t="t"/>
                <a:pathLst>
                  <a:path extrusionOk="0" h="1286577" w="1560898">
                    <a:moveTo>
                      <a:pt x="1560898" y="1286577"/>
                    </a:moveTo>
                    <a:lnTo>
                      <a:pt x="11230" y="1286577"/>
                    </a:lnTo>
                    <a:lnTo>
                      <a:pt x="11230" y="539014"/>
                    </a:lnTo>
                    <a:lnTo>
                      <a:pt x="0" y="539014"/>
                    </a:lnTo>
                    <a:lnTo>
                      <a:pt x="774834" y="0"/>
                    </a:lnTo>
                    <a:lnTo>
                      <a:pt x="1545058" y="535807"/>
                    </a:lnTo>
                    <a:lnTo>
                      <a:pt x="1560898" y="535807"/>
                    </a:lnTo>
                    <a:close/>
                  </a:path>
                </a:pathLst>
              </a:custGeom>
              <a:solidFill>
                <a:srgbClr val="F7D38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6" name="Google Shape;576;p16"/>
              <p:cNvSpPr/>
              <p:nvPr/>
            </p:nvSpPr>
            <p:spPr>
              <a:xfrm flipH="1" rot="10631853">
                <a:off x="4382002" y="3208042"/>
                <a:ext cx="274465" cy="461704"/>
              </a:xfrm>
              <a:custGeom>
                <a:rect b="b" l="l" r="r" t="t"/>
                <a:pathLst>
                  <a:path extrusionOk="0" h="1280999" w="766816">
                    <a:moveTo>
                      <a:pt x="766816" y="1280999"/>
                    </a:moveTo>
                    <a:lnTo>
                      <a:pt x="11230" y="1280999"/>
                    </a:lnTo>
                    <a:lnTo>
                      <a:pt x="11230" y="533436"/>
                    </a:lnTo>
                    <a:lnTo>
                      <a:pt x="0" y="533436"/>
                    </a:lnTo>
                    <a:lnTo>
                      <a:pt x="766816" y="0"/>
                    </a:lnTo>
                    <a:close/>
                  </a:path>
                </a:pathLst>
              </a:custGeom>
              <a:solidFill>
                <a:srgbClr val="FFFFFF">
                  <a:alpha val="270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7" name="Google Shape;577;p16"/>
              <p:cNvSpPr/>
              <p:nvPr/>
            </p:nvSpPr>
            <p:spPr>
              <a:xfrm flipH="1" rot="-168147">
                <a:off x="4355618" y="2621159"/>
                <a:ext cx="552947" cy="851469"/>
              </a:xfrm>
              <a:custGeom>
                <a:rect b="b" l="l" r="r" t="t"/>
                <a:pathLst>
                  <a:path extrusionOk="0" h="2346147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2346147"/>
                    </a:lnTo>
                    <a:lnTo>
                      <a:pt x="1271992" y="1987617"/>
                    </a:lnTo>
                    <a:lnTo>
                      <a:pt x="1016906" y="2343752"/>
                    </a:lnTo>
                    <a:lnTo>
                      <a:pt x="755493" y="1987617"/>
                    </a:lnTo>
                    <a:lnTo>
                      <a:pt x="494081" y="2300439"/>
                    </a:lnTo>
                    <a:lnTo>
                      <a:pt x="238995" y="1987617"/>
                    </a:lnTo>
                    <a:lnTo>
                      <a:pt x="0" y="2302833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FB43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8" name="Google Shape;578;p16"/>
              <p:cNvSpPr/>
              <p:nvPr/>
            </p:nvSpPr>
            <p:spPr>
              <a:xfrm flipH="1" rot="-168147">
                <a:off x="4447922" y="2620881"/>
                <a:ext cx="362643" cy="856014"/>
              </a:xfrm>
              <a:custGeom>
                <a:rect b="b" l="l" r="r" t="t"/>
                <a:pathLst>
                  <a:path extrusionOk="0" h="2375012" w="1013174">
                    <a:moveTo>
                      <a:pt x="618189" y="0"/>
                    </a:moveTo>
                    <a:lnTo>
                      <a:pt x="722641" y="0"/>
                    </a:lnTo>
                    <a:cubicBezTo>
                      <a:pt x="798062" y="0"/>
                      <a:pt x="869913" y="15489"/>
                      <a:pt x="935264" y="43499"/>
                    </a:cubicBezTo>
                    <a:lnTo>
                      <a:pt x="1013174" y="86351"/>
                    </a:lnTo>
                    <a:lnTo>
                      <a:pt x="976198" y="2042175"/>
                    </a:lnTo>
                    <a:lnTo>
                      <a:pt x="740937" y="2375012"/>
                    </a:lnTo>
                    <a:lnTo>
                      <a:pt x="661003" y="2264663"/>
                    </a:lnTo>
                    <a:close/>
                    <a:moveTo>
                      <a:pt x="270276" y="0"/>
                    </a:moveTo>
                    <a:lnTo>
                      <a:pt x="345974" y="0"/>
                    </a:lnTo>
                    <a:lnTo>
                      <a:pt x="386192" y="2127303"/>
                    </a:lnTo>
                    <a:lnTo>
                      <a:pt x="218112" y="2331121"/>
                    </a:lnTo>
                    <a:lnTo>
                      <a:pt x="0" y="2060074"/>
                    </a:lnTo>
                    <a:lnTo>
                      <a:pt x="37919" y="54353"/>
                    </a:lnTo>
                    <a:lnTo>
                      <a:pt x="57653" y="43499"/>
                    </a:lnTo>
                    <a:cubicBezTo>
                      <a:pt x="123005" y="15489"/>
                      <a:pt x="194855" y="0"/>
                      <a:pt x="270276" y="0"/>
                    </a:cubicBezTo>
                    <a:close/>
                  </a:path>
                </a:pathLst>
              </a:custGeom>
              <a:solidFill>
                <a:srgbClr val="FFFFFF">
                  <a:alpha val="270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9" name="Google Shape;579;p16"/>
              <p:cNvSpPr/>
              <p:nvPr/>
            </p:nvSpPr>
            <p:spPr>
              <a:xfrm flipH="1" rot="-168147">
                <a:off x="4338634" y="2612370"/>
                <a:ext cx="552947" cy="200056"/>
              </a:xfrm>
              <a:custGeom>
                <a:rect b="b" l="l" r="r" t="t"/>
                <a:pathLst>
                  <a:path extrusionOk="0" h="555056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B8C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0" name="Google Shape;580;p16"/>
              <p:cNvSpPr/>
              <p:nvPr/>
            </p:nvSpPr>
            <p:spPr>
              <a:xfrm flipH="1" rot="-168147">
                <a:off x="4567343" y="3573621"/>
                <a:ext cx="178612" cy="89621"/>
              </a:xfrm>
              <a:custGeom>
                <a:rect b="b" l="l" r="r" t="t"/>
                <a:pathLst>
                  <a:path extrusionOk="0" h="248653" w="499017">
                    <a:moveTo>
                      <a:pt x="249058" y="0"/>
                    </a:moveTo>
                    <a:cubicBezTo>
                      <a:pt x="311852" y="0"/>
                      <a:pt x="371674" y="12726"/>
                      <a:pt x="426085" y="35740"/>
                    </a:cubicBezTo>
                    <a:lnTo>
                      <a:pt x="499017" y="75327"/>
                    </a:lnTo>
                    <a:lnTo>
                      <a:pt x="249860" y="248653"/>
                    </a:lnTo>
                    <a:lnTo>
                      <a:pt x="0" y="74838"/>
                    </a:lnTo>
                    <a:lnTo>
                      <a:pt x="72032" y="35740"/>
                    </a:lnTo>
                    <a:cubicBezTo>
                      <a:pt x="126443" y="12726"/>
                      <a:pt x="186264" y="0"/>
                      <a:pt x="249058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1" name="Google Shape;581;p16"/>
              <p:cNvSpPr/>
              <p:nvPr/>
            </p:nvSpPr>
            <p:spPr>
              <a:xfrm flipH="1" rot="-172913">
                <a:off x="4334644" y="2794762"/>
                <a:ext cx="572824" cy="134877"/>
              </a:xfrm>
              <a:prstGeom prst="roundRect">
                <a:avLst>
                  <a:gd fmla="val 16667" name="adj"/>
                </a:avLst>
              </a:prstGeom>
              <a:solidFill>
                <a:srgbClr val="A8BF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82" name="Google Shape;582;p16"/>
            <p:cNvSpPr/>
            <p:nvPr/>
          </p:nvSpPr>
          <p:spPr>
            <a:xfrm flipH="1" rot="10628998">
              <a:off x="2399344" y="4936391"/>
              <a:ext cx="667176" cy="1110320"/>
            </a:xfrm>
            <a:custGeom>
              <a:rect b="b" l="l" r="r" t="t"/>
              <a:pathLst>
                <a:path extrusionOk="0" h="1053626" w="576927">
                  <a:moveTo>
                    <a:pt x="372987" y="1051389"/>
                  </a:moveTo>
                  <a:cubicBezTo>
                    <a:pt x="467637" y="1051389"/>
                    <a:pt x="546605" y="984120"/>
                    <a:pt x="564868" y="894695"/>
                  </a:cubicBezTo>
                  <a:lnTo>
                    <a:pt x="567990" y="863662"/>
                  </a:lnTo>
                  <a:lnTo>
                    <a:pt x="570345" y="862687"/>
                  </a:lnTo>
                  <a:cubicBezTo>
                    <a:pt x="574412" y="858620"/>
                    <a:pt x="576927" y="853002"/>
                    <a:pt x="576927" y="846797"/>
                  </a:cubicBezTo>
                  <a:lnTo>
                    <a:pt x="576927" y="756910"/>
                  </a:lnTo>
                  <a:cubicBezTo>
                    <a:pt x="576927" y="750704"/>
                    <a:pt x="574412" y="745086"/>
                    <a:pt x="570346" y="741020"/>
                  </a:cubicBezTo>
                  <a:lnTo>
                    <a:pt x="569215" y="740551"/>
                  </a:lnTo>
                  <a:lnTo>
                    <a:pt x="568777" y="465261"/>
                  </a:lnTo>
                  <a:lnTo>
                    <a:pt x="570702" y="465261"/>
                  </a:lnTo>
                  <a:lnTo>
                    <a:pt x="570702" y="195539"/>
                  </a:lnTo>
                  <a:lnTo>
                    <a:pt x="565022" y="195539"/>
                  </a:lnTo>
                  <a:lnTo>
                    <a:pt x="375629" y="63529"/>
                  </a:lnTo>
                  <a:lnTo>
                    <a:pt x="377325" y="62607"/>
                  </a:lnTo>
                  <a:lnTo>
                    <a:pt x="296554" y="6308"/>
                  </a:lnTo>
                  <a:lnTo>
                    <a:pt x="296544" y="0"/>
                  </a:lnTo>
                  <a:lnTo>
                    <a:pt x="292043" y="3164"/>
                  </a:lnTo>
                  <a:lnTo>
                    <a:pt x="287736" y="162"/>
                  </a:lnTo>
                  <a:lnTo>
                    <a:pt x="198399" y="62431"/>
                  </a:lnTo>
                  <a:lnTo>
                    <a:pt x="201349" y="64036"/>
                  </a:lnTo>
                  <a:lnTo>
                    <a:pt x="16417" y="192937"/>
                  </a:lnTo>
                  <a:lnTo>
                    <a:pt x="15395" y="191579"/>
                  </a:lnTo>
                  <a:lnTo>
                    <a:pt x="15398" y="193647"/>
                  </a:lnTo>
                  <a:lnTo>
                    <a:pt x="11031" y="196691"/>
                  </a:lnTo>
                  <a:lnTo>
                    <a:pt x="15058" y="196691"/>
                  </a:lnTo>
                  <a:lnTo>
                    <a:pt x="15058" y="465261"/>
                  </a:lnTo>
                  <a:lnTo>
                    <a:pt x="15830" y="465261"/>
                  </a:lnTo>
                  <a:lnTo>
                    <a:pt x="16260" y="736077"/>
                  </a:lnTo>
                  <a:lnTo>
                    <a:pt x="6834" y="739839"/>
                  </a:lnTo>
                  <a:cubicBezTo>
                    <a:pt x="2612" y="743906"/>
                    <a:pt x="0" y="749526"/>
                    <a:pt x="0" y="755732"/>
                  </a:cubicBezTo>
                  <a:lnTo>
                    <a:pt x="0" y="845639"/>
                  </a:lnTo>
                  <a:cubicBezTo>
                    <a:pt x="0" y="851846"/>
                    <a:pt x="2611" y="857465"/>
                    <a:pt x="6834" y="861533"/>
                  </a:cubicBezTo>
                  <a:lnTo>
                    <a:pt x="15937" y="865166"/>
                  </a:lnTo>
                  <a:lnTo>
                    <a:pt x="18908" y="894695"/>
                  </a:lnTo>
                  <a:lnTo>
                    <a:pt x="19920" y="897279"/>
                  </a:lnTo>
                  <a:lnTo>
                    <a:pt x="21207" y="909075"/>
                  </a:lnTo>
                  <a:cubicBezTo>
                    <a:pt x="39470" y="991570"/>
                    <a:pt x="118438" y="1053625"/>
                    <a:pt x="213088" y="1053626"/>
                  </a:cubicBezTo>
                  <a:lnTo>
                    <a:pt x="295050" y="1053626"/>
                  </a:lnTo>
                  <a:lnTo>
                    <a:pt x="295050" y="1051389"/>
                  </a:lnTo>
                  <a:close/>
                </a:path>
              </a:pathLst>
            </a:custGeom>
            <a:noFill/>
            <a:ln cap="flat" cmpd="sng" w="19050">
              <a:solidFill>
                <a:srgbClr val="FFFFFF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83" name="Google Shape;583;p16">
            <a:hlinkClick action="ppaction://hlinksldjump" r:id="rId3"/>
          </p:cNvPr>
          <p:cNvSpPr txBox="1"/>
          <p:nvPr/>
        </p:nvSpPr>
        <p:spPr>
          <a:xfrm>
            <a:off x="262132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84" name="Google Shape;584;p16">
            <a:hlinkClick action="ppaction://hlinksldjump" r:id="rId4"/>
          </p:cNvPr>
          <p:cNvSpPr txBox="1"/>
          <p:nvPr/>
        </p:nvSpPr>
        <p:spPr>
          <a:xfrm>
            <a:off x="451754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585" name="Google Shape;585;p16">
            <a:hlinkClick action="ppaction://hlinksldjump" r:id="rId5"/>
          </p:cNvPr>
          <p:cNvSpPr txBox="1"/>
          <p:nvPr/>
        </p:nvSpPr>
        <p:spPr>
          <a:xfrm>
            <a:off x="6228149" y="211888"/>
            <a:ext cx="16389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586" name="Google Shape;586;p16">
            <a:hlinkClick action="ppaction://hlinksldjump" r:id="rId6"/>
          </p:cNvPr>
          <p:cNvSpPr txBox="1"/>
          <p:nvPr/>
        </p:nvSpPr>
        <p:spPr>
          <a:xfrm>
            <a:off x="830998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587" name="Google Shape;587;p16">
            <a:hlinkClick action="ppaction://hlinksldjump" r:id="rId7"/>
          </p:cNvPr>
          <p:cNvSpPr txBox="1"/>
          <p:nvPr/>
        </p:nvSpPr>
        <p:spPr>
          <a:xfrm>
            <a:off x="102062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88" name="Google Shape;588;p16">
            <a:hlinkClick action="ppaction://hlinksldjump" r:id="rId8"/>
          </p:cNvPr>
          <p:cNvSpPr txBox="1"/>
          <p:nvPr/>
        </p:nvSpPr>
        <p:spPr>
          <a:xfrm>
            <a:off x="7251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2" name="Shape 5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3" name="Google Shape;593;p17"/>
          <p:cNvSpPr/>
          <p:nvPr/>
        </p:nvSpPr>
        <p:spPr>
          <a:xfrm>
            <a:off x="5263775" y="1281025"/>
            <a:ext cx="6137700" cy="4764600"/>
          </a:xfrm>
          <a:prstGeom prst="roundRect">
            <a:avLst>
              <a:gd fmla="val 9327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94" name="Google Shape;594;p17"/>
          <p:cNvGrpSpPr/>
          <p:nvPr/>
        </p:nvGrpSpPr>
        <p:grpSpPr>
          <a:xfrm>
            <a:off x="1959450" y="2461125"/>
            <a:ext cx="1139100" cy="1139100"/>
            <a:chOff x="1959450" y="2461125"/>
            <a:chExt cx="1139100" cy="1139100"/>
          </a:xfrm>
        </p:grpSpPr>
        <p:sp>
          <p:nvSpPr>
            <p:cNvPr id="595" name="Google Shape;595;p17"/>
            <p:cNvSpPr/>
            <p:nvPr/>
          </p:nvSpPr>
          <p:spPr>
            <a:xfrm>
              <a:off x="1959450" y="2461125"/>
              <a:ext cx="1139100" cy="1139100"/>
            </a:xfrm>
            <a:prstGeom prst="ellipse">
              <a:avLst/>
            </a:prstGeom>
            <a:solidFill>
              <a:srgbClr val="FFFFFF">
                <a:alpha val="2514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17"/>
            <p:cNvSpPr/>
            <p:nvPr/>
          </p:nvSpPr>
          <p:spPr>
            <a:xfrm>
              <a:off x="1999350" y="2501025"/>
              <a:ext cx="1059300" cy="1059300"/>
            </a:xfrm>
            <a:prstGeom prst="ellipse">
              <a:avLst/>
            </a:prstGeom>
            <a:noFill/>
            <a:ln cap="flat" cmpd="sng" w="19050">
              <a:solidFill>
                <a:srgbClr val="F2F2F2"/>
              </a:solidFill>
              <a:prstDash val="dash"/>
              <a:miter lim="8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7" name="Google Shape;597;p17"/>
          <p:cNvGrpSpPr/>
          <p:nvPr/>
        </p:nvGrpSpPr>
        <p:grpSpPr>
          <a:xfrm>
            <a:off x="876600" y="3753001"/>
            <a:ext cx="3250200" cy="2385000"/>
            <a:chOff x="876600" y="3753001"/>
            <a:chExt cx="3250200" cy="2385000"/>
          </a:xfrm>
        </p:grpSpPr>
        <p:sp>
          <p:nvSpPr>
            <p:cNvPr id="598" name="Google Shape;598;p17"/>
            <p:cNvSpPr/>
            <p:nvPr/>
          </p:nvSpPr>
          <p:spPr>
            <a:xfrm>
              <a:off x="876600" y="3753001"/>
              <a:ext cx="3250200" cy="2385000"/>
            </a:xfrm>
            <a:prstGeom prst="roundRect">
              <a:avLst>
                <a:gd fmla="val 8798" name="adj"/>
              </a:avLst>
            </a:prstGeom>
            <a:solidFill>
              <a:srgbClr val="FFFFFF">
                <a:alpha val="251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17"/>
            <p:cNvSpPr/>
            <p:nvPr/>
          </p:nvSpPr>
          <p:spPr>
            <a:xfrm>
              <a:off x="953700" y="3857725"/>
              <a:ext cx="3101100" cy="2187900"/>
            </a:xfrm>
            <a:prstGeom prst="roundRect">
              <a:avLst>
                <a:gd fmla="val 9327" name="adj"/>
              </a:avLst>
            </a:prstGeom>
            <a:noFill/>
            <a:ln cap="flat" cmpd="sng" w="19050">
              <a:solidFill>
                <a:srgbClr val="F2F2F2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00" name="Google Shape;600;p17"/>
          <p:cNvSpPr/>
          <p:nvPr/>
        </p:nvSpPr>
        <p:spPr>
          <a:xfrm>
            <a:off x="798897" y="1413144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1" name="Google Shape;601;p17"/>
          <p:cNvSpPr/>
          <p:nvPr/>
        </p:nvSpPr>
        <p:spPr>
          <a:xfrm>
            <a:off x="898359" y="1488545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2" name="Google Shape;602;p17"/>
          <p:cNvSpPr txBox="1"/>
          <p:nvPr/>
        </p:nvSpPr>
        <p:spPr>
          <a:xfrm>
            <a:off x="1088625" y="1488550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THU 09/24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603" name="Google Shape;603;p17"/>
          <p:cNvGrpSpPr/>
          <p:nvPr/>
        </p:nvGrpSpPr>
        <p:grpSpPr>
          <a:xfrm>
            <a:off x="1120511" y="4074078"/>
            <a:ext cx="2819979" cy="1735004"/>
            <a:chOff x="239059" y="3807012"/>
            <a:chExt cx="2593800" cy="1649400"/>
          </a:xfrm>
        </p:grpSpPr>
        <p:sp>
          <p:nvSpPr>
            <p:cNvPr id="604" name="Google Shape;604;p17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434343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17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 cap="flat" cmpd="sng" w="12700">
              <a:solidFill>
                <a:srgbClr val="31538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17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E0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607" name="Google Shape;607;p17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08" name="Google Shape;608;p17"/>
            <p:cNvGrpSpPr/>
            <p:nvPr/>
          </p:nvGrpSpPr>
          <p:grpSpPr>
            <a:xfrm>
              <a:off x="384019" y="5227330"/>
              <a:ext cx="648502" cy="162967"/>
              <a:chOff x="330249" y="5227562"/>
              <a:chExt cx="715233" cy="179737"/>
            </a:xfrm>
          </p:grpSpPr>
          <p:sp>
            <p:nvSpPr>
              <p:cNvPr descr="Play" id="609" name="Google Shape;609;p17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10" name="Google Shape;610;p17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611" name="Google Shape;611;p17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612" name="Google Shape;612;p17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13" name="Google Shape;613;p17"/>
              <p:cNvGrpSpPr/>
              <p:nvPr/>
            </p:nvGrpSpPr>
            <p:grpSpPr>
              <a:xfrm flipH="1">
                <a:off x="330249" y="5227562"/>
                <a:ext cx="180339" cy="179737"/>
                <a:chOff x="4316558" y="4992035"/>
                <a:chExt cx="180339" cy="179737"/>
              </a:xfrm>
            </p:grpSpPr>
            <p:sp>
              <p:nvSpPr>
                <p:cNvPr id="614" name="Google Shape;614;p17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615" name="Google Shape;615;p17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616" name="Google Shape;616;p17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17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618" name="Google Shape;618;p17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17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0" name="Google Shape;620;p17"/>
          <p:cNvGrpSpPr/>
          <p:nvPr/>
        </p:nvGrpSpPr>
        <p:grpSpPr>
          <a:xfrm>
            <a:off x="2122821" y="2622533"/>
            <a:ext cx="812359" cy="816285"/>
            <a:chOff x="9597113" y="1447499"/>
            <a:chExt cx="909900" cy="914400"/>
          </a:xfrm>
        </p:grpSpPr>
        <p:sp>
          <p:nvSpPr>
            <p:cNvPr id="621" name="Google Shape;621;p17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EFEFE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22" name="Google Shape;622;p17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623" name="Google Shape;623;p17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4" name="Google Shape;624;p17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5" name="Google Shape;625;p17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6" name="Google Shape;626;p17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627" name="Google Shape;627;p17"/>
          <p:cNvSpPr txBox="1"/>
          <p:nvPr>
            <p:ph type="title"/>
          </p:nvPr>
        </p:nvSpPr>
        <p:spPr>
          <a:xfrm>
            <a:off x="5622850" y="1814425"/>
            <a:ext cx="5519700" cy="665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Activity TWO.</a:t>
            </a:r>
            <a:endParaRPr/>
          </a:p>
        </p:txBody>
      </p:sp>
      <p:sp>
        <p:nvSpPr>
          <p:cNvPr id="628" name="Google Shape;628;p17"/>
          <p:cNvSpPr txBox="1"/>
          <p:nvPr>
            <p:ph idx="1" type="body"/>
          </p:nvPr>
        </p:nvSpPr>
        <p:spPr>
          <a:xfrm>
            <a:off x="5622850" y="2679800"/>
            <a:ext cx="5519700" cy="2780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instructions here. You can insert audio, video, images and links to other resources.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9" name="Google Shape;629;p17"/>
          <p:cNvGrpSpPr/>
          <p:nvPr/>
        </p:nvGrpSpPr>
        <p:grpSpPr>
          <a:xfrm>
            <a:off x="9302933" y="5047755"/>
            <a:ext cx="2510837" cy="1360709"/>
            <a:chOff x="2583305" y="2561257"/>
            <a:chExt cx="2510837" cy="1360709"/>
          </a:xfrm>
        </p:grpSpPr>
        <p:sp>
          <p:nvSpPr>
            <p:cNvPr id="630" name="Google Shape;630;p17"/>
            <p:cNvSpPr/>
            <p:nvPr/>
          </p:nvSpPr>
          <p:spPr>
            <a:xfrm>
              <a:off x="2589526" y="2561257"/>
              <a:ext cx="2504616" cy="1357599"/>
            </a:xfrm>
            <a:custGeom>
              <a:rect b="b" l="l" r="r" t="t"/>
              <a:pathLst>
                <a:path extrusionOk="0" h="1357599" w="2504616">
                  <a:moveTo>
                    <a:pt x="1231003" y="0"/>
                  </a:moveTo>
                  <a:cubicBezTo>
                    <a:pt x="1594448" y="0"/>
                    <a:pt x="1906281" y="249370"/>
                    <a:pt x="2039483" y="604765"/>
                  </a:cubicBezTo>
                  <a:lnTo>
                    <a:pt x="2070721" y="718330"/>
                  </a:lnTo>
                  <a:lnTo>
                    <a:pt x="2079435" y="731303"/>
                  </a:lnTo>
                  <a:lnTo>
                    <a:pt x="2086324" y="728281"/>
                  </a:lnTo>
                  <a:cubicBezTo>
                    <a:pt x="2110535" y="720006"/>
                    <a:pt x="2137153" y="715430"/>
                    <a:pt x="2165095" y="715430"/>
                  </a:cubicBezTo>
                  <a:cubicBezTo>
                    <a:pt x="2276859" y="715430"/>
                    <a:pt x="2367463" y="788645"/>
                    <a:pt x="2367463" y="878960"/>
                  </a:cubicBezTo>
                  <a:lnTo>
                    <a:pt x="2357975" y="916934"/>
                  </a:lnTo>
                  <a:lnTo>
                    <a:pt x="2382757" y="918952"/>
                  </a:lnTo>
                  <a:cubicBezTo>
                    <a:pt x="2452302" y="930452"/>
                    <a:pt x="2504616" y="980176"/>
                    <a:pt x="2504616" y="1039773"/>
                  </a:cubicBezTo>
                  <a:cubicBezTo>
                    <a:pt x="2504616" y="1073829"/>
                    <a:pt x="2487534" y="1104660"/>
                    <a:pt x="2459916" y="1126978"/>
                  </a:cubicBezTo>
                  <a:lnTo>
                    <a:pt x="2451252" y="1131698"/>
                  </a:lnTo>
                  <a:lnTo>
                    <a:pt x="2449346" y="1134050"/>
                  </a:lnTo>
                  <a:cubicBezTo>
                    <a:pt x="2425138" y="1154834"/>
                    <a:pt x="2377853" y="1181691"/>
                    <a:pt x="2304142" y="1203741"/>
                  </a:cubicBezTo>
                  <a:lnTo>
                    <a:pt x="2258035" y="1215568"/>
                  </a:lnTo>
                  <a:lnTo>
                    <a:pt x="2254989" y="1234750"/>
                  </a:lnTo>
                  <a:cubicBezTo>
                    <a:pt x="2243689" y="1269805"/>
                    <a:pt x="2213608" y="1300517"/>
                    <a:pt x="2171710" y="1322466"/>
                  </a:cubicBezTo>
                  <a:lnTo>
                    <a:pt x="2104125" y="1347079"/>
                  </a:lnTo>
                  <a:lnTo>
                    <a:pt x="2104251" y="1348270"/>
                  </a:lnTo>
                  <a:lnTo>
                    <a:pt x="2103937" y="1347147"/>
                  </a:lnTo>
                  <a:lnTo>
                    <a:pt x="2100873" y="1348263"/>
                  </a:lnTo>
                  <a:cubicBezTo>
                    <a:pt x="2074887" y="1354303"/>
                    <a:pt x="2046818" y="1357599"/>
                    <a:pt x="2017535" y="1357599"/>
                  </a:cubicBezTo>
                  <a:cubicBezTo>
                    <a:pt x="1933872" y="1357599"/>
                    <a:pt x="1860107" y="1330691"/>
                    <a:pt x="1816551" y="1289765"/>
                  </a:cubicBezTo>
                  <a:lnTo>
                    <a:pt x="1795144" y="1264730"/>
                  </a:lnTo>
                  <a:lnTo>
                    <a:pt x="1788824" y="1266908"/>
                  </a:lnTo>
                  <a:cubicBezTo>
                    <a:pt x="1766614" y="1272870"/>
                    <a:pt x="1742196" y="1276168"/>
                    <a:pt x="1716565" y="1276168"/>
                  </a:cubicBezTo>
                  <a:cubicBezTo>
                    <a:pt x="1639671" y="1276168"/>
                    <a:pt x="1573696" y="1246491"/>
                    <a:pt x="1545514" y="1204197"/>
                  </a:cubicBezTo>
                  <a:lnTo>
                    <a:pt x="1535668" y="1184063"/>
                  </a:lnTo>
                  <a:lnTo>
                    <a:pt x="1495499" y="1166086"/>
                  </a:lnTo>
                  <a:cubicBezTo>
                    <a:pt x="1374734" y="1103444"/>
                    <a:pt x="1362513" y="1014475"/>
                    <a:pt x="1403356" y="941437"/>
                  </a:cubicBezTo>
                  <a:cubicBezTo>
                    <a:pt x="1421509" y="908976"/>
                    <a:pt x="1458150" y="888875"/>
                    <a:pt x="1505717" y="877236"/>
                  </a:cubicBezTo>
                  <a:lnTo>
                    <a:pt x="1580905" y="866142"/>
                  </a:lnTo>
                  <a:lnTo>
                    <a:pt x="1578149" y="858968"/>
                  </a:lnTo>
                  <a:cubicBezTo>
                    <a:pt x="1574630" y="845069"/>
                    <a:pt x="1572782" y="830678"/>
                    <a:pt x="1572782" y="815938"/>
                  </a:cubicBezTo>
                  <a:cubicBezTo>
                    <a:pt x="1572782" y="786458"/>
                    <a:pt x="1580175" y="758374"/>
                    <a:pt x="1593545" y="732829"/>
                  </a:cubicBezTo>
                  <a:lnTo>
                    <a:pt x="1603037" y="721454"/>
                  </a:lnTo>
                  <a:lnTo>
                    <a:pt x="1530268" y="688563"/>
                  </a:lnTo>
                  <a:cubicBezTo>
                    <a:pt x="1432471" y="653905"/>
                    <a:pt x="1327021" y="635093"/>
                    <a:pt x="1217603" y="635093"/>
                  </a:cubicBezTo>
                  <a:cubicBezTo>
                    <a:pt x="1053477" y="635093"/>
                    <a:pt x="898276" y="677420"/>
                    <a:pt x="764444" y="752065"/>
                  </a:cubicBezTo>
                  <a:lnTo>
                    <a:pt x="693165" y="800081"/>
                  </a:lnTo>
                  <a:lnTo>
                    <a:pt x="753082" y="811677"/>
                  </a:lnTo>
                  <a:cubicBezTo>
                    <a:pt x="816566" y="837416"/>
                    <a:pt x="861111" y="897674"/>
                    <a:pt x="861111" y="967904"/>
                  </a:cubicBezTo>
                  <a:lnTo>
                    <a:pt x="852819" y="1007276"/>
                  </a:lnTo>
                  <a:lnTo>
                    <a:pt x="874479" y="1009369"/>
                  </a:lnTo>
                  <a:cubicBezTo>
                    <a:pt x="935264" y="1021292"/>
                    <a:pt x="980988" y="1072847"/>
                    <a:pt x="980988" y="1134640"/>
                  </a:cubicBezTo>
                  <a:cubicBezTo>
                    <a:pt x="980988" y="1169950"/>
                    <a:pt x="966058" y="1201916"/>
                    <a:pt x="941919" y="1225056"/>
                  </a:cubicBezTo>
                  <a:lnTo>
                    <a:pt x="934346" y="1229950"/>
                  </a:lnTo>
                  <a:lnTo>
                    <a:pt x="932680" y="1232389"/>
                  </a:lnTo>
                  <a:cubicBezTo>
                    <a:pt x="890363" y="1275488"/>
                    <a:pt x="767365" y="1343772"/>
                    <a:pt x="540263" y="1347001"/>
                  </a:cubicBezTo>
                  <a:cubicBezTo>
                    <a:pt x="477493" y="1347894"/>
                    <a:pt x="421271" y="1345755"/>
                    <a:pt x="371064" y="1341067"/>
                  </a:cubicBezTo>
                  <a:lnTo>
                    <a:pt x="334593" y="1335249"/>
                  </a:lnTo>
                  <a:lnTo>
                    <a:pt x="330956" y="1348270"/>
                  </a:lnTo>
                  <a:lnTo>
                    <a:pt x="332366" y="1334894"/>
                  </a:lnTo>
                  <a:lnTo>
                    <a:pt x="237956" y="1319833"/>
                  </a:lnTo>
                  <a:cubicBezTo>
                    <a:pt x="5704" y="1263988"/>
                    <a:pt x="-29152" y="1133653"/>
                    <a:pt x="18447" y="1032683"/>
                  </a:cubicBezTo>
                  <a:cubicBezTo>
                    <a:pt x="34313" y="999026"/>
                    <a:pt x="66339" y="978184"/>
                    <a:pt x="107914" y="966117"/>
                  </a:cubicBezTo>
                  <a:lnTo>
                    <a:pt x="173631" y="954615"/>
                  </a:lnTo>
                  <a:lnTo>
                    <a:pt x="171222" y="947176"/>
                  </a:lnTo>
                  <a:cubicBezTo>
                    <a:pt x="168146" y="932766"/>
                    <a:pt x="166531" y="917844"/>
                    <a:pt x="166531" y="902562"/>
                  </a:cubicBezTo>
                  <a:cubicBezTo>
                    <a:pt x="166531" y="780300"/>
                    <a:pt x="269926" y="681187"/>
                    <a:pt x="397469" y="681187"/>
                  </a:cubicBezTo>
                  <a:lnTo>
                    <a:pt x="401373" y="681658"/>
                  </a:lnTo>
                  <a:lnTo>
                    <a:pt x="422524" y="604765"/>
                  </a:lnTo>
                  <a:cubicBezTo>
                    <a:pt x="555725" y="249370"/>
                    <a:pt x="867559" y="0"/>
                    <a:pt x="1231003" y="0"/>
                  </a:cubicBezTo>
                  <a:close/>
                </a:path>
              </a:pathLst>
            </a:custGeom>
            <a:solidFill>
              <a:srgbClr val="FFFFFF">
                <a:alpha val="482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31" name="Google Shape;631;p17"/>
            <p:cNvGrpSpPr/>
            <p:nvPr/>
          </p:nvGrpSpPr>
          <p:grpSpPr>
            <a:xfrm>
              <a:off x="2707761" y="2663904"/>
              <a:ext cx="2279558" cy="1159586"/>
              <a:chOff x="4516204" y="1482294"/>
              <a:chExt cx="5373781" cy="2733583"/>
            </a:xfrm>
          </p:grpSpPr>
          <p:grpSp>
            <p:nvGrpSpPr>
              <p:cNvPr id="632" name="Google Shape;632;p17"/>
              <p:cNvGrpSpPr/>
              <p:nvPr/>
            </p:nvGrpSpPr>
            <p:grpSpPr>
              <a:xfrm>
                <a:off x="5224213" y="1482294"/>
                <a:ext cx="3703218" cy="2358199"/>
                <a:chOff x="5325278" y="1424542"/>
                <a:chExt cx="3703218" cy="2358199"/>
              </a:xfrm>
            </p:grpSpPr>
            <p:sp>
              <p:nvSpPr>
                <p:cNvPr id="633" name="Google Shape;633;p17"/>
                <p:cNvSpPr/>
                <p:nvPr/>
              </p:nvSpPr>
              <p:spPr>
                <a:xfrm rot="5400000">
                  <a:off x="6334496" y="462442"/>
                  <a:ext cx="1731900" cy="3656100"/>
                </a:xfrm>
                <a:prstGeom prst="moon">
                  <a:avLst>
                    <a:gd fmla="val 15611" name="adj"/>
                  </a:avLst>
                </a:prstGeom>
                <a:solidFill>
                  <a:srgbClr val="E066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4" name="Google Shape;634;p17"/>
                <p:cNvSpPr/>
                <p:nvPr/>
              </p:nvSpPr>
              <p:spPr>
                <a:xfrm rot="5400000">
                  <a:off x="6440977" y="595197"/>
                  <a:ext cx="1501500" cy="3622200"/>
                </a:xfrm>
                <a:prstGeom prst="moon">
                  <a:avLst>
                    <a:gd fmla="val 17525" name="adj"/>
                  </a:avLst>
                </a:prstGeom>
                <a:solidFill>
                  <a:srgbClr val="F6B26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5" name="Google Shape;635;p17"/>
                <p:cNvSpPr/>
                <p:nvPr/>
              </p:nvSpPr>
              <p:spPr>
                <a:xfrm rot="5400000">
                  <a:off x="6452259" y="818129"/>
                  <a:ext cx="1466100" cy="3622200"/>
                </a:xfrm>
                <a:prstGeom prst="moon">
                  <a:avLst>
                    <a:gd fmla="val 13814" name="adj"/>
                  </a:avLst>
                </a:pr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6" name="Google Shape;636;p17"/>
                <p:cNvSpPr/>
                <p:nvPr/>
              </p:nvSpPr>
              <p:spPr>
                <a:xfrm rot="5400000">
                  <a:off x="6448212" y="996123"/>
                  <a:ext cx="1474200" cy="3662400"/>
                </a:xfrm>
                <a:prstGeom prst="moon">
                  <a:avLst>
                    <a:gd fmla="val 17122" name="adj"/>
                  </a:avLst>
                </a:prstGeom>
                <a:solidFill>
                  <a:srgbClr val="93C47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7" name="Google Shape;637;p17"/>
                <p:cNvSpPr/>
                <p:nvPr/>
              </p:nvSpPr>
              <p:spPr>
                <a:xfrm rot="5400000">
                  <a:off x="6431378" y="1194341"/>
                  <a:ext cx="1482300" cy="3694500"/>
                </a:xfrm>
                <a:prstGeom prst="moon">
                  <a:avLst>
                    <a:gd fmla="val 15848" name="adj"/>
                  </a:avLst>
                </a:prstGeom>
                <a:solidFill>
                  <a:srgbClr val="6FA8D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38" name="Google Shape;638;p17"/>
              <p:cNvGrpSpPr/>
              <p:nvPr/>
            </p:nvGrpSpPr>
            <p:grpSpPr>
              <a:xfrm>
                <a:off x="4516204" y="2962970"/>
                <a:ext cx="1817064" cy="1233640"/>
                <a:chOff x="8313506" y="1158236"/>
                <a:chExt cx="1339030" cy="948370"/>
              </a:xfrm>
            </p:grpSpPr>
            <p:sp>
              <p:nvSpPr>
                <p:cNvPr id="639" name="Google Shape;639;p17"/>
                <p:cNvSpPr/>
                <p:nvPr/>
              </p:nvSpPr>
              <p:spPr>
                <a:xfrm>
                  <a:off x="8313506" y="1158236"/>
                  <a:ext cx="1339030" cy="948370"/>
                </a:xfrm>
                <a:custGeom>
                  <a:rect b="b" l="l" r="r" t="t"/>
                  <a:pathLst>
                    <a:path extrusionOk="0" h="948370" w="1339030">
                      <a:moveTo>
                        <a:pt x="542538" y="0"/>
                      </a:moveTo>
                      <a:cubicBezTo>
                        <a:pt x="651347" y="0"/>
                        <a:pt x="747281" y="55130"/>
                        <a:pt x="803929" y="138981"/>
                      </a:cubicBezTo>
                      <a:lnTo>
                        <a:pt x="831770" y="190273"/>
                      </a:lnTo>
                      <a:lnTo>
                        <a:pt x="839989" y="185811"/>
                      </a:lnTo>
                      <a:cubicBezTo>
                        <a:pt x="868874" y="173594"/>
                        <a:pt x="900631" y="166838"/>
                        <a:pt x="933966" y="166838"/>
                      </a:cubicBezTo>
                      <a:cubicBezTo>
                        <a:pt x="1067306" y="166838"/>
                        <a:pt x="1175400" y="274932"/>
                        <a:pt x="1175400" y="408272"/>
                      </a:cubicBezTo>
                      <a:lnTo>
                        <a:pt x="1164081" y="464336"/>
                      </a:lnTo>
                      <a:lnTo>
                        <a:pt x="1193647" y="467316"/>
                      </a:lnTo>
                      <a:cubicBezTo>
                        <a:pt x="1276617" y="484294"/>
                        <a:pt x="1339030" y="557706"/>
                        <a:pt x="1339030" y="645695"/>
                      </a:cubicBezTo>
                      <a:cubicBezTo>
                        <a:pt x="1339030" y="695975"/>
                        <a:pt x="1318650" y="741494"/>
                        <a:pt x="1285701" y="774444"/>
                      </a:cubicBezTo>
                      <a:lnTo>
                        <a:pt x="1275364" y="781413"/>
                      </a:lnTo>
                      <a:lnTo>
                        <a:pt x="1273090" y="784885"/>
                      </a:lnTo>
                      <a:cubicBezTo>
                        <a:pt x="1215329" y="846257"/>
                        <a:pt x="1047438" y="943490"/>
                        <a:pt x="737449" y="948088"/>
                      </a:cubicBezTo>
                      <a:cubicBezTo>
                        <a:pt x="52010" y="958254"/>
                        <a:pt x="-61448" y="692216"/>
                        <a:pt x="25179" y="500513"/>
                      </a:cubicBezTo>
                      <a:cubicBezTo>
                        <a:pt x="46836" y="452587"/>
                        <a:pt x="90551" y="422910"/>
                        <a:pt x="147300" y="405727"/>
                      </a:cubicBezTo>
                      <a:lnTo>
                        <a:pt x="237003" y="389348"/>
                      </a:lnTo>
                      <a:lnTo>
                        <a:pt x="233715" y="378756"/>
                      </a:lnTo>
                      <a:cubicBezTo>
                        <a:pt x="229516" y="358236"/>
                        <a:pt x="227311" y="336989"/>
                        <a:pt x="227311" y="315227"/>
                      </a:cubicBezTo>
                      <a:cubicBezTo>
                        <a:pt x="227311" y="141132"/>
                        <a:pt x="368443" y="0"/>
                        <a:pt x="542538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0" name="Google Shape;640;p17"/>
                <p:cNvSpPr/>
                <p:nvPr/>
              </p:nvSpPr>
              <p:spPr>
                <a:xfrm>
                  <a:off x="8335477" y="1742952"/>
                  <a:ext cx="1276600" cy="331571"/>
                </a:xfrm>
                <a:custGeom>
                  <a:rect b="b" l="l" r="r" t="t"/>
                  <a:pathLst>
                    <a:path extrusionOk="0" h="331571" w="1302653">
                      <a:moveTo>
                        <a:pt x="0" y="0"/>
                      </a:moveTo>
                      <a:lnTo>
                        <a:pt x="26333" y="37194"/>
                      </a:lnTo>
                      <a:cubicBezTo>
                        <a:pt x="127528" y="157420"/>
                        <a:pt x="358088" y="249466"/>
                        <a:pt x="792610" y="243021"/>
                      </a:cubicBezTo>
                      <a:cubicBezTo>
                        <a:pt x="1010957" y="239783"/>
                        <a:pt x="1166748" y="195763"/>
                        <a:pt x="1268779" y="146318"/>
                      </a:cubicBezTo>
                      <a:lnTo>
                        <a:pt x="1302653" y="127764"/>
                      </a:lnTo>
                      <a:lnTo>
                        <a:pt x="1282507" y="157645"/>
                      </a:lnTo>
                      <a:lnTo>
                        <a:pt x="1272170" y="164614"/>
                      </a:lnTo>
                      <a:lnTo>
                        <a:pt x="1269896" y="168086"/>
                      </a:lnTo>
                      <a:cubicBezTo>
                        <a:pt x="1212135" y="229458"/>
                        <a:pt x="1044244" y="326691"/>
                        <a:pt x="734255" y="331289"/>
                      </a:cubicBezTo>
                      <a:cubicBezTo>
                        <a:pt x="220176" y="338914"/>
                        <a:pt x="27836" y="191173"/>
                        <a:pt x="342" y="35952"/>
                      </a:cubicBezTo>
                      <a:close/>
                    </a:path>
                  </a:pathLst>
                </a:custGeom>
                <a:solidFill>
                  <a:srgbClr val="D8D8D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41" name="Google Shape;641;p17"/>
              <p:cNvGrpSpPr/>
              <p:nvPr/>
            </p:nvGrpSpPr>
            <p:grpSpPr>
              <a:xfrm>
                <a:off x="7811050" y="2817084"/>
                <a:ext cx="2078934" cy="1398792"/>
                <a:chOff x="7984257" y="2869929"/>
                <a:chExt cx="1657050" cy="1114931"/>
              </a:xfrm>
            </p:grpSpPr>
            <p:sp>
              <p:nvSpPr>
                <p:cNvPr id="642" name="Google Shape;642;p17"/>
                <p:cNvSpPr/>
                <p:nvPr/>
              </p:nvSpPr>
              <p:spPr>
                <a:xfrm rot="10800000">
                  <a:off x="7984257" y="2869929"/>
                  <a:ext cx="1657050" cy="1114931"/>
                </a:xfrm>
                <a:custGeom>
                  <a:rect b="b" l="l" r="r" t="t"/>
                  <a:pathLst>
                    <a:path extrusionOk="0" h="1114931" w="1339030">
                      <a:moveTo>
                        <a:pt x="796492" y="1114931"/>
                      </a:moveTo>
                      <a:cubicBezTo>
                        <a:pt x="687683" y="1114931"/>
                        <a:pt x="591749" y="1059801"/>
                        <a:pt x="535101" y="975950"/>
                      </a:cubicBezTo>
                      <a:lnTo>
                        <a:pt x="507260" y="924658"/>
                      </a:lnTo>
                      <a:lnTo>
                        <a:pt x="499041" y="929120"/>
                      </a:lnTo>
                      <a:cubicBezTo>
                        <a:pt x="470156" y="941337"/>
                        <a:pt x="438399" y="948093"/>
                        <a:pt x="405064" y="948093"/>
                      </a:cubicBezTo>
                      <a:cubicBezTo>
                        <a:pt x="271724" y="948093"/>
                        <a:pt x="163630" y="839999"/>
                        <a:pt x="163630" y="706659"/>
                      </a:cubicBezTo>
                      <a:lnTo>
                        <a:pt x="174949" y="650595"/>
                      </a:lnTo>
                      <a:lnTo>
                        <a:pt x="145383" y="647615"/>
                      </a:lnTo>
                      <a:cubicBezTo>
                        <a:pt x="62413" y="630637"/>
                        <a:pt x="0" y="557225"/>
                        <a:pt x="0" y="469236"/>
                      </a:cubicBezTo>
                      <a:cubicBezTo>
                        <a:pt x="0" y="418956"/>
                        <a:pt x="20380" y="373437"/>
                        <a:pt x="53329" y="340487"/>
                      </a:cubicBezTo>
                      <a:lnTo>
                        <a:pt x="63666" y="333518"/>
                      </a:lnTo>
                      <a:lnTo>
                        <a:pt x="65940" y="330046"/>
                      </a:lnTo>
                      <a:cubicBezTo>
                        <a:pt x="94821" y="299360"/>
                        <a:pt x="151234" y="259709"/>
                        <a:pt x="239175" y="227155"/>
                      </a:cubicBezTo>
                      <a:lnTo>
                        <a:pt x="294182" y="209693"/>
                      </a:lnTo>
                      <a:lnTo>
                        <a:pt x="297816" y="181374"/>
                      </a:lnTo>
                      <a:cubicBezTo>
                        <a:pt x="324780" y="77864"/>
                        <a:pt x="441369" y="0"/>
                        <a:pt x="581109" y="0"/>
                      </a:cubicBezTo>
                      <a:cubicBezTo>
                        <a:pt x="680923" y="0"/>
                        <a:pt x="768927" y="39727"/>
                        <a:pt x="820892" y="100150"/>
                      </a:cubicBezTo>
                      <a:lnTo>
                        <a:pt x="846431" y="137111"/>
                      </a:lnTo>
                      <a:lnTo>
                        <a:pt x="853971" y="133896"/>
                      </a:lnTo>
                      <a:cubicBezTo>
                        <a:pt x="880468" y="125093"/>
                        <a:pt x="909600" y="120224"/>
                        <a:pt x="940179" y="120224"/>
                      </a:cubicBezTo>
                      <a:cubicBezTo>
                        <a:pt x="1031917" y="120224"/>
                        <a:pt x="1110628" y="164039"/>
                        <a:pt x="1144250" y="226482"/>
                      </a:cubicBezTo>
                      <a:lnTo>
                        <a:pt x="1155997" y="256208"/>
                      </a:lnTo>
                      <a:lnTo>
                        <a:pt x="1203920" y="282748"/>
                      </a:lnTo>
                      <a:cubicBezTo>
                        <a:pt x="1347998" y="375232"/>
                        <a:pt x="1362579" y="506585"/>
                        <a:pt x="1313851" y="614418"/>
                      </a:cubicBezTo>
                      <a:cubicBezTo>
                        <a:pt x="1292194" y="662344"/>
                        <a:pt x="1248479" y="692021"/>
                        <a:pt x="1191730" y="709204"/>
                      </a:cubicBezTo>
                      <a:lnTo>
                        <a:pt x="1102027" y="725583"/>
                      </a:lnTo>
                      <a:lnTo>
                        <a:pt x="1105315" y="736175"/>
                      </a:lnTo>
                      <a:cubicBezTo>
                        <a:pt x="1109514" y="756695"/>
                        <a:pt x="1111719" y="777942"/>
                        <a:pt x="1111719" y="799704"/>
                      </a:cubicBezTo>
                      <a:cubicBezTo>
                        <a:pt x="1111719" y="973799"/>
                        <a:pt x="970587" y="1114931"/>
                        <a:pt x="796492" y="111493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3" name="Google Shape;643;p17"/>
                <p:cNvSpPr/>
                <p:nvPr/>
              </p:nvSpPr>
              <p:spPr>
                <a:xfrm rot="10800000">
                  <a:off x="8020734" y="3474978"/>
                  <a:ext cx="1561214" cy="464964"/>
                </a:xfrm>
                <a:custGeom>
                  <a:rect b="b" l="l" r="r" t="t"/>
                  <a:pathLst>
                    <a:path extrusionOk="0" h="542232" w="1656460">
                      <a:moveTo>
                        <a:pt x="21051" y="542232"/>
                      </a:moveTo>
                      <a:lnTo>
                        <a:pt x="13673" y="531841"/>
                      </a:lnTo>
                      <a:cubicBezTo>
                        <a:pt x="4828" y="512320"/>
                        <a:pt x="0" y="491234"/>
                        <a:pt x="0" y="469236"/>
                      </a:cubicBezTo>
                      <a:cubicBezTo>
                        <a:pt x="0" y="418956"/>
                        <a:pt x="25222" y="373437"/>
                        <a:pt x="65999" y="340487"/>
                      </a:cubicBezTo>
                      <a:lnTo>
                        <a:pt x="78791" y="333518"/>
                      </a:lnTo>
                      <a:lnTo>
                        <a:pt x="81606" y="330046"/>
                      </a:lnTo>
                      <a:cubicBezTo>
                        <a:pt x="117348" y="299360"/>
                        <a:pt x="187164" y="259709"/>
                        <a:pt x="295997" y="227155"/>
                      </a:cubicBezTo>
                      <a:lnTo>
                        <a:pt x="364073" y="209693"/>
                      </a:lnTo>
                      <a:lnTo>
                        <a:pt x="368570" y="181374"/>
                      </a:lnTo>
                      <a:cubicBezTo>
                        <a:pt x="401940" y="77864"/>
                        <a:pt x="546228" y="0"/>
                        <a:pt x="719166" y="0"/>
                      </a:cubicBezTo>
                      <a:cubicBezTo>
                        <a:pt x="842694" y="0"/>
                        <a:pt x="951605" y="39727"/>
                        <a:pt x="1015916" y="100150"/>
                      </a:cubicBezTo>
                      <a:lnTo>
                        <a:pt x="1047522" y="137111"/>
                      </a:lnTo>
                      <a:lnTo>
                        <a:pt x="1056854" y="133896"/>
                      </a:lnTo>
                      <a:cubicBezTo>
                        <a:pt x="1089646" y="125093"/>
                        <a:pt x="1125699" y="120224"/>
                        <a:pt x="1163543" y="120224"/>
                      </a:cubicBezTo>
                      <a:cubicBezTo>
                        <a:pt x="1277075" y="120224"/>
                        <a:pt x="1374486" y="164039"/>
                        <a:pt x="1416096" y="226482"/>
                      </a:cubicBezTo>
                      <a:lnTo>
                        <a:pt x="1430634" y="256208"/>
                      </a:lnTo>
                      <a:lnTo>
                        <a:pt x="1489942" y="282748"/>
                      </a:lnTo>
                      <a:cubicBezTo>
                        <a:pt x="1601384" y="340551"/>
                        <a:pt x="1650224" y="413536"/>
                        <a:pt x="1656460" y="486474"/>
                      </a:cubicBezTo>
                      <a:cubicBezTo>
                        <a:pt x="1656159" y="497321"/>
                        <a:pt x="1655857" y="508168"/>
                        <a:pt x="1655556" y="519015"/>
                      </a:cubicBezTo>
                      <a:lnTo>
                        <a:pt x="1643289" y="492945"/>
                      </a:lnTo>
                      <a:cubicBezTo>
                        <a:pt x="1617178" y="450621"/>
                        <a:pt x="1572849" y="410474"/>
                        <a:pt x="1505984" y="375792"/>
                      </a:cubicBezTo>
                      <a:lnTo>
                        <a:pt x="1446676" y="349252"/>
                      </a:lnTo>
                      <a:lnTo>
                        <a:pt x="1432138" y="319526"/>
                      </a:lnTo>
                      <a:cubicBezTo>
                        <a:pt x="1390528" y="257083"/>
                        <a:pt x="1293117" y="213268"/>
                        <a:pt x="1179585" y="213268"/>
                      </a:cubicBezTo>
                      <a:cubicBezTo>
                        <a:pt x="1141741" y="213268"/>
                        <a:pt x="1105688" y="218137"/>
                        <a:pt x="1072896" y="226940"/>
                      </a:cubicBezTo>
                      <a:lnTo>
                        <a:pt x="1063564" y="230155"/>
                      </a:lnTo>
                      <a:lnTo>
                        <a:pt x="1031958" y="193194"/>
                      </a:lnTo>
                      <a:cubicBezTo>
                        <a:pt x="967647" y="132771"/>
                        <a:pt x="858736" y="93044"/>
                        <a:pt x="735208" y="93044"/>
                      </a:cubicBezTo>
                      <a:cubicBezTo>
                        <a:pt x="562270" y="93044"/>
                        <a:pt x="417982" y="170908"/>
                        <a:pt x="384612" y="274418"/>
                      </a:cubicBezTo>
                      <a:lnTo>
                        <a:pt x="380115" y="302737"/>
                      </a:lnTo>
                      <a:lnTo>
                        <a:pt x="312039" y="320199"/>
                      </a:lnTo>
                      <a:cubicBezTo>
                        <a:pt x="203206" y="352753"/>
                        <a:pt x="133390" y="392404"/>
                        <a:pt x="97648" y="423090"/>
                      </a:cubicBezTo>
                      <a:lnTo>
                        <a:pt x="94833" y="426562"/>
                      </a:lnTo>
                      <a:lnTo>
                        <a:pt x="82041" y="433531"/>
                      </a:lnTo>
                      <a:cubicBezTo>
                        <a:pt x="61652" y="450006"/>
                        <a:pt x="45153" y="469623"/>
                        <a:pt x="33750" y="491407"/>
                      </a:cubicBezTo>
                      <a:lnTo>
                        <a:pt x="21051" y="542232"/>
                      </a:lnTo>
                      <a:close/>
                    </a:path>
                  </a:pathLst>
                </a:custGeom>
                <a:solidFill>
                  <a:srgbClr val="D8D8D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644" name="Google Shape;644;p17"/>
            <p:cNvSpPr/>
            <p:nvPr/>
          </p:nvSpPr>
          <p:spPr>
            <a:xfrm>
              <a:off x="2583305" y="2564367"/>
              <a:ext cx="2504616" cy="1357599"/>
            </a:xfrm>
            <a:custGeom>
              <a:rect b="b" l="l" r="r" t="t"/>
              <a:pathLst>
                <a:path extrusionOk="0" h="1357599" w="2504616">
                  <a:moveTo>
                    <a:pt x="1231003" y="0"/>
                  </a:moveTo>
                  <a:cubicBezTo>
                    <a:pt x="1594448" y="0"/>
                    <a:pt x="1906281" y="249370"/>
                    <a:pt x="2039483" y="604765"/>
                  </a:cubicBezTo>
                  <a:lnTo>
                    <a:pt x="2070721" y="718330"/>
                  </a:lnTo>
                  <a:lnTo>
                    <a:pt x="2079435" y="731303"/>
                  </a:lnTo>
                  <a:lnTo>
                    <a:pt x="2086324" y="728281"/>
                  </a:lnTo>
                  <a:cubicBezTo>
                    <a:pt x="2110535" y="720006"/>
                    <a:pt x="2137153" y="715430"/>
                    <a:pt x="2165095" y="715430"/>
                  </a:cubicBezTo>
                  <a:cubicBezTo>
                    <a:pt x="2276859" y="715430"/>
                    <a:pt x="2367463" y="788645"/>
                    <a:pt x="2367463" y="878960"/>
                  </a:cubicBezTo>
                  <a:lnTo>
                    <a:pt x="2357975" y="916934"/>
                  </a:lnTo>
                  <a:lnTo>
                    <a:pt x="2382757" y="918952"/>
                  </a:lnTo>
                  <a:cubicBezTo>
                    <a:pt x="2452302" y="930452"/>
                    <a:pt x="2504616" y="980176"/>
                    <a:pt x="2504616" y="1039773"/>
                  </a:cubicBezTo>
                  <a:cubicBezTo>
                    <a:pt x="2504616" y="1073829"/>
                    <a:pt x="2487534" y="1104660"/>
                    <a:pt x="2459916" y="1126978"/>
                  </a:cubicBezTo>
                  <a:lnTo>
                    <a:pt x="2451252" y="1131698"/>
                  </a:lnTo>
                  <a:lnTo>
                    <a:pt x="2449346" y="1134050"/>
                  </a:lnTo>
                  <a:cubicBezTo>
                    <a:pt x="2425138" y="1154834"/>
                    <a:pt x="2377853" y="1181691"/>
                    <a:pt x="2304142" y="1203741"/>
                  </a:cubicBezTo>
                  <a:lnTo>
                    <a:pt x="2258035" y="1215568"/>
                  </a:lnTo>
                  <a:lnTo>
                    <a:pt x="2254989" y="1234750"/>
                  </a:lnTo>
                  <a:cubicBezTo>
                    <a:pt x="2243689" y="1269805"/>
                    <a:pt x="2213608" y="1300517"/>
                    <a:pt x="2171710" y="1322466"/>
                  </a:cubicBezTo>
                  <a:lnTo>
                    <a:pt x="2104125" y="1347079"/>
                  </a:lnTo>
                  <a:lnTo>
                    <a:pt x="2104251" y="1348270"/>
                  </a:lnTo>
                  <a:cubicBezTo>
                    <a:pt x="2104146" y="1347896"/>
                    <a:pt x="2104042" y="1347521"/>
                    <a:pt x="2103937" y="1347147"/>
                  </a:cubicBezTo>
                  <a:lnTo>
                    <a:pt x="2100873" y="1348263"/>
                  </a:lnTo>
                  <a:cubicBezTo>
                    <a:pt x="2074887" y="1354303"/>
                    <a:pt x="2046818" y="1357599"/>
                    <a:pt x="2017535" y="1357599"/>
                  </a:cubicBezTo>
                  <a:cubicBezTo>
                    <a:pt x="1933872" y="1357599"/>
                    <a:pt x="1860107" y="1330691"/>
                    <a:pt x="1816551" y="1289765"/>
                  </a:cubicBezTo>
                  <a:lnTo>
                    <a:pt x="1795144" y="1264730"/>
                  </a:lnTo>
                  <a:lnTo>
                    <a:pt x="1788824" y="1266908"/>
                  </a:lnTo>
                  <a:cubicBezTo>
                    <a:pt x="1766614" y="1272870"/>
                    <a:pt x="1742196" y="1276168"/>
                    <a:pt x="1716565" y="1276168"/>
                  </a:cubicBezTo>
                  <a:cubicBezTo>
                    <a:pt x="1639671" y="1276168"/>
                    <a:pt x="1573696" y="1246491"/>
                    <a:pt x="1545514" y="1204197"/>
                  </a:cubicBezTo>
                  <a:lnTo>
                    <a:pt x="1535668" y="1184063"/>
                  </a:lnTo>
                  <a:lnTo>
                    <a:pt x="1495499" y="1166086"/>
                  </a:lnTo>
                  <a:cubicBezTo>
                    <a:pt x="1374734" y="1103444"/>
                    <a:pt x="1362513" y="1014475"/>
                    <a:pt x="1403356" y="941437"/>
                  </a:cubicBezTo>
                  <a:cubicBezTo>
                    <a:pt x="1421509" y="908976"/>
                    <a:pt x="1458150" y="888875"/>
                    <a:pt x="1505717" y="877236"/>
                  </a:cubicBezTo>
                  <a:lnTo>
                    <a:pt x="1580905" y="866142"/>
                  </a:lnTo>
                  <a:lnTo>
                    <a:pt x="1578149" y="858968"/>
                  </a:lnTo>
                  <a:cubicBezTo>
                    <a:pt x="1574630" y="845069"/>
                    <a:pt x="1572782" y="830678"/>
                    <a:pt x="1572782" y="815938"/>
                  </a:cubicBezTo>
                  <a:cubicBezTo>
                    <a:pt x="1572782" y="786458"/>
                    <a:pt x="1580175" y="758374"/>
                    <a:pt x="1593545" y="732829"/>
                  </a:cubicBezTo>
                  <a:lnTo>
                    <a:pt x="1603037" y="721454"/>
                  </a:lnTo>
                  <a:lnTo>
                    <a:pt x="1530268" y="688563"/>
                  </a:lnTo>
                  <a:cubicBezTo>
                    <a:pt x="1432471" y="653905"/>
                    <a:pt x="1327021" y="635093"/>
                    <a:pt x="1217603" y="635093"/>
                  </a:cubicBezTo>
                  <a:cubicBezTo>
                    <a:pt x="1053477" y="635093"/>
                    <a:pt x="898276" y="677420"/>
                    <a:pt x="764444" y="752065"/>
                  </a:cubicBezTo>
                  <a:lnTo>
                    <a:pt x="693165" y="800081"/>
                  </a:lnTo>
                  <a:lnTo>
                    <a:pt x="753082" y="811677"/>
                  </a:lnTo>
                  <a:cubicBezTo>
                    <a:pt x="816566" y="837416"/>
                    <a:pt x="861111" y="897674"/>
                    <a:pt x="861111" y="967904"/>
                  </a:cubicBezTo>
                  <a:lnTo>
                    <a:pt x="852819" y="1007276"/>
                  </a:lnTo>
                  <a:lnTo>
                    <a:pt x="874479" y="1009369"/>
                  </a:lnTo>
                  <a:cubicBezTo>
                    <a:pt x="935264" y="1021292"/>
                    <a:pt x="980988" y="1072847"/>
                    <a:pt x="980988" y="1134640"/>
                  </a:cubicBezTo>
                  <a:cubicBezTo>
                    <a:pt x="980988" y="1169950"/>
                    <a:pt x="966058" y="1201916"/>
                    <a:pt x="941919" y="1225056"/>
                  </a:cubicBezTo>
                  <a:lnTo>
                    <a:pt x="934346" y="1229950"/>
                  </a:lnTo>
                  <a:lnTo>
                    <a:pt x="932680" y="1232389"/>
                  </a:lnTo>
                  <a:cubicBezTo>
                    <a:pt x="890363" y="1275488"/>
                    <a:pt x="767365" y="1343772"/>
                    <a:pt x="540263" y="1347001"/>
                  </a:cubicBezTo>
                  <a:cubicBezTo>
                    <a:pt x="477493" y="1347894"/>
                    <a:pt x="421271" y="1345755"/>
                    <a:pt x="371064" y="1341067"/>
                  </a:cubicBezTo>
                  <a:lnTo>
                    <a:pt x="334593" y="1335249"/>
                  </a:lnTo>
                  <a:lnTo>
                    <a:pt x="330956" y="1348270"/>
                  </a:lnTo>
                  <a:lnTo>
                    <a:pt x="237956" y="1319833"/>
                  </a:lnTo>
                  <a:cubicBezTo>
                    <a:pt x="5704" y="1263988"/>
                    <a:pt x="-29152" y="1133653"/>
                    <a:pt x="18447" y="1032683"/>
                  </a:cubicBezTo>
                  <a:cubicBezTo>
                    <a:pt x="34313" y="999026"/>
                    <a:pt x="66339" y="978184"/>
                    <a:pt x="107914" y="966117"/>
                  </a:cubicBezTo>
                  <a:lnTo>
                    <a:pt x="173631" y="954615"/>
                  </a:lnTo>
                  <a:lnTo>
                    <a:pt x="171222" y="947176"/>
                  </a:lnTo>
                  <a:cubicBezTo>
                    <a:pt x="168146" y="932766"/>
                    <a:pt x="166531" y="917844"/>
                    <a:pt x="166531" y="902562"/>
                  </a:cubicBezTo>
                  <a:cubicBezTo>
                    <a:pt x="166531" y="780300"/>
                    <a:pt x="269926" y="681187"/>
                    <a:pt x="397469" y="681187"/>
                  </a:cubicBezTo>
                  <a:lnTo>
                    <a:pt x="401373" y="681658"/>
                  </a:lnTo>
                  <a:lnTo>
                    <a:pt x="422524" y="604765"/>
                  </a:lnTo>
                  <a:cubicBezTo>
                    <a:pt x="555725" y="249370"/>
                    <a:pt x="867559" y="0"/>
                    <a:pt x="1231003" y="0"/>
                  </a:cubicBezTo>
                  <a:close/>
                </a:path>
              </a:pathLst>
            </a:custGeom>
            <a:noFill/>
            <a:ln cap="flat" cmpd="sng" w="19050">
              <a:solidFill>
                <a:srgbClr val="F2F2F2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45" name="Google Shape;645;p17">
            <a:hlinkClick action="ppaction://hlinksldjump" r:id="rId3"/>
          </p:cNvPr>
          <p:cNvSpPr txBox="1"/>
          <p:nvPr/>
        </p:nvSpPr>
        <p:spPr>
          <a:xfrm>
            <a:off x="262132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646" name="Google Shape;646;p17">
            <a:hlinkClick action="ppaction://hlinksldjump" r:id="rId4"/>
          </p:cNvPr>
          <p:cNvSpPr txBox="1"/>
          <p:nvPr/>
        </p:nvSpPr>
        <p:spPr>
          <a:xfrm>
            <a:off x="451754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647" name="Google Shape;647;p17">
            <a:hlinkClick action="ppaction://hlinksldjump" r:id="rId5"/>
          </p:cNvPr>
          <p:cNvSpPr txBox="1"/>
          <p:nvPr/>
        </p:nvSpPr>
        <p:spPr>
          <a:xfrm>
            <a:off x="6228149" y="211888"/>
            <a:ext cx="16389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648" name="Google Shape;648;p17">
            <a:hlinkClick action="ppaction://hlinksldjump" r:id="rId6"/>
          </p:cNvPr>
          <p:cNvSpPr txBox="1"/>
          <p:nvPr/>
        </p:nvSpPr>
        <p:spPr>
          <a:xfrm>
            <a:off x="830998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649" name="Google Shape;649;p17">
            <a:hlinkClick action="ppaction://hlinksldjump" r:id="rId7"/>
          </p:cNvPr>
          <p:cNvSpPr txBox="1"/>
          <p:nvPr/>
        </p:nvSpPr>
        <p:spPr>
          <a:xfrm>
            <a:off x="102062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650" name="Google Shape;650;p17">
            <a:hlinkClick action="ppaction://hlinksldjump" r:id="rId8"/>
          </p:cNvPr>
          <p:cNvSpPr txBox="1"/>
          <p:nvPr/>
        </p:nvSpPr>
        <p:spPr>
          <a:xfrm>
            <a:off x="7251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54" name="Shape 6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5" name="Google Shape;655;p18"/>
          <p:cNvSpPr/>
          <p:nvPr/>
        </p:nvSpPr>
        <p:spPr>
          <a:xfrm>
            <a:off x="5263775" y="1281025"/>
            <a:ext cx="6137700" cy="4764600"/>
          </a:xfrm>
          <a:prstGeom prst="roundRect">
            <a:avLst>
              <a:gd fmla="val 9327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6" name="Google Shape;656;p18"/>
          <p:cNvSpPr/>
          <p:nvPr/>
        </p:nvSpPr>
        <p:spPr>
          <a:xfrm>
            <a:off x="1959450" y="2461125"/>
            <a:ext cx="1139100" cy="1139100"/>
          </a:xfrm>
          <a:prstGeom prst="ellipse">
            <a:avLst/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7" name="Google Shape;657;p18"/>
          <p:cNvSpPr/>
          <p:nvPr/>
        </p:nvSpPr>
        <p:spPr>
          <a:xfrm>
            <a:off x="1999350" y="2501025"/>
            <a:ext cx="1059300" cy="1059300"/>
          </a:xfrm>
          <a:prstGeom prst="ellipse">
            <a:avLst/>
          </a:prstGeom>
          <a:noFill/>
          <a:ln cap="flat" cmpd="sng" w="19050">
            <a:solidFill>
              <a:srgbClr val="F2F2F2"/>
            </a:solidFill>
            <a:prstDash val="dash"/>
            <a:miter lim="8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58" name="Google Shape;658;p18"/>
          <p:cNvGrpSpPr/>
          <p:nvPr/>
        </p:nvGrpSpPr>
        <p:grpSpPr>
          <a:xfrm>
            <a:off x="876600" y="3753001"/>
            <a:ext cx="3250200" cy="2385000"/>
            <a:chOff x="876600" y="3753001"/>
            <a:chExt cx="3250200" cy="2385000"/>
          </a:xfrm>
        </p:grpSpPr>
        <p:sp>
          <p:nvSpPr>
            <p:cNvPr id="659" name="Google Shape;659;p18"/>
            <p:cNvSpPr/>
            <p:nvPr/>
          </p:nvSpPr>
          <p:spPr>
            <a:xfrm>
              <a:off x="876600" y="3753001"/>
              <a:ext cx="3250200" cy="2385000"/>
            </a:xfrm>
            <a:prstGeom prst="roundRect">
              <a:avLst>
                <a:gd fmla="val 8798" name="adj"/>
              </a:avLst>
            </a:prstGeom>
            <a:solidFill>
              <a:srgbClr val="FFFFFF">
                <a:alpha val="251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18"/>
            <p:cNvSpPr/>
            <p:nvPr/>
          </p:nvSpPr>
          <p:spPr>
            <a:xfrm>
              <a:off x="953700" y="3857725"/>
              <a:ext cx="3101100" cy="2187900"/>
            </a:xfrm>
            <a:prstGeom prst="roundRect">
              <a:avLst>
                <a:gd fmla="val 9327" name="adj"/>
              </a:avLst>
            </a:prstGeom>
            <a:noFill/>
            <a:ln cap="flat" cmpd="sng" w="19050">
              <a:solidFill>
                <a:srgbClr val="F2F2F2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61" name="Google Shape;661;p18"/>
          <p:cNvSpPr/>
          <p:nvPr/>
        </p:nvSpPr>
        <p:spPr>
          <a:xfrm>
            <a:off x="798897" y="1413144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2" name="Google Shape;662;p18"/>
          <p:cNvSpPr/>
          <p:nvPr/>
        </p:nvSpPr>
        <p:spPr>
          <a:xfrm>
            <a:off x="898359" y="1488545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3" name="Google Shape;663;p18"/>
          <p:cNvSpPr txBox="1"/>
          <p:nvPr/>
        </p:nvSpPr>
        <p:spPr>
          <a:xfrm>
            <a:off x="1088625" y="1488550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THU 09/24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664" name="Google Shape;664;p18"/>
          <p:cNvGrpSpPr/>
          <p:nvPr/>
        </p:nvGrpSpPr>
        <p:grpSpPr>
          <a:xfrm>
            <a:off x="1120511" y="4074078"/>
            <a:ext cx="2819979" cy="1735004"/>
            <a:chOff x="239059" y="3807012"/>
            <a:chExt cx="2593800" cy="1649400"/>
          </a:xfrm>
        </p:grpSpPr>
        <p:sp>
          <p:nvSpPr>
            <p:cNvPr id="665" name="Google Shape;665;p18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434343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18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 cap="flat" cmpd="sng" w="12700">
              <a:solidFill>
                <a:srgbClr val="31538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18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E0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668" name="Google Shape;668;p18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69" name="Google Shape;669;p18"/>
            <p:cNvGrpSpPr/>
            <p:nvPr/>
          </p:nvGrpSpPr>
          <p:grpSpPr>
            <a:xfrm>
              <a:off x="384019" y="5227330"/>
              <a:ext cx="648502" cy="162967"/>
              <a:chOff x="330249" y="5227562"/>
              <a:chExt cx="715233" cy="179737"/>
            </a:xfrm>
          </p:grpSpPr>
          <p:sp>
            <p:nvSpPr>
              <p:cNvPr descr="Play" id="670" name="Google Shape;670;p18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71" name="Google Shape;671;p18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672" name="Google Shape;672;p18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673" name="Google Shape;673;p18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74" name="Google Shape;674;p18"/>
              <p:cNvGrpSpPr/>
              <p:nvPr/>
            </p:nvGrpSpPr>
            <p:grpSpPr>
              <a:xfrm flipH="1">
                <a:off x="330249" y="5227562"/>
                <a:ext cx="180339" cy="179737"/>
                <a:chOff x="4316558" y="4992035"/>
                <a:chExt cx="180339" cy="179737"/>
              </a:xfrm>
            </p:grpSpPr>
            <p:sp>
              <p:nvSpPr>
                <p:cNvPr id="675" name="Google Shape;675;p18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676" name="Google Shape;676;p18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677" name="Google Shape;677;p18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18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679" name="Google Shape;679;p18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18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1" name="Google Shape;681;p18"/>
          <p:cNvGrpSpPr/>
          <p:nvPr/>
        </p:nvGrpSpPr>
        <p:grpSpPr>
          <a:xfrm>
            <a:off x="2122821" y="2622533"/>
            <a:ext cx="812359" cy="816285"/>
            <a:chOff x="9597113" y="1447499"/>
            <a:chExt cx="909900" cy="914400"/>
          </a:xfrm>
        </p:grpSpPr>
        <p:sp>
          <p:nvSpPr>
            <p:cNvPr id="682" name="Google Shape;682;p18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EFEFE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83" name="Google Shape;683;p18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684" name="Google Shape;684;p18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5" name="Google Shape;685;p18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6" name="Google Shape;686;p18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7" name="Google Shape;687;p18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688" name="Google Shape;688;p18"/>
          <p:cNvSpPr txBox="1"/>
          <p:nvPr>
            <p:ph type="title"/>
          </p:nvPr>
        </p:nvSpPr>
        <p:spPr>
          <a:xfrm>
            <a:off x="5622850" y="1814425"/>
            <a:ext cx="5519700" cy="665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Activity THREE.</a:t>
            </a:r>
            <a:endParaRPr/>
          </a:p>
        </p:txBody>
      </p:sp>
      <p:sp>
        <p:nvSpPr>
          <p:cNvPr id="689" name="Google Shape;689;p18"/>
          <p:cNvSpPr txBox="1"/>
          <p:nvPr>
            <p:ph idx="1" type="body"/>
          </p:nvPr>
        </p:nvSpPr>
        <p:spPr>
          <a:xfrm>
            <a:off x="5622850" y="2679800"/>
            <a:ext cx="5519700" cy="2780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instructions here. You can insert audio, video, images and links to other resources.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90" name="Google Shape;690;p18"/>
          <p:cNvGrpSpPr/>
          <p:nvPr/>
        </p:nvGrpSpPr>
        <p:grpSpPr>
          <a:xfrm rot="2130502">
            <a:off x="10698917" y="5072260"/>
            <a:ext cx="764406" cy="1210805"/>
            <a:chOff x="2346595" y="4881481"/>
            <a:chExt cx="764434" cy="1210851"/>
          </a:xfrm>
        </p:grpSpPr>
        <p:sp>
          <p:nvSpPr>
            <p:cNvPr id="691" name="Google Shape;691;p18"/>
            <p:cNvSpPr/>
            <p:nvPr/>
          </p:nvSpPr>
          <p:spPr>
            <a:xfrm flipH="1" rot="10624040">
              <a:off x="2376425" y="4898729"/>
              <a:ext cx="704774" cy="1176354"/>
            </a:xfrm>
            <a:custGeom>
              <a:rect b="b" l="l" r="r" t="t"/>
              <a:pathLst>
                <a:path extrusionOk="0" h="1053626" w="576927">
                  <a:moveTo>
                    <a:pt x="372987" y="1051389"/>
                  </a:moveTo>
                  <a:cubicBezTo>
                    <a:pt x="467637" y="1051389"/>
                    <a:pt x="546605" y="984120"/>
                    <a:pt x="564868" y="894695"/>
                  </a:cubicBezTo>
                  <a:lnTo>
                    <a:pt x="567990" y="863662"/>
                  </a:lnTo>
                  <a:lnTo>
                    <a:pt x="570345" y="862687"/>
                  </a:lnTo>
                  <a:cubicBezTo>
                    <a:pt x="574412" y="858620"/>
                    <a:pt x="576927" y="853002"/>
                    <a:pt x="576927" y="846797"/>
                  </a:cubicBezTo>
                  <a:lnTo>
                    <a:pt x="576927" y="756910"/>
                  </a:lnTo>
                  <a:cubicBezTo>
                    <a:pt x="576927" y="750704"/>
                    <a:pt x="574412" y="745086"/>
                    <a:pt x="570346" y="741020"/>
                  </a:cubicBezTo>
                  <a:lnTo>
                    <a:pt x="569215" y="740551"/>
                  </a:lnTo>
                  <a:lnTo>
                    <a:pt x="568777" y="465261"/>
                  </a:lnTo>
                  <a:lnTo>
                    <a:pt x="570702" y="465261"/>
                  </a:lnTo>
                  <a:lnTo>
                    <a:pt x="570702" y="195539"/>
                  </a:lnTo>
                  <a:lnTo>
                    <a:pt x="565022" y="195539"/>
                  </a:lnTo>
                  <a:lnTo>
                    <a:pt x="375629" y="63529"/>
                  </a:lnTo>
                  <a:lnTo>
                    <a:pt x="377325" y="62607"/>
                  </a:lnTo>
                  <a:lnTo>
                    <a:pt x="296554" y="6308"/>
                  </a:lnTo>
                  <a:lnTo>
                    <a:pt x="296544" y="0"/>
                  </a:lnTo>
                  <a:lnTo>
                    <a:pt x="292043" y="3164"/>
                  </a:lnTo>
                  <a:lnTo>
                    <a:pt x="287736" y="162"/>
                  </a:lnTo>
                  <a:lnTo>
                    <a:pt x="198399" y="62431"/>
                  </a:lnTo>
                  <a:lnTo>
                    <a:pt x="201349" y="64036"/>
                  </a:lnTo>
                  <a:lnTo>
                    <a:pt x="16417" y="192937"/>
                  </a:lnTo>
                  <a:lnTo>
                    <a:pt x="15395" y="191579"/>
                  </a:lnTo>
                  <a:lnTo>
                    <a:pt x="15398" y="193647"/>
                  </a:lnTo>
                  <a:lnTo>
                    <a:pt x="11031" y="196691"/>
                  </a:lnTo>
                  <a:lnTo>
                    <a:pt x="15058" y="196691"/>
                  </a:lnTo>
                  <a:lnTo>
                    <a:pt x="15058" y="465261"/>
                  </a:lnTo>
                  <a:lnTo>
                    <a:pt x="15830" y="465261"/>
                  </a:lnTo>
                  <a:lnTo>
                    <a:pt x="16260" y="736077"/>
                  </a:lnTo>
                  <a:lnTo>
                    <a:pt x="6834" y="739839"/>
                  </a:lnTo>
                  <a:cubicBezTo>
                    <a:pt x="2612" y="743906"/>
                    <a:pt x="0" y="749526"/>
                    <a:pt x="0" y="755732"/>
                  </a:cubicBezTo>
                  <a:lnTo>
                    <a:pt x="0" y="845639"/>
                  </a:lnTo>
                  <a:cubicBezTo>
                    <a:pt x="0" y="851846"/>
                    <a:pt x="2611" y="857465"/>
                    <a:pt x="6834" y="861533"/>
                  </a:cubicBezTo>
                  <a:lnTo>
                    <a:pt x="15937" y="865166"/>
                  </a:lnTo>
                  <a:lnTo>
                    <a:pt x="18908" y="894695"/>
                  </a:lnTo>
                  <a:lnTo>
                    <a:pt x="19920" y="897279"/>
                  </a:lnTo>
                  <a:lnTo>
                    <a:pt x="21207" y="909075"/>
                  </a:lnTo>
                  <a:cubicBezTo>
                    <a:pt x="39470" y="991570"/>
                    <a:pt x="118438" y="1053625"/>
                    <a:pt x="213088" y="1053626"/>
                  </a:cubicBezTo>
                  <a:lnTo>
                    <a:pt x="295050" y="1053626"/>
                  </a:lnTo>
                  <a:lnTo>
                    <a:pt x="295050" y="1051389"/>
                  </a:lnTo>
                  <a:close/>
                </a:path>
              </a:pathLst>
            </a:custGeom>
            <a:solidFill>
              <a:srgbClr val="FFFFFF">
                <a:alpha val="482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92" name="Google Shape;692;p18"/>
            <p:cNvGrpSpPr/>
            <p:nvPr/>
          </p:nvGrpSpPr>
          <p:grpSpPr>
            <a:xfrm>
              <a:off x="2424920" y="4944776"/>
              <a:ext cx="608674" cy="1077213"/>
              <a:chOff x="4331557" y="2598970"/>
              <a:chExt cx="608674" cy="1077213"/>
            </a:xfrm>
          </p:grpSpPr>
          <p:sp>
            <p:nvSpPr>
              <p:cNvPr id="693" name="Google Shape;693;p18"/>
              <p:cNvSpPr/>
              <p:nvPr/>
            </p:nvSpPr>
            <p:spPr>
              <a:xfrm flipH="1" rot="10631853">
                <a:off x="4370618" y="3197038"/>
                <a:ext cx="558689" cy="463715"/>
              </a:xfrm>
              <a:custGeom>
                <a:rect b="b" l="l" r="r" t="t"/>
                <a:pathLst>
                  <a:path extrusionOk="0" h="1286577" w="1560898">
                    <a:moveTo>
                      <a:pt x="1560898" y="1286577"/>
                    </a:moveTo>
                    <a:lnTo>
                      <a:pt x="11230" y="1286577"/>
                    </a:lnTo>
                    <a:lnTo>
                      <a:pt x="11230" y="539014"/>
                    </a:lnTo>
                    <a:lnTo>
                      <a:pt x="0" y="539014"/>
                    </a:lnTo>
                    <a:lnTo>
                      <a:pt x="774834" y="0"/>
                    </a:lnTo>
                    <a:lnTo>
                      <a:pt x="1545058" y="535807"/>
                    </a:lnTo>
                    <a:lnTo>
                      <a:pt x="1560898" y="535807"/>
                    </a:lnTo>
                    <a:close/>
                  </a:path>
                </a:pathLst>
              </a:custGeom>
              <a:solidFill>
                <a:srgbClr val="F7D38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4" name="Google Shape;694;p18"/>
              <p:cNvSpPr/>
              <p:nvPr/>
            </p:nvSpPr>
            <p:spPr>
              <a:xfrm flipH="1" rot="10631853">
                <a:off x="4382002" y="3208042"/>
                <a:ext cx="274465" cy="461704"/>
              </a:xfrm>
              <a:custGeom>
                <a:rect b="b" l="l" r="r" t="t"/>
                <a:pathLst>
                  <a:path extrusionOk="0" h="1280999" w="766816">
                    <a:moveTo>
                      <a:pt x="766816" y="1280999"/>
                    </a:moveTo>
                    <a:lnTo>
                      <a:pt x="11230" y="1280999"/>
                    </a:lnTo>
                    <a:lnTo>
                      <a:pt x="11230" y="533436"/>
                    </a:lnTo>
                    <a:lnTo>
                      <a:pt x="0" y="533436"/>
                    </a:lnTo>
                    <a:lnTo>
                      <a:pt x="766816" y="0"/>
                    </a:lnTo>
                    <a:close/>
                  </a:path>
                </a:pathLst>
              </a:custGeom>
              <a:solidFill>
                <a:srgbClr val="FFFFFF">
                  <a:alpha val="270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5" name="Google Shape;695;p18"/>
              <p:cNvSpPr/>
              <p:nvPr/>
            </p:nvSpPr>
            <p:spPr>
              <a:xfrm flipH="1" rot="-168147">
                <a:off x="4355618" y="2621159"/>
                <a:ext cx="552947" cy="851469"/>
              </a:xfrm>
              <a:custGeom>
                <a:rect b="b" l="l" r="r" t="t"/>
                <a:pathLst>
                  <a:path extrusionOk="0" h="2346147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2346147"/>
                    </a:lnTo>
                    <a:lnTo>
                      <a:pt x="1271992" y="1987617"/>
                    </a:lnTo>
                    <a:lnTo>
                      <a:pt x="1016906" y="2343752"/>
                    </a:lnTo>
                    <a:lnTo>
                      <a:pt x="755493" y="1987617"/>
                    </a:lnTo>
                    <a:lnTo>
                      <a:pt x="494081" y="2300439"/>
                    </a:lnTo>
                    <a:lnTo>
                      <a:pt x="238995" y="1987617"/>
                    </a:lnTo>
                    <a:lnTo>
                      <a:pt x="0" y="2302833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FB43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6" name="Google Shape;696;p18"/>
              <p:cNvSpPr/>
              <p:nvPr/>
            </p:nvSpPr>
            <p:spPr>
              <a:xfrm flipH="1" rot="-168147">
                <a:off x="4447922" y="2620881"/>
                <a:ext cx="362643" cy="856014"/>
              </a:xfrm>
              <a:custGeom>
                <a:rect b="b" l="l" r="r" t="t"/>
                <a:pathLst>
                  <a:path extrusionOk="0" h="2375012" w="1013174">
                    <a:moveTo>
                      <a:pt x="618189" y="0"/>
                    </a:moveTo>
                    <a:lnTo>
                      <a:pt x="722641" y="0"/>
                    </a:lnTo>
                    <a:cubicBezTo>
                      <a:pt x="798062" y="0"/>
                      <a:pt x="869913" y="15489"/>
                      <a:pt x="935264" y="43499"/>
                    </a:cubicBezTo>
                    <a:lnTo>
                      <a:pt x="1013174" y="86351"/>
                    </a:lnTo>
                    <a:lnTo>
                      <a:pt x="976198" y="2042175"/>
                    </a:lnTo>
                    <a:lnTo>
                      <a:pt x="740937" y="2375012"/>
                    </a:lnTo>
                    <a:lnTo>
                      <a:pt x="661003" y="2264663"/>
                    </a:lnTo>
                    <a:close/>
                    <a:moveTo>
                      <a:pt x="270276" y="0"/>
                    </a:moveTo>
                    <a:lnTo>
                      <a:pt x="345974" y="0"/>
                    </a:lnTo>
                    <a:lnTo>
                      <a:pt x="386192" y="2127303"/>
                    </a:lnTo>
                    <a:lnTo>
                      <a:pt x="218112" y="2331121"/>
                    </a:lnTo>
                    <a:lnTo>
                      <a:pt x="0" y="2060074"/>
                    </a:lnTo>
                    <a:lnTo>
                      <a:pt x="37919" y="54353"/>
                    </a:lnTo>
                    <a:lnTo>
                      <a:pt x="57653" y="43499"/>
                    </a:lnTo>
                    <a:cubicBezTo>
                      <a:pt x="123005" y="15489"/>
                      <a:pt x="194855" y="0"/>
                      <a:pt x="270276" y="0"/>
                    </a:cubicBezTo>
                    <a:close/>
                  </a:path>
                </a:pathLst>
              </a:custGeom>
              <a:solidFill>
                <a:srgbClr val="FFFFFF">
                  <a:alpha val="2706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7" name="Google Shape;697;p18"/>
              <p:cNvSpPr/>
              <p:nvPr/>
            </p:nvSpPr>
            <p:spPr>
              <a:xfrm flipH="1" rot="-168147">
                <a:off x="4338634" y="2612370"/>
                <a:ext cx="552947" cy="200056"/>
              </a:xfrm>
              <a:custGeom>
                <a:rect b="b" l="l" r="r" t="t"/>
                <a:pathLst>
                  <a:path extrusionOk="0" h="555056" w="1544855">
                    <a:moveTo>
                      <a:pt x="546245" y="0"/>
                    </a:moveTo>
                    <a:lnTo>
                      <a:pt x="998610" y="0"/>
                    </a:lnTo>
                    <a:cubicBezTo>
                      <a:pt x="1300293" y="0"/>
                      <a:pt x="1544855" y="244562"/>
                      <a:pt x="1544855" y="546245"/>
                    </a:cubicBezTo>
                    <a:lnTo>
                      <a:pt x="1544855" y="555056"/>
                    </a:lnTo>
                    <a:lnTo>
                      <a:pt x="0" y="555056"/>
                    </a:lnTo>
                    <a:lnTo>
                      <a:pt x="0" y="546245"/>
                    </a:lnTo>
                    <a:cubicBezTo>
                      <a:pt x="0" y="244562"/>
                      <a:pt x="244562" y="0"/>
                      <a:pt x="546245" y="0"/>
                    </a:cubicBezTo>
                    <a:close/>
                  </a:path>
                </a:pathLst>
              </a:custGeom>
              <a:solidFill>
                <a:srgbClr val="EB8C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8" name="Google Shape;698;p18"/>
              <p:cNvSpPr/>
              <p:nvPr/>
            </p:nvSpPr>
            <p:spPr>
              <a:xfrm flipH="1" rot="-168147">
                <a:off x="4567343" y="3573621"/>
                <a:ext cx="178612" cy="89621"/>
              </a:xfrm>
              <a:custGeom>
                <a:rect b="b" l="l" r="r" t="t"/>
                <a:pathLst>
                  <a:path extrusionOk="0" h="248653" w="499017">
                    <a:moveTo>
                      <a:pt x="249058" y="0"/>
                    </a:moveTo>
                    <a:cubicBezTo>
                      <a:pt x="311852" y="0"/>
                      <a:pt x="371674" y="12726"/>
                      <a:pt x="426085" y="35740"/>
                    </a:cubicBezTo>
                    <a:lnTo>
                      <a:pt x="499017" y="75327"/>
                    </a:lnTo>
                    <a:lnTo>
                      <a:pt x="249860" y="248653"/>
                    </a:lnTo>
                    <a:lnTo>
                      <a:pt x="0" y="74838"/>
                    </a:lnTo>
                    <a:lnTo>
                      <a:pt x="72032" y="35740"/>
                    </a:lnTo>
                    <a:cubicBezTo>
                      <a:pt x="126443" y="12726"/>
                      <a:pt x="186264" y="0"/>
                      <a:pt x="249058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99" name="Google Shape;699;p18"/>
              <p:cNvSpPr/>
              <p:nvPr/>
            </p:nvSpPr>
            <p:spPr>
              <a:xfrm flipH="1" rot="-172913">
                <a:off x="4334644" y="2794762"/>
                <a:ext cx="572824" cy="134877"/>
              </a:xfrm>
              <a:prstGeom prst="roundRect">
                <a:avLst>
                  <a:gd fmla="val 16667" name="adj"/>
                </a:avLst>
              </a:prstGeom>
              <a:solidFill>
                <a:srgbClr val="A8BFD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00" name="Google Shape;700;p18"/>
            <p:cNvSpPr/>
            <p:nvPr/>
          </p:nvSpPr>
          <p:spPr>
            <a:xfrm flipH="1" rot="10628998">
              <a:off x="2399344" y="4936391"/>
              <a:ext cx="667176" cy="1110320"/>
            </a:xfrm>
            <a:custGeom>
              <a:rect b="b" l="l" r="r" t="t"/>
              <a:pathLst>
                <a:path extrusionOk="0" h="1053626" w="576927">
                  <a:moveTo>
                    <a:pt x="372987" y="1051389"/>
                  </a:moveTo>
                  <a:cubicBezTo>
                    <a:pt x="467637" y="1051389"/>
                    <a:pt x="546605" y="984120"/>
                    <a:pt x="564868" y="894695"/>
                  </a:cubicBezTo>
                  <a:lnTo>
                    <a:pt x="567990" y="863662"/>
                  </a:lnTo>
                  <a:lnTo>
                    <a:pt x="570345" y="862687"/>
                  </a:lnTo>
                  <a:cubicBezTo>
                    <a:pt x="574412" y="858620"/>
                    <a:pt x="576927" y="853002"/>
                    <a:pt x="576927" y="846797"/>
                  </a:cubicBezTo>
                  <a:lnTo>
                    <a:pt x="576927" y="756910"/>
                  </a:lnTo>
                  <a:cubicBezTo>
                    <a:pt x="576927" y="750704"/>
                    <a:pt x="574412" y="745086"/>
                    <a:pt x="570346" y="741020"/>
                  </a:cubicBezTo>
                  <a:lnTo>
                    <a:pt x="569215" y="740551"/>
                  </a:lnTo>
                  <a:lnTo>
                    <a:pt x="568777" y="465261"/>
                  </a:lnTo>
                  <a:lnTo>
                    <a:pt x="570702" y="465261"/>
                  </a:lnTo>
                  <a:lnTo>
                    <a:pt x="570702" y="195539"/>
                  </a:lnTo>
                  <a:lnTo>
                    <a:pt x="565022" y="195539"/>
                  </a:lnTo>
                  <a:lnTo>
                    <a:pt x="375629" y="63529"/>
                  </a:lnTo>
                  <a:lnTo>
                    <a:pt x="377325" y="62607"/>
                  </a:lnTo>
                  <a:lnTo>
                    <a:pt x="296554" y="6308"/>
                  </a:lnTo>
                  <a:lnTo>
                    <a:pt x="296544" y="0"/>
                  </a:lnTo>
                  <a:lnTo>
                    <a:pt x="292043" y="3164"/>
                  </a:lnTo>
                  <a:lnTo>
                    <a:pt x="287736" y="162"/>
                  </a:lnTo>
                  <a:lnTo>
                    <a:pt x="198399" y="62431"/>
                  </a:lnTo>
                  <a:lnTo>
                    <a:pt x="201349" y="64036"/>
                  </a:lnTo>
                  <a:lnTo>
                    <a:pt x="16417" y="192937"/>
                  </a:lnTo>
                  <a:lnTo>
                    <a:pt x="15395" y="191579"/>
                  </a:lnTo>
                  <a:lnTo>
                    <a:pt x="15398" y="193647"/>
                  </a:lnTo>
                  <a:lnTo>
                    <a:pt x="11031" y="196691"/>
                  </a:lnTo>
                  <a:lnTo>
                    <a:pt x="15058" y="196691"/>
                  </a:lnTo>
                  <a:lnTo>
                    <a:pt x="15058" y="465261"/>
                  </a:lnTo>
                  <a:lnTo>
                    <a:pt x="15830" y="465261"/>
                  </a:lnTo>
                  <a:lnTo>
                    <a:pt x="16260" y="736077"/>
                  </a:lnTo>
                  <a:lnTo>
                    <a:pt x="6834" y="739839"/>
                  </a:lnTo>
                  <a:cubicBezTo>
                    <a:pt x="2612" y="743906"/>
                    <a:pt x="0" y="749526"/>
                    <a:pt x="0" y="755732"/>
                  </a:cubicBezTo>
                  <a:lnTo>
                    <a:pt x="0" y="845639"/>
                  </a:lnTo>
                  <a:cubicBezTo>
                    <a:pt x="0" y="851846"/>
                    <a:pt x="2611" y="857465"/>
                    <a:pt x="6834" y="861533"/>
                  </a:cubicBezTo>
                  <a:lnTo>
                    <a:pt x="15937" y="865166"/>
                  </a:lnTo>
                  <a:lnTo>
                    <a:pt x="18908" y="894695"/>
                  </a:lnTo>
                  <a:lnTo>
                    <a:pt x="19920" y="897279"/>
                  </a:lnTo>
                  <a:lnTo>
                    <a:pt x="21207" y="909075"/>
                  </a:lnTo>
                  <a:cubicBezTo>
                    <a:pt x="39470" y="991570"/>
                    <a:pt x="118438" y="1053625"/>
                    <a:pt x="213088" y="1053626"/>
                  </a:cubicBezTo>
                  <a:lnTo>
                    <a:pt x="295050" y="1053626"/>
                  </a:lnTo>
                  <a:lnTo>
                    <a:pt x="295050" y="1051389"/>
                  </a:lnTo>
                  <a:close/>
                </a:path>
              </a:pathLst>
            </a:custGeom>
            <a:noFill/>
            <a:ln cap="flat" cmpd="sng" w="19050">
              <a:solidFill>
                <a:srgbClr val="FFFFFF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01" name="Google Shape;701;p18">
            <a:hlinkClick action="ppaction://hlinksldjump" r:id="rId3"/>
          </p:cNvPr>
          <p:cNvSpPr txBox="1"/>
          <p:nvPr/>
        </p:nvSpPr>
        <p:spPr>
          <a:xfrm>
            <a:off x="262132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702" name="Google Shape;702;p18">
            <a:hlinkClick action="ppaction://hlinksldjump" r:id="rId4"/>
          </p:cNvPr>
          <p:cNvSpPr txBox="1"/>
          <p:nvPr/>
        </p:nvSpPr>
        <p:spPr>
          <a:xfrm>
            <a:off x="451754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703" name="Google Shape;703;p18">
            <a:hlinkClick action="ppaction://hlinksldjump" r:id="rId5"/>
          </p:cNvPr>
          <p:cNvSpPr txBox="1"/>
          <p:nvPr/>
        </p:nvSpPr>
        <p:spPr>
          <a:xfrm>
            <a:off x="6228149" y="211888"/>
            <a:ext cx="16389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704" name="Google Shape;704;p18">
            <a:hlinkClick action="ppaction://hlinksldjump" r:id="rId6"/>
          </p:cNvPr>
          <p:cNvSpPr txBox="1"/>
          <p:nvPr/>
        </p:nvSpPr>
        <p:spPr>
          <a:xfrm>
            <a:off x="830998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705" name="Google Shape;705;p18">
            <a:hlinkClick action="ppaction://hlinksldjump" r:id="rId7"/>
          </p:cNvPr>
          <p:cNvSpPr txBox="1"/>
          <p:nvPr/>
        </p:nvSpPr>
        <p:spPr>
          <a:xfrm>
            <a:off x="102062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706" name="Google Shape;706;p18">
            <a:hlinkClick action="ppaction://hlinksldjump" r:id="rId8"/>
          </p:cNvPr>
          <p:cNvSpPr txBox="1"/>
          <p:nvPr/>
        </p:nvSpPr>
        <p:spPr>
          <a:xfrm>
            <a:off x="7251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10" name="Shape 7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1" name="Google Shape;711;p19"/>
          <p:cNvSpPr/>
          <p:nvPr/>
        </p:nvSpPr>
        <p:spPr>
          <a:xfrm>
            <a:off x="5263775" y="1281025"/>
            <a:ext cx="6137700" cy="4764600"/>
          </a:xfrm>
          <a:prstGeom prst="roundRect">
            <a:avLst>
              <a:gd fmla="val 9327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2" name="Google Shape;712;p19"/>
          <p:cNvSpPr/>
          <p:nvPr/>
        </p:nvSpPr>
        <p:spPr>
          <a:xfrm>
            <a:off x="1959450" y="2461125"/>
            <a:ext cx="1139100" cy="1139100"/>
          </a:xfrm>
          <a:prstGeom prst="ellipse">
            <a:avLst/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3" name="Google Shape;713;p19"/>
          <p:cNvSpPr/>
          <p:nvPr/>
        </p:nvSpPr>
        <p:spPr>
          <a:xfrm>
            <a:off x="1999350" y="2501025"/>
            <a:ext cx="1059300" cy="1059300"/>
          </a:xfrm>
          <a:prstGeom prst="ellipse">
            <a:avLst/>
          </a:prstGeom>
          <a:noFill/>
          <a:ln cap="flat" cmpd="sng" w="19050">
            <a:solidFill>
              <a:srgbClr val="F2F2F2"/>
            </a:solidFill>
            <a:prstDash val="dash"/>
            <a:miter lim="8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14" name="Google Shape;714;p19"/>
          <p:cNvGrpSpPr/>
          <p:nvPr/>
        </p:nvGrpSpPr>
        <p:grpSpPr>
          <a:xfrm>
            <a:off x="876600" y="3753001"/>
            <a:ext cx="3250200" cy="2385000"/>
            <a:chOff x="876600" y="3753001"/>
            <a:chExt cx="3250200" cy="2385000"/>
          </a:xfrm>
        </p:grpSpPr>
        <p:sp>
          <p:nvSpPr>
            <p:cNvPr id="715" name="Google Shape;715;p19"/>
            <p:cNvSpPr/>
            <p:nvPr/>
          </p:nvSpPr>
          <p:spPr>
            <a:xfrm>
              <a:off x="876600" y="3753001"/>
              <a:ext cx="3250200" cy="2385000"/>
            </a:xfrm>
            <a:prstGeom prst="roundRect">
              <a:avLst>
                <a:gd fmla="val 8798" name="adj"/>
              </a:avLst>
            </a:prstGeom>
            <a:solidFill>
              <a:srgbClr val="FFFFFF">
                <a:alpha val="251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19"/>
            <p:cNvSpPr/>
            <p:nvPr/>
          </p:nvSpPr>
          <p:spPr>
            <a:xfrm>
              <a:off x="953700" y="3857725"/>
              <a:ext cx="3101100" cy="2187900"/>
            </a:xfrm>
            <a:prstGeom prst="roundRect">
              <a:avLst>
                <a:gd fmla="val 9327" name="adj"/>
              </a:avLst>
            </a:prstGeom>
            <a:noFill/>
            <a:ln cap="flat" cmpd="sng" w="19050">
              <a:solidFill>
                <a:srgbClr val="F2F2F2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17" name="Google Shape;717;p19"/>
          <p:cNvSpPr/>
          <p:nvPr/>
        </p:nvSpPr>
        <p:spPr>
          <a:xfrm>
            <a:off x="798897" y="1413144"/>
            <a:ext cx="3460200" cy="895200"/>
          </a:xfrm>
          <a:prstGeom prst="roundRect">
            <a:avLst>
              <a:gd fmla="val 50000" name="adj"/>
            </a:avLst>
          </a:prstGeom>
          <a:solidFill>
            <a:srgbClr val="FFFFFF">
              <a:alpha val="2514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" name="Google Shape;718;p19"/>
          <p:cNvSpPr/>
          <p:nvPr/>
        </p:nvSpPr>
        <p:spPr>
          <a:xfrm>
            <a:off x="898359" y="1488545"/>
            <a:ext cx="3250200" cy="728400"/>
          </a:xfrm>
          <a:prstGeom prst="roundRect">
            <a:avLst>
              <a:gd fmla="val 50000" name="adj"/>
            </a:avLst>
          </a:prstGeom>
          <a:noFill/>
          <a:ln cap="flat" cmpd="sng" w="19050">
            <a:solidFill>
              <a:srgbClr val="F2F2F2"/>
            </a:solidFill>
            <a:prstDash val="dash"/>
            <a:miter lim="800000"/>
            <a:headEnd len="sm" w="sm" type="none"/>
            <a:tailEnd len="sm" w="sm" type="none"/>
          </a:ln>
          <a:effectLst>
            <a:outerShdw blurRad="50800" rotWithShape="0" algn="t" dir="54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" name="Google Shape;719;p19"/>
          <p:cNvSpPr txBox="1"/>
          <p:nvPr/>
        </p:nvSpPr>
        <p:spPr>
          <a:xfrm>
            <a:off x="1088625" y="1488550"/>
            <a:ext cx="2854200" cy="7284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FRI </a:t>
            </a:r>
            <a:r>
              <a:rPr lang="en" sz="2500">
                <a:solidFill>
                  <a:srgbClr val="FFFFFF"/>
                </a:solidFill>
                <a:latin typeface="Boogaloo"/>
                <a:ea typeface="Boogaloo"/>
                <a:cs typeface="Boogaloo"/>
                <a:sym typeface="Boogaloo"/>
              </a:rPr>
              <a:t>09/25</a:t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720" name="Google Shape;720;p19"/>
          <p:cNvGrpSpPr/>
          <p:nvPr/>
        </p:nvGrpSpPr>
        <p:grpSpPr>
          <a:xfrm>
            <a:off x="1120511" y="4074078"/>
            <a:ext cx="2819979" cy="1735004"/>
            <a:chOff x="239059" y="3807012"/>
            <a:chExt cx="2593800" cy="1649400"/>
          </a:xfrm>
        </p:grpSpPr>
        <p:sp>
          <p:nvSpPr>
            <p:cNvPr id="721" name="Google Shape;721;p19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434343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19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 cap="flat" cmpd="sng" w="12700">
              <a:solidFill>
                <a:srgbClr val="31538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19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E0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724" name="Google Shape;724;p19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25" name="Google Shape;725;p19"/>
            <p:cNvGrpSpPr/>
            <p:nvPr/>
          </p:nvGrpSpPr>
          <p:grpSpPr>
            <a:xfrm>
              <a:off x="384019" y="5227330"/>
              <a:ext cx="648502" cy="162967"/>
              <a:chOff x="330249" y="5227562"/>
              <a:chExt cx="715233" cy="179737"/>
            </a:xfrm>
          </p:grpSpPr>
          <p:sp>
            <p:nvSpPr>
              <p:cNvPr descr="Play" id="726" name="Google Shape;726;p19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727" name="Google Shape;727;p19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728" name="Google Shape;728;p19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729" name="Google Shape;729;p19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30" name="Google Shape;730;p19"/>
              <p:cNvGrpSpPr/>
              <p:nvPr/>
            </p:nvGrpSpPr>
            <p:grpSpPr>
              <a:xfrm flipH="1">
                <a:off x="330249" y="5227562"/>
                <a:ext cx="180339" cy="179737"/>
                <a:chOff x="4316558" y="4992035"/>
                <a:chExt cx="180339" cy="179737"/>
              </a:xfrm>
            </p:grpSpPr>
            <p:sp>
              <p:nvSpPr>
                <p:cNvPr id="731" name="Google Shape;731;p19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732" name="Google Shape;732;p19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733" name="Google Shape;733;p19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19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735" name="Google Shape;735;p19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19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7" name="Google Shape;737;p19"/>
          <p:cNvGrpSpPr/>
          <p:nvPr/>
        </p:nvGrpSpPr>
        <p:grpSpPr>
          <a:xfrm>
            <a:off x="2122821" y="2622533"/>
            <a:ext cx="812359" cy="816285"/>
            <a:chOff x="9597113" y="1447499"/>
            <a:chExt cx="909900" cy="914400"/>
          </a:xfrm>
        </p:grpSpPr>
        <p:sp>
          <p:nvSpPr>
            <p:cNvPr id="738" name="Google Shape;738;p19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EFEFE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39" name="Google Shape;739;p19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740" name="Google Shape;740;p19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1" name="Google Shape;741;p19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2" name="Google Shape;742;p19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3" name="Google Shape;743;p19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744" name="Google Shape;744;p19"/>
          <p:cNvSpPr txBox="1"/>
          <p:nvPr>
            <p:ph type="title"/>
          </p:nvPr>
        </p:nvSpPr>
        <p:spPr>
          <a:xfrm>
            <a:off x="5622850" y="1814425"/>
            <a:ext cx="5519700" cy="665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Friday title.</a:t>
            </a:r>
            <a:endParaRPr/>
          </a:p>
        </p:txBody>
      </p:sp>
      <p:sp>
        <p:nvSpPr>
          <p:cNvPr id="745" name="Google Shape;745;p19"/>
          <p:cNvSpPr txBox="1"/>
          <p:nvPr>
            <p:ph idx="1" type="body"/>
          </p:nvPr>
        </p:nvSpPr>
        <p:spPr>
          <a:xfrm>
            <a:off x="5622850" y="2679800"/>
            <a:ext cx="5519700" cy="2780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instructions here. You can insert audio, video, images and links to other resources.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6" name="Google Shape;746;p19"/>
          <p:cNvGrpSpPr/>
          <p:nvPr/>
        </p:nvGrpSpPr>
        <p:grpSpPr>
          <a:xfrm>
            <a:off x="9302933" y="5047755"/>
            <a:ext cx="2510837" cy="1360709"/>
            <a:chOff x="2583305" y="2561257"/>
            <a:chExt cx="2510837" cy="1360709"/>
          </a:xfrm>
        </p:grpSpPr>
        <p:sp>
          <p:nvSpPr>
            <p:cNvPr id="747" name="Google Shape;747;p19"/>
            <p:cNvSpPr/>
            <p:nvPr/>
          </p:nvSpPr>
          <p:spPr>
            <a:xfrm>
              <a:off x="2589526" y="2561257"/>
              <a:ext cx="2504616" cy="1357599"/>
            </a:xfrm>
            <a:custGeom>
              <a:rect b="b" l="l" r="r" t="t"/>
              <a:pathLst>
                <a:path extrusionOk="0" h="1357599" w="2504616">
                  <a:moveTo>
                    <a:pt x="1231003" y="0"/>
                  </a:moveTo>
                  <a:cubicBezTo>
                    <a:pt x="1594448" y="0"/>
                    <a:pt x="1906281" y="249370"/>
                    <a:pt x="2039483" y="604765"/>
                  </a:cubicBezTo>
                  <a:lnTo>
                    <a:pt x="2070721" y="718330"/>
                  </a:lnTo>
                  <a:lnTo>
                    <a:pt x="2079435" y="731303"/>
                  </a:lnTo>
                  <a:lnTo>
                    <a:pt x="2086324" y="728281"/>
                  </a:lnTo>
                  <a:cubicBezTo>
                    <a:pt x="2110535" y="720006"/>
                    <a:pt x="2137153" y="715430"/>
                    <a:pt x="2165095" y="715430"/>
                  </a:cubicBezTo>
                  <a:cubicBezTo>
                    <a:pt x="2276859" y="715430"/>
                    <a:pt x="2367463" y="788645"/>
                    <a:pt x="2367463" y="878960"/>
                  </a:cubicBezTo>
                  <a:lnTo>
                    <a:pt x="2357975" y="916934"/>
                  </a:lnTo>
                  <a:lnTo>
                    <a:pt x="2382757" y="918952"/>
                  </a:lnTo>
                  <a:cubicBezTo>
                    <a:pt x="2452302" y="930452"/>
                    <a:pt x="2504616" y="980176"/>
                    <a:pt x="2504616" y="1039773"/>
                  </a:cubicBezTo>
                  <a:cubicBezTo>
                    <a:pt x="2504616" y="1073829"/>
                    <a:pt x="2487534" y="1104660"/>
                    <a:pt x="2459916" y="1126978"/>
                  </a:cubicBezTo>
                  <a:lnTo>
                    <a:pt x="2451252" y="1131698"/>
                  </a:lnTo>
                  <a:lnTo>
                    <a:pt x="2449346" y="1134050"/>
                  </a:lnTo>
                  <a:cubicBezTo>
                    <a:pt x="2425138" y="1154834"/>
                    <a:pt x="2377853" y="1181691"/>
                    <a:pt x="2304142" y="1203741"/>
                  </a:cubicBezTo>
                  <a:lnTo>
                    <a:pt x="2258035" y="1215568"/>
                  </a:lnTo>
                  <a:lnTo>
                    <a:pt x="2254989" y="1234750"/>
                  </a:lnTo>
                  <a:cubicBezTo>
                    <a:pt x="2243689" y="1269805"/>
                    <a:pt x="2213608" y="1300517"/>
                    <a:pt x="2171710" y="1322466"/>
                  </a:cubicBezTo>
                  <a:lnTo>
                    <a:pt x="2104125" y="1347079"/>
                  </a:lnTo>
                  <a:lnTo>
                    <a:pt x="2104251" y="1348270"/>
                  </a:lnTo>
                  <a:lnTo>
                    <a:pt x="2103937" y="1347147"/>
                  </a:lnTo>
                  <a:lnTo>
                    <a:pt x="2100873" y="1348263"/>
                  </a:lnTo>
                  <a:cubicBezTo>
                    <a:pt x="2074887" y="1354303"/>
                    <a:pt x="2046818" y="1357599"/>
                    <a:pt x="2017535" y="1357599"/>
                  </a:cubicBezTo>
                  <a:cubicBezTo>
                    <a:pt x="1933872" y="1357599"/>
                    <a:pt x="1860107" y="1330691"/>
                    <a:pt x="1816551" y="1289765"/>
                  </a:cubicBezTo>
                  <a:lnTo>
                    <a:pt x="1795144" y="1264730"/>
                  </a:lnTo>
                  <a:lnTo>
                    <a:pt x="1788824" y="1266908"/>
                  </a:lnTo>
                  <a:cubicBezTo>
                    <a:pt x="1766614" y="1272870"/>
                    <a:pt x="1742196" y="1276168"/>
                    <a:pt x="1716565" y="1276168"/>
                  </a:cubicBezTo>
                  <a:cubicBezTo>
                    <a:pt x="1639671" y="1276168"/>
                    <a:pt x="1573696" y="1246491"/>
                    <a:pt x="1545514" y="1204197"/>
                  </a:cubicBezTo>
                  <a:lnTo>
                    <a:pt x="1535668" y="1184063"/>
                  </a:lnTo>
                  <a:lnTo>
                    <a:pt x="1495499" y="1166086"/>
                  </a:lnTo>
                  <a:cubicBezTo>
                    <a:pt x="1374734" y="1103444"/>
                    <a:pt x="1362513" y="1014475"/>
                    <a:pt x="1403356" y="941437"/>
                  </a:cubicBezTo>
                  <a:cubicBezTo>
                    <a:pt x="1421509" y="908976"/>
                    <a:pt x="1458150" y="888875"/>
                    <a:pt x="1505717" y="877236"/>
                  </a:cubicBezTo>
                  <a:lnTo>
                    <a:pt x="1580905" y="866142"/>
                  </a:lnTo>
                  <a:lnTo>
                    <a:pt x="1578149" y="858968"/>
                  </a:lnTo>
                  <a:cubicBezTo>
                    <a:pt x="1574630" y="845069"/>
                    <a:pt x="1572782" y="830678"/>
                    <a:pt x="1572782" y="815938"/>
                  </a:cubicBezTo>
                  <a:cubicBezTo>
                    <a:pt x="1572782" y="786458"/>
                    <a:pt x="1580175" y="758374"/>
                    <a:pt x="1593545" y="732829"/>
                  </a:cubicBezTo>
                  <a:lnTo>
                    <a:pt x="1603037" y="721454"/>
                  </a:lnTo>
                  <a:lnTo>
                    <a:pt x="1530268" y="688563"/>
                  </a:lnTo>
                  <a:cubicBezTo>
                    <a:pt x="1432471" y="653905"/>
                    <a:pt x="1327021" y="635093"/>
                    <a:pt x="1217603" y="635093"/>
                  </a:cubicBezTo>
                  <a:cubicBezTo>
                    <a:pt x="1053477" y="635093"/>
                    <a:pt x="898276" y="677420"/>
                    <a:pt x="764444" y="752065"/>
                  </a:cubicBezTo>
                  <a:lnTo>
                    <a:pt x="693165" y="800081"/>
                  </a:lnTo>
                  <a:lnTo>
                    <a:pt x="753082" y="811677"/>
                  </a:lnTo>
                  <a:cubicBezTo>
                    <a:pt x="816566" y="837416"/>
                    <a:pt x="861111" y="897674"/>
                    <a:pt x="861111" y="967904"/>
                  </a:cubicBezTo>
                  <a:lnTo>
                    <a:pt x="852819" y="1007276"/>
                  </a:lnTo>
                  <a:lnTo>
                    <a:pt x="874479" y="1009369"/>
                  </a:lnTo>
                  <a:cubicBezTo>
                    <a:pt x="935264" y="1021292"/>
                    <a:pt x="980988" y="1072847"/>
                    <a:pt x="980988" y="1134640"/>
                  </a:cubicBezTo>
                  <a:cubicBezTo>
                    <a:pt x="980988" y="1169950"/>
                    <a:pt x="966058" y="1201916"/>
                    <a:pt x="941919" y="1225056"/>
                  </a:cubicBezTo>
                  <a:lnTo>
                    <a:pt x="934346" y="1229950"/>
                  </a:lnTo>
                  <a:lnTo>
                    <a:pt x="932680" y="1232389"/>
                  </a:lnTo>
                  <a:cubicBezTo>
                    <a:pt x="890363" y="1275488"/>
                    <a:pt x="767365" y="1343772"/>
                    <a:pt x="540263" y="1347001"/>
                  </a:cubicBezTo>
                  <a:cubicBezTo>
                    <a:pt x="477493" y="1347894"/>
                    <a:pt x="421271" y="1345755"/>
                    <a:pt x="371064" y="1341067"/>
                  </a:cubicBezTo>
                  <a:lnTo>
                    <a:pt x="334593" y="1335249"/>
                  </a:lnTo>
                  <a:lnTo>
                    <a:pt x="330956" y="1348270"/>
                  </a:lnTo>
                  <a:lnTo>
                    <a:pt x="332366" y="1334894"/>
                  </a:lnTo>
                  <a:lnTo>
                    <a:pt x="237956" y="1319833"/>
                  </a:lnTo>
                  <a:cubicBezTo>
                    <a:pt x="5704" y="1263988"/>
                    <a:pt x="-29152" y="1133653"/>
                    <a:pt x="18447" y="1032683"/>
                  </a:cubicBezTo>
                  <a:cubicBezTo>
                    <a:pt x="34313" y="999026"/>
                    <a:pt x="66339" y="978184"/>
                    <a:pt x="107914" y="966117"/>
                  </a:cubicBezTo>
                  <a:lnTo>
                    <a:pt x="173631" y="954615"/>
                  </a:lnTo>
                  <a:lnTo>
                    <a:pt x="171222" y="947176"/>
                  </a:lnTo>
                  <a:cubicBezTo>
                    <a:pt x="168146" y="932766"/>
                    <a:pt x="166531" y="917844"/>
                    <a:pt x="166531" y="902562"/>
                  </a:cubicBezTo>
                  <a:cubicBezTo>
                    <a:pt x="166531" y="780300"/>
                    <a:pt x="269926" y="681187"/>
                    <a:pt x="397469" y="681187"/>
                  </a:cubicBezTo>
                  <a:lnTo>
                    <a:pt x="401373" y="681658"/>
                  </a:lnTo>
                  <a:lnTo>
                    <a:pt x="422524" y="604765"/>
                  </a:lnTo>
                  <a:cubicBezTo>
                    <a:pt x="555725" y="249370"/>
                    <a:pt x="867559" y="0"/>
                    <a:pt x="1231003" y="0"/>
                  </a:cubicBezTo>
                  <a:close/>
                </a:path>
              </a:pathLst>
            </a:custGeom>
            <a:solidFill>
              <a:srgbClr val="FFFFFF">
                <a:alpha val="4824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48" name="Google Shape;748;p19"/>
            <p:cNvGrpSpPr/>
            <p:nvPr/>
          </p:nvGrpSpPr>
          <p:grpSpPr>
            <a:xfrm>
              <a:off x="2707761" y="2663904"/>
              <a:ext cx="2279558" cy="1159586"/>
              <a:chOff x="4516204" y="1482294"/>
              <a:chExt cx="5373781" cy="2733583"/>
            </a:xfrm>
          </p:grpSpPr>
          <p:grpSp>
            <p:nvGrpSpPr>
              <p:cNvPr id="749" name="Google Shape;749;p19"/>
              <p:cNvGrpSpPr/>
              <p:nvPr/>
            </p:nvGrpSpPr>
            <p:grpSpPr>
              <a:xfrm>
                <a:off x="5224213" y="1482294"/>
                <a:ext cx="3703218" cy="2358199"/>
                <a:chOff x="5325278" y="1424542"/>
                <a:chExt cx="3703218" cy="2358199"/>
              </a:xfrm>
            </p:grpSpPr>
            <p:sp>
              <p:nvSpPr>
                <p:cNvPr id="750" name="Google Shape;750;p19"/>
                <p:cNvSpPr/>
                <p:nvPr/>
              </p:nvSpPr>
              <p:spPr>
                <a:xfrm rot="5400000">
                  <a:off x="6334496" y="462442"/>
                  <a:ext cx="1731900" cy="3656100"/>
                </a:xfrm>
                <a:prstGeom prst="moon">
                  <a:avLst>
                    <a:gd fmla="val 15611" name="adj"/>
                  </a:avLst>
                </a:prstGeom>
                <a:solidFill>
                  <a:srgbClr val="E066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51" name="Google Shape;751;p19"/>
                <p:cNvSpPr/>
                <p:nvPr/>
              </p:nvSpPr>
              <p:spPr>
                <a:xfrm rot="5400000">
                  <a:off x="6440977" y="595197"/>
                  <a:ext cx="1501500" cy="3622200"/>
                </a:xfrm>
                <a:prstGeom prst="moon">
                  <a:avLst>
                    <a:gd fmla="val 17525" name="adj"/>
                  </a:avLst>
                </a:prstGeom>
                <a:solidFill>
                  <a:srgbClr val="F6B26B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52" name="Google Shape;752;p19"/>
                <p:cNvSpPr/>
                <p:nvPr/>
              </p:nvSpPr>
              <p:spPr>
                <a:xfrm rot="5400000">
                  <a:off x="6452259" y="818129"/>
                  <a:ext cx="1466100" cy="3622200"/>
                </a:xfrm>
                <a:prstGeom prst="moon">
                  <a:avLst>
                    <a:gd fmla="val 13814" name="adj"/>
                  </a:avLst>
                </a:prstGeom>
                <a:solidFill>
                  <a:srgbClr val="FFD96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53" name="Google Shape;753;p19"/>
                <p:cNvSpPr/>
                <p:nvPr/>
              </p:nvSpPr>
              <p:spPr>
                <a:xfrm rot="5400000">
                  <a:off x="6448212" y="996123"/>
                  <a:ext cx="1474200" cy="3662400"/>
                </a:xfrm>
                <a:prstGeom prst="moon">
                  <a:avLst>
                    <a:gd fmla="val 17122" name="adj"/>
                  </a:avLst>
                </a:prstGeom>
                <a:solidFill>
                  <a:srgbClr val="93C47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54" name="Google Shape;754;p19"/>
                <p:cNvSpPr/>
                <p:nvPr/>
              </p:nvSpPr>
              <p:spPr>
                <a:xfrm rot="5400000">
                  <a:off x="6431378" y="1194341"/>
                  <a:ext cx="1482300" cy="3694500"/>
                </a:xfrm>
                <a:prstGeom prst="moon">
                  <a:avLst>
                    <a:gd fmla="val 15848" name="adj"/>
                  </a:avLst>
                </a:prstGeom>
                <a:solidFill>
                  <a:srgbClr val="6FA8DC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55" name="Google Shape;755;p19"/>
              <p:cNvGrpSpPr/>
              <p:nvPr/>
            </p:nvGrpSpPr>
            <p:grpSpPr>
              <a:xfrm>
                <a:off x="4516204" y="2962970"/>
                <a:ext cx="1817064" cy="1233640"/>
                <a:chOff x="8313506" y="1158236"/>
                <a:chExt cx="1339030" cy="948370"/>
              </a:xfrm>
            </p:grpSpPr>
            <p:sp>
              <p:nvSpPr>
                <p:cNvPr id="756" name="Google Shape;756;p19"/>
                <p:cNvSpPr/>
                <p:nvPr/>
              </p:nvSpPr>
              <p:spPr>
                <a:xfrm>
                  <a:off x="8313506" y="1158236"/>
                  <a:ext cx="1339030" cy="948370"/>
                </a:xfrm>
                <a:custGeom>
                  <a:rect b="b" l="l" r="r" t="t"/>
                  <a:pathLst>
                    <a:path extrusionOk="0" h="948370" w="1339030">
                      <a:moveTo>
                        <a:pt x="542538" y="0"/>
                      </a:moveTo>
                      <a:cubicBezTo>
                        <a:pt x="651347" y="0"/>
                        <a:pt x="747281" y="55130"/>
                        <a:pt x="803929" y="138981"/>
                      </a:cubicBezTo>
                      <a:lnTo>
                        <a:pt x="831770" y="190273"/>
                      </a:lnTo>
                      <a:lnTo>
                        <a:pt x="839989" y="185811"/>
                      </a:lnTo>
                      <a:cubicBezTo>
                        <a:pt x="868874" y="173594"/>
                        <a:pt x="900631" y="166838"/>
                        <a:pt x="933966" y="166838"/>
                      </a:cubicBezTo>
                      <a:cubicBezTo>
                        <a:pt x="1067306" y="166838"/>
                        <a:pt x="1175400" y="274932"/>
                        <a:pt x="1175400" y="408272"/>
                      </a:cubicBezTo>
                      <a:lnTo>
                        <a:pt x="1164081" y="464336"/>
                      </a:lnTo>
                      <a:lnTo>
                        <a:pt x="1193647" y="467316"/>
                      </a:lnTo>
                      <a:cubicBezTo>
                        <a:pt x="1276617" y="484294"/>
                        <a:pt x="1339030" y="557706"/>
                        <a:pt x="1339030" y="645695"/>
                      </a:cubicBezTo>
                      <a:cubicBezTo>
                        <a:pt x="1339030" y="695975"/>
                        <a:pt x="1318650" y="741494"/>
                        <a:pt x="1285701" y="774444"/>
                      </a:cubicBezTo>
                      <a:lnTo>
                        <a:pt x="1275364" y="781413"/>
                      </a:lnTo>
                      <a:lnTo>
                        <a:pt x="1273090" y="784885"/>
                      </a:lnTo>
                      <a:cubicBezTo>
                        <a:pt x="1215329" y="846257"/>
                        <a:pt x="1047438" y="943490"/>
                        <a:pt x="737449" y="948088"/>
                      </a:cubicBezTo>
                      <a:cubicBezTo>
                        <a:pt x="52010" y="958254"/>
                        <a:pt x="-61448" y="692216"/>
                        <a:pt x="25179" y="500513"/>
                      </a:cubicBezTo>
                      <a:cubicBezTo>
                        <a:pt x="46836" y="452587"/>
                        <a:pt x="90551" y="422910"/>
                        <a:pt x="147300" y="405727"/>
                      </a:cubicBezTo>
                      <a:lnTo>
                        <a:pt x="237003" y="389348"/>
                      </a:lnTo>
                      <a:lnTo>
                        <a:pt x="233715" y="378756"/>
                      </a:lnTo>
                      <a:cubicBezTo>
                        <a:pt x="229516" y="358236"/>
                        <a:pt x="227311" y="336989"/>
                        <a:pt x="227311" y="315227"/>
                      </a:cubicBezTo>
                      <a:cubicBezTo>
                        <a:pt x="227311" y="141132"/>
                        <a:pt x="368443" y="0"/>
                        <a:pt x="542538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57" name="Google Shape;757;p19"/>
                <p:cNvSpPr/>
                <p:nvPr/>
              </p:nvSpPr>
              <p:spPr>
                <a:xfrm>
                  <a:off x="8335477" y="1742952"/>
                  <a:ext cx="1276600" cy="331571"/>
                </a:xfrm>
                <a:custGeom>
                  <a:rect b="b" l="l" r="r" t="t"/>
                  <a:pathLst>
                    <a:path extrusionOk="0" h="331571" w="1302653">
                      <a:moveTo>
                        <a:pt x="0" y="0"/>
                      </a:moveTo>
                      <a:lnTo>
                        <a:pt x="26333" y="37194"/>
                      </a:lnTo>
                      <a:cubicBezTo>
                        <a:pt x="127528" y="157420"/>
                        <a:pt x="358088" y="249466"/>
                        <a:pt x="792610" y="243021"/>
                      </a:cubicBezTo>
                      <a:cubicBezTo>
                        <a:pt x="1010957" y="239783"/>
                        <a:pt x="1166748" y="195763"/>
                        <a:pt x="1268779" y="146318"/>
                      </a:cubicBezTo>
                      <a:lnTo>
                        <a:pt x="1302653" y="127764"/>
                      </a:lnTo>
                      <a:lnTo>
                        <a:pt x="1282507" y="157645"/>
                      </a:lnTo>
                      <a:lnTo>
                        <a:pt x="1272170" y="164614"/>
                      </a:lnTo>
                      <a:lnTo>
                        <a:pt x="1269896" y="168086"/>
                      </a:lnTo>
                      <a:cubicBezTo>
                        <a:pt x="1212135" y="229458"/>
                        <a:pt x="1044244" y="326691"/>
                        <a:pt x="734255" y="331289"/>
                      </a:cubicBezTo>
                      <a:cubicBezTo>
                        <a:pt x="220176" y="338914"/>
                        <a:pt x="27836" y="191173"/>
                        <a:pt x="342" y="35952"/>
                      </a:cubicBezTo>
                      <a:close/>
                    </a:path>
                  </a:pathLst>
                </a:custGeom>
                <a:solidFill>
                  <a:srgbClr val="D8D8D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58" name="Google Shape;758;p19"/>
              <p:cNvGrpSpPr/>
              <p:nvPr/>
            </p:nvGrpSpPr>
            <p:grpSpPr>
              <a:xfrm>
                <a:off x="7811050" y="2817084"/>
                <a:ext cx="2078934" cy="1398792"/>
                <a:chOff x="7984257" y="2869929"/>
                <a:chExt cx="1657050" cy="1114931"/>
              </a:xfrm>
            </p:grpSpPr>
            <p:sp>
              <p:nvSpPr>
                <p:cNvPr id="759" name="Google Shape;759;p19"/>
                <p:cNvSpPr/>
                <p:nvPr/>
              </p:nvSpPr>
              <p:spPr>
                <a:xfrm rot="10800000">
                  <a:off x="7984257" y="2869929"/>
                  <a:ext cx="1657050" cy="1114931"/>
                </a:xfrm>
                <a:custGeom>
                  <a:rect b="b" l="l" r="r" t="t"/>
                  <a:pathLst>
                    <a:path extrusionOk="0" h="1114931" w="1339030">
                      <a:moveTo>
                        <a:pt x="796492" y="1114931"/>
                      </a:moveTo>
                      <a:cubicBezTo>
                        <a:pt x="687683" y="1114931"/>
                        <a:pt x="591749" y="1059801"/>
                        <a:pt x="535101" y="975950"/>
                      </a:cubicBezTo>
                      <a:lnTo>
                        <a:pt x="507260" y="924658"/>
                      </a:lnTo>
                      <a:lnTo>
                        <a:pt x="499041" y="929120"/>
                      </a:lnTo>
                      <a:cubicBezTo>
                        <a:pt x="470156" y="941337"/>
                        <a:pt x="438399" y="948093"/>
                        <a:pt x="405064" y="948093"/>
                      </a:cubicBezTo>
                      <a:cubicBezTo>
                        <a:pt x="271724" y="948093"/>
                        <a:pt x="163630" y="839999"/>
                        <a:pt x="163630" y="706659"/>
                      </a:cubicBezTo>
                      <a:lnTo>
                        <a:pt x="174949" y="650595"/>
                      </a:lnTo>
                      <a:lnTo>
                        <a:pt x="145383" y="647615"/>
                      </a:lnTo>
                      <a:cubicBezTo>
                        <a:pt x="62413" y="630637"/>
                        <a:pt x="0" y="557225"/>
                        <a:pt x="0" y="469236"/>
                      </a:cubicBezTo>
                      <a:cubicBezTo>
                        <a:pt x="0" y="418956"/>
                        <a:pt x="20380" y="373437"/>
                        <a:pt x="53329" y="340487"/>
                      </a:cubicBezTo>
                      <a:lnTo>
                        <a:pt x="63666" y="333518"/>
                      </a:lnTo>
                      <a:lnTo>
                        <a:pt x="65940" y="330046"/>
                      </a:lnTo>
                      <a:cubicBezTo>
                        <a:pt x="94821" y="299360"/>
                        <a:pt x="151234" y="259709"/>
                        <a:pt x="239175" y="227155"/>
                      </a:cubicBezTo>
                      <a:lnTo>
                        <a:pt x="294182" y="209693"/>
                      </a:lnTo>
                      <a:lnTo>
                        <a:pt x="297816" y="181374"/>
                      </a:lnTo>
                      <a:cubicBezTo>
                        <a:pt x="324780" y="77864"/>
                        <a:pt x="441369" y="0"/>
                        <a:pt x="581109" y="0"/>
                      </a:cubicBezTo>
                      <a:cubicBezTo>
                        <a:pt x="680923" y="0"/>
                        <a:pt x="768927" y="39727"/>
                        <a:pt x="820892" y="100150"/>
                      </a:cubicBezTo>
                      <a:lnTo>
                        <a:pt x="846431" y="137111"/>
                      </a:lnTo>
                      <a:lnTo>
                        <a:pt x="853971" y="133896"/>
                      </a:lnTo>
                      <a:cubicBezTo>
                        <a:pt x="880468" y="125093"/>
                        <a:pt x="909600" y="120224"/>
                        <a:pt x="940179" y="120224"/>
                      </a:cubicBezTo>
                      <a:cubicBezTo>
                        <a:pt x="1031917" y="120224"/>
                        <a:pt x="1110628" y="164039"/>
                        <a:pt x="1144250" y="226482"/>
                      </a:cubicBezTo>
                      <a:lnTo>
                        <a:pt x="1155997" y="256208"/>
                      </a:lnTo>
                      <a:lnTo>
                        <a:pt x="1203920" y="282748"/>
                      </a:lnTo>
                      <a:cubicBezTo>
                        <a:pt x="1347998" y="375232"/>
                        <a:pt x="1362579" y="506585"/>
                        <a:pt x="1313851" y="614418"/>
                      </a:cubicBezTo>
                      <a:cubicBezTo>
                        <a:pt x="1292194" y="662344"/>
                        <a:pt x="1248479" y="692021"/>
                        <a:pt x="1191730" y="709204"/>
                      </a:cubicBezTo>
                      <a:lnTo>
                        <a:pt x="1102027" y="725583"/>
                      </a:lnTo>
                      <a:lnTo>
                        <a:pt x="1105315" y="736175"/>
                      </a:lnTo>
                      <a:cubicBezTo>
                        <a:pt x="1109514" y="756695"/>
                        <a:pt x="1111719" y="777942"/>
                        <a:pt x="1111719" y="799704"/>
                      </a:cubicBezTo>
                      <a:cubicBezTo>
                        <a:pt x="1111719" y="973799"/>
                        <a:pt x="970587" y="1114931"/>
                        <a:pt x="796492" y="111493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60" name="Google Shape;760;p19"/>
                <p:cNvSpPr/>
                <p:nvPr/>
              </p:nvSpPr>
              <p:spPr>
                <a:xfrm rot="10800000">
                  <a:off x="8020734" y="3474978"/>
                  <a:ext cx="1561214" cy="464964"/>
                </a:xfrm>
                <a:custGeom>
                  <a:rect b="b" l="l" r="r" t="t"/>
                  <a:pathLst>
                    <a:path extrusionOk="0" h="542232" w="1656460">
                      <a:moveTo>
                        <a:pt x="21051" y="542232"/>
                      </a:moveTo>
                      <a:lnTo>
                        <a:pt x="13673" y="531841"/>
                      </a:lnTo>
                      <a:cubicBezTo>
                        <a:pt x="4828" y="512320"/>
                        <a:pt x="0" y="491234"/>
                        <a:pt x="0" y="469236"/>
                      </a:cubicBezTo>
                      <a:cubicBezTo>
                        <a:pt x="0" y="418956"/>
                        <a:pt x="25222" y="373437"/>
                        <a:pt x="65999" y="340487"/>
                      </a:cubicBezTo>
                      <a:lnTo>
                        <a:pt x="78791" y="333518"/>
                      </a:lnTo>
                      <a:lnTo>
                        <a:pt x="81606" y="330046"/>
                      </a:lnTo>
                      <a:cubicBezTo>
                        <a:pt x="117348" y="299360"/>
                        <a:pt x="187164" y="259709"/>
                        <a:pt x="295997" y="227155"/>
                      </a:cubicBezTo>
                      <a:lnTo>
                        <a:pt x="364073" y="209693"/>
                      </a:lnTo>
                      <a:lnTo>
                        <a:pt x="368570" y="181374"/>
                      </a:lnTo>
                      <a:cubicBezTo>
                        <a:pt x="401940" y="77864"/>
                        <a:pt x="546228" y="0"/>
                        <a:pt x="719166" y="0"/>
                      </a:cubicBezTo>
                      <a:cubicBezTo>
                        <a:pt x="842694" y="0"/>
                        <a:pt x="951605" y="39727"/>
                        <a:pt x="1015916" y="100150"/>
                      </a:cubicBezTo>
                      <a:lnTo>
                        <a:pt x="1047522" y="137111"/>
                      </a:lnTo>
                      <a:lnTo>
                        <a:pt x="1056854" y="133896"/>
                      </a:lnTo>
                      <a:cubicBezTo>
                        <a:pt x="1089646" y="125093"/>
                        <a:pt x="1125699" y="120224"/>
                        <a:pt x="1163543" y="120224"/>
                      </a:cubicBezTo>
                      <a:cubicBezTo>
                        <a:pt x="1277075" y="120224"/>
                        <a:pt x="1374486" y="164039"/>
                        <a:pt x="1416096" y="226482"/>
                      </a:cubicBezTo>
                      <a:lnTo>
                        <a:pt x="1430634" y="256208"/>
                      </a:lnTo>
                      <a:lnTo>
                        <a:pt x="1489942" y="282748"/>
                      </a:lnTo>
                      <a:cubicBezTo>
                        <a:pt x="1601384" y="340551"/>
                        <a:pt x="1650224" y="413536"/>
                        <a:pt x="1656460" y="486474"/>
                      </a:cubicBezTo>
                      <a:cubicBezTo>
                        <a:pt x="1656159" y="497321"/>
                        <a:pt x="1655857" y="508168"/>
                        <a:pt x="1655556" y="519015"/>
                      </a:cubicBezTo>
                      <a:lnTo>
                        <a:pt x="1643289" y="492945"/>
                      </a:lnTo>
                      <a:cubicBezTo>
                        <a:pt x="1617178" y="450621"/>
                        <a:pt x="1572849" y="410474"/>
                        <a:pt x="1505984" y="375792"/>
                      </a:cubicBezTo>
                      <a:lnTo>
                        <a:pt x="1446676" y="349252"/>
                      </a:lnTo>
                      <a:lnTo>
                        <a:pt x="1432138" y="319526"/>
                      </a:lnTo>
                      <a:cubicBezTo>
                        <a:pt x="1390528" y="257083"/>
                        <a:pt x="1293117" y="213268"/>
                        <a:pt x="1179585" y="213268"/>
                      </a:cubicBezTo>
                      <a:cubicBezTo>
                        <a:pt x="1141741" y="213268"/>
                        <a:pt x="1105688" y="218137"/>
                        <a:pt x="1072896" y="226940"/>
                      </a:cubicBezTo>
                      <a:lnTo>
                        <a:pt x="1063564" y="230155"/>
                      </a:lnTo>
                      <a:lnTo>
                        <a:pt x="1031958" y="193194"/>
                      </a:lnTo>
                      <a:cubicBezTo>
                        <a:pt x="967647" y="132771"/>
                        <a:pt x="858736" y="93044"/>
                        <a:pt x="735208" y="93044"/>
                      </a:cubicBezTo>
                      <a:cubicBezTo>
                        <a:pt x="562270" y="93044"/>
                        <a:pt x="417982" y="170908"/>
                        <a:pt x="384612" y="274418"/>
                      </a:cubicBezTo>
                      <a:lnTo>
                        <a:pt x="380115" y="302737"/>
                      </a:lnTo>
                      <a:lnTo>
                        <a:pt x="312039" y="320199"/>
                      </a:lnTo>
                      <a:cubicBezTo>
                        <a:pt x="203206" y="352753"/>
                        <a:pt x="133390" y="392404"/>
                        <a:pt x="97648" y="423090"/>
                      </a:cubicBezTo>
                      <a:lnTo>
                        <a:pt x="94833" y="426562"/>
                      </a:lnTo>
                      <a:lnTo>
                        <a:pt x="82041" y="433531"/>
                      </a:lnTo>
                      <a:cubicBezTo>
                        <a:pt x="61652" y="450006"/>
                        <a:pt x="45153" y="469623"/>
                        <a:pt x="33750" y="491407"/>
                      </a:cubicBezTo>
                      <a:lnTo>
                        <a:pt x="21051" y="542232"/>
                      </a:lnTo>
                      <a:close/>
                    </a:path>
                  </a:pathLst>
                </a:custGeom>
                <a:solidFill>
                  <a:srgbClr val="D8D8D8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761" name="Google Shape;761;p19"/>
            <p:cNvSpPr/>
            <p:nvPr/>
          </p:nvSpPr>
          <p:spPr>
            <a:xfrm>
              <a:off x="2583305" y="2564367"/>
              <a:ext cx="2504616" cy="1357599"/>
            </a:xfrm>
            <a:custGeom>
              <a:rect b="b" l="l" r="r" t="t"/>
              <a:pathLst>
                <a:path extrusionOk="0" h="1357599" w="2504616">
                  <a:moveTo>
                    <a:pt x="1231003" y="0"/>
                  </a:moveTo>
                  <a:cubicBezTo>
                    <a:pt x="1594448" y="0"/>
                    <a:pt x="1906281" y="249370"/>
                    <a:pt x="2039483" y="604765"/>
                  </a:cubicBezTo>
                  <a:lnTo>
                    <a:pt x="2070721" y="718330"/>
                  </a:lnTo>
                  <a:lnTo>
                    <a:pt x="2079435" y="731303"/>
                  </a:lnTo>
                  <a:lnTo>
                    <a:pt x="2086324" y="728281"/>
                  </a:lnTo>
                  <a:cubicBezTo>
                    <a:pt x="2110535" y="720006"/>
                    <a:pt x="2137153" y="715430"/>
                    <a:pt x="2165095" y="715430"/>
                  </a:cubicBezTo>
                  <a:cubicBezTo>
                    <a:pt x="2276859" y="715430"/>
                    <a:pt x="2367463" y="788645"/>
                    <a:pt x="2367463" y="878960"/>
                  </a:cubicBezTo>
                  <a:lnTo>
                    <a:pt x="2357975" y="916934"/>
                  </a:lnTo>
                  <a:lnTo>
                    <a:pt x="2382757" y="918952"/>
                  </a:lnTo>
                  <a:cubicBezTo>
                    <a:pt x="2452302" y="930452"/>
                    <a:pt x="2504616" y="980176"/>
                    <a:pt x="2504616" y="1039773"/>
                  </a:cubicBezTo>
                  <a:cubicBezTo>
                    <a:pt x="2504616" y="1073829"/>
                    <a:pt x="2487534" y="1104660"/>
                    <a:pt x="2459916" y="1126978"/>
                  </a:cubicBezTo>
                  <a:lnTo>
                    <a:pt x="2451252" y="1131698"/>
                  </a:lnTo>
                  <a:lnTo>
                    <a:pt x="2449346" y="1134050"/>
                  </a:lnTo>
                  <a:cubicBezTo>
                    <a:pt x="2425138" y="1154834"/>
                    <a:pt x="2377853" y="1181691"/>
                    <a:pt x="2304142" y="1203741"/>
                  </a:cubicBezTo>
                  <a:lnTo>
                    <a:pt x="2258035" y="1215568"/>
                  </a:lnTo>
                  <a:lnTo>
                    <a:pt x="2254989" y="1234750"/>
                  </a:lnTo>
                  <a:cubicBezTo>
                    <a:pt x="2243689" y="1269805"/>
                    <a:pt x="2213608" y="1300517"/>
                    <a:pt x="2171710" y="1322466"/>
                  </a:cubicBezTo>
                  <a:lnTo>
                    <a:pt x="2104125" y="1347079"/>
                  </a:lnTo>
                  <a:lnTo>
                    <a:pt x="2104251" y="1348270"/>
                  </a:lnTo>
                  <a:cubicBezTo>
                    <a:pt x="2104146" y="1347896"/>
                    <a:pt x="2104042" y="1347521"/>
                    <a:pt x="2103937" y="1347147"/>
                  </a:cubicBezTo>
                  <a:lnTo>
                    <a:pt x="2100873" y="1348263"/>
                  </a:lnTo>
                  <a:cubicBezTo>
                    <a:pt x="2074887" y="1354303"/>
                    <a:pt x="2046818" y="1357599"/>
                    <a:pt x="2017535" y="1357599"/>
                  </a:cubicBezTo>
                  <a:cubicBezTo>
                    <a:pt x="1933872" y="1357599"/>
                    <a:pt x="1860107" y="1330691"/>
                    <a:pt x="1816551" y="1289765"/>
                  </a:cubicBezTo>
                  <a:lnTo>
                    <a:pt x="1795144" y="1264730"/>
                  </a:lnTo>
                  <a:lnTo>
                    <a:pt x="1788824" y="1266908"/>
                  </a:lnTo>
                  <a:cubicBezTo>
                    <a:pt x="1766614" y="1272870"/>
                    <a:pt x="1742196" y="1276168"/>
                    <a:pt x="1716565" y="1276168"/>
                  </a:cubicBezTo>
                  <a:cubicBezTo>
                    <a:pt x="1639671" y="1276168"/>
                    <a:pt x="1573696" y="1246491"/>
                    <a:pt x="1545514" y="1204197"/>
                  </a:cubicBezTo>
                  <a:lnTo>
                    <a:pt x="1535668" y="1184063"/>
                  </a:lnTo>
                  <a:lnTo>
                    <a:pt x="1495499" y="1166086"/>
                  </a:lnTo>
                  <a:cubicBezTo>
                    <a:pt x="1374734" y="1103444"/>
                    <a:pt x="1362513" y="1014475"/>
                    <a:pt x="1403356" y="941437"/>
                  </a:cubicBezTo>
                  <a:cubicBezTo>
                    <a:pt x="1421509" y="908976"/>
                    <a:pt x="1458150" y="888875"/>
                    <a:pt x="1505717" y="877236"/>
                  </a:cubicBezTo>
                  <a:lnTo>
                    <a:pt x="1580905" y="866142"/>
                  </a:lnTo>
                  <a:lnTo>
                    <a:pt x="1578149" y="858968"/>
                  </a:lnTo>
                  <a:cubicBezTo>
                    <a:pt x="1574630" y="845069"/>
                    <a:pt x="1572782" y="830678"/>
                    <a:pt x="1572782" y="815938"/>
                  </a:cubicBezTo>
                  <a:cubicBezTo>
                    <a:pt x="1572782" y="786458"/>
                    <a:pt x="1580175" y="758374"/>
                    <a:pt x="1593545" y="732829"/>
                  </a:cubicBezTo>
                  <a:lnTo>
                    <a:pt x="1603037" y="721454"/>
                  </a:lnTo>
                  <a:lnTo>
                    <a:pt x="1530268" y="688563"/>
                  </a:lnTo>
                  <a:cubicBezTo>
                    <a:pt x="1432471" y="653905"/>
                    <a:pt x="1327021" y="635093"/>
                    <a:pt x="1217603" y="635093"/>
                  </a:cubicBezTo>
                  <a:cubicBezTo>
                    <a:pt x="1053477" y="635093"/>
                    <a:pt x="898276" y="677420"/>
                    <a:pt x="764444" y="752065"/>
                  </a:cubicBezTo>
                  <a:lnTo>
                    <a:pt x="693165" y="800081"/>
                  </a:lnTo>
                  <a:lnTo>
                    <a:pt x="753082" y="811677"/>
                  </a:lnTo>
                  <a:cubicBezTo>
                    <a:pt x="816566" y="837416"/>
                    <a:pt x="861111" y="897674"/>
                    <a:pt x="861111" y="967904"/>
                  </a:cubicBezTo>
                  <a:lnTo>
                    <a:pt x="852819" y="1007276"/>
                  </a:lnTo>
                  <a:lnTo>
                    <a:pt x="874479" y="1009369"/>
                  </a:lnTo>
                  <a:cubicBezTo>
                    <a:pt x="935264" y="1021292"/>
                    <a:pt x="980988" y="1072847"/>
                    <a:pt x="980988" y="1134640"/>
                  </a:cubicBezTo>
                  <a:cubicBezTo>
                    <a:pt x="980988" y="1169950"/>
                    <a:pt x="966058" y="1201916"/>
                    <a:pt x="941919" y="1225056"/>
                  </a:cubicBezTo>
                  <a:lnTo>
                    <a:pt x="934346" y="1229950"/>
                  </a:lnTo>
                  <a:lnTo>
                    <a:pt x="932680" y="1232389"/>
                  </a:lnTo>
                  <a:cubicBezTo>
                    <a:pt x="890363" y="1275488"/>
                    <a:pt x="767365" y="1343772"/>
                    <a:pt x="540263" y="1347001"/>
                  </a:cubicBezTo>
                  <a:cubicBezTo>
                    <a:pt x="477493" y="1347894"/>
                    <a:pt x="421271" y="1345755"/>
                    <a:pt x="371064" y="1341067"/>
                  </a:cubicBezTo>
                  <a:lnTo>
                    <a:pt x="334593" y="1335249"/>
                  </a:lnTo>
                  <a:lnTo>
                    <a:pt x="330956" y="1348270"/>
                  </a:lnTo>
                  <a:lnTo>
                    <a:pt x="237956" y="1319833"/>
                  </a:lnTo>
                  <a:cubicBezTo>
                    <a:pt x="5704" y="1263988"/>
                    <a:pt x="-29152" y="1133653"/>
                    <a:pt x="18447" y="1032683"/>
                  </a:cubicBezTo>
                  <a:cubicBezTo>
                    <a:pt x="34313" y="999026"/>
                    <a:pt x="66339" y="978184"/>
                    <a:pt x="107914" y="966117"/>
                  </a:cubicBezTo>
                  <a:lnTo>
                    <a:pt x="173631" y="954615"/>
                  </a:lnTo>
                  <a:lnTo>
                    <a:pt x="171222" y="947176"/>
                  </a:lnTo>
                  <a:cubicBezTo>
                    <a:pt x="168146" y="932766"/>
                    <a:pt x="166531" y="917844"/>
                    <a:pt x="166531" y="902562"/>
                  </a:cubicBezTo>
                  <a:cubicBezTo>
                    <a:pt x="166531" y="780300"/>
                    <a:pt x="269926" y="681187"/>
                    <a:pt x="397469" y="681187"/>
                  </a:cubicBezTo>
                  <a:lnTo>
                    <a:pt x="401373" y="681658"/>
                  </a:lnTo>
                  <a:lnTo>
                    <a:pt x="422524" y="604765"/>
                  </a:lnTo>
                  <a:cubicBezTo>
                    <a:pt x="555725" y="249370"/>
                    <a:pt x="867559" y="0"/>
                    <a:pt x="1231003" y="0"/>
                  </a:cubicBezTo>
                  <a:close/>
                </a:path>
              </a:pathLst>
            </a:custGeom>
            <a:noFill/>
            <a:ln cap="flat" cmpd="sng" w="19050">
              <a:solidFill>
                <a:srgbClr val="F2F2F2"/>
              </a:solidFill>
              <a:prstDash val="dash"/>
              <a:miter lim="800000"/>
              <a:headEnd len="sm" w="sm" type="none"/>
              <a:tailEnd len="sm" w="sm" type="none"/>
            </a:ln>
            <a:effectLst>
              <a:outerShdw blurRad="50800" rotWithShape="0" algn="t" dir="5400000" dist="127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62" name="Google Shape;762;p19">
            <a:hlinkClick action="ppaction://hlinksldjump" r:id="rId3"/>
          </p:cNvPr>
          <p:cNvSpPr txBox="1"/>
          <p:nvPr/>
        </p:nvSpPr>
        <p:spPr>
          <a:xfrm>
            <a:off x="262132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763" name="Google Shape;763;p19">
            <a:hlinkClick action="ppaction://hlinksldjump" r:id="rId4"/>
          </p:cNvPr>
          <p:cNvSpPr txBox="1"/>
          <p:nvPr/>
        </p:nvSpPr>
        <p:spPr>
          <a:xfrm>
            <a:off x="451754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764" name="Google Shape;764;p19">
            <a:hlinkClick action="ppaction://hlinksldjump" r:id="rId5"/>
          </p:cNvPr>
          <p:cNvSpPr txBox="1"/>
          <p:nvPr/>
        </p:nvSpPr>
        <p:spPr>
          <a:xfrm>
            <a:off x="6228149" y="211888"/>
            <a:ext cx="16389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765" name="Google Shape;765;p19">
            <a:hlinkClick action="ppaction://hlinksldjump" r:id="rId6"/>
          </p:cNvPr>
          <p:cNvSpPr txBox="1"/>
          <p:nvPr/>
        </p:nvSpPr>
        <p:spPr>
          <a:xfrm>
            <a:off x="830998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chemeClr val="lt1"/>
              </a:solidFill>
              <a:latin typeface="Barriecito"/>
              <a:ea typeface="Barriecito"/>
              <a:cs typeface="Barriecito"/>
              <a:sym typeface="Barriecito"/>
            </a:endParaRPr>
          </a:p>
        </p:txBody>
      </p:sp>
      <p:sp>
        <p:nvSpPr>
          <p:cNvPr id="766" name="Google Shape;766;p19">
            <a:hlinkClick action="ppaction://hlinksldjump" r:id="rId7"/>
          </p:cNvPr>
          <p:cNvSpPr txBox="1"/>
          <p:nvPr/>
        </p:nvSpPr>
        <p:spPr>
          <a:xfrm>
            <a:off x="102062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767" name="Google Shape;767;p19">
            <a:hlinkClick action="ppaction://hlinksldjump" r:id="rId8"/>
          </p:cNvPr>
          <p:cNvSpPr txBox="1"/>
          <p:nvPr/>
        </p:nvSpPr>
        <p:spPr>
          <a:xfrm>
            <a:off x="725100" y="211875"/>
            <a:ext cx="1272000" cy="5247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30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500">
              <a:solidFill>
                <a:srgbClr val="FFFFFF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71" name="Shape 77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FFF"/>
      </a:lt1>
      <a:dk2>
        <a:srgbClr val="1E4E79"/>
      </a:dk2>
      <a:lt2>
        <a:srgbClr val="434343"/>
      </a:lt2>
      <a:accent1>
        <a:srgbClr val="FF7D88"/>
      </a:accent1>
      <a:accent2>
        <a:srgbClr val="FF9D96"/>
      </a:accent2>
      <a:accent3>
        <a:srgbClr val="F7A976"/>
      </a:accent3>
      <a:accent4>
        <a:srgbClr val="A9CC70"/>
      </a:accent4>
      <a:accent5>
        <a:srgbClr val="5BBD9A"/>
      </a:accent5>
      <a:accent6>
        <a:srgbClr val="96A5E0"/>
      </a:accent6>
      <a:hlink>
        <a:srgbClr val="0097A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